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7ca1bbc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7ca1bbc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97ca1bbc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97ca1bbc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97ca1bbc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97ca1bbc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7ca1bbc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97ca1bbc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7ca1bbc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7ca1bbc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7ca1bbc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7ca1bbc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e948e1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e948e1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e948e10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e948e10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e948e10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e948e10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e948e100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e948e100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e948e100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e948e100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e948e100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e948e100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e948e10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e948e10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7ca1bbc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97ca1bbc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ubs.opengroup.org/architecture/archimate31-doc/chap03.html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Archimate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продукт с точки зрения составляющих услуг (бизнеса, приложений или технологий),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показывает интерфейсы, через которые предлагается этот продукт, и события, связанные с продуктом.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моделирование услуг, связанных с использованием продукта</a:t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3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59534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4. Взаимодействие приложений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построение ландшафта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моделирования взаимодействия ит 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0341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5. Точка зрения - использование приложений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приложения работают вместе для поддержки бизнес-процессов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приложения используются другими приложениями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18851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6. Точка зрения реализации и развертывания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сопоставление приложений и компонентов с артефактами,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сопоставление информации, используемой этими приложениями и компонентами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2811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7. Технологическая точка зрения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прикладной уровень поддерживается программными и аппаратными технологическими элементами, такими как физические устройства, сети или системное программное обеспечение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490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45" y="0"/>
            <a:ext cx="5760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Archimate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это открытый и независимый язык моделирования архитектуры предприятия для поддержки описания, анализа и визуализации архитектуры внутри и за пределами бизнес-процессов однозначным способом.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языка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Модель  представляет собой набор понятий — понятие является либо элементом , либо отношением.       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Элемент  — это элемент поведения, элемент структуры, элемент мотивации или составной элемент.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43"/>
              <a:t>*</a:t>
            </a:r>
            <a:r>
              <a:rPr lang="ru" sz="943" u="sng">
                <a:solidFill>
                  <a:schemeClr val="hlink"/>
                </a:solidFill>
                <a:hlinkClick r:id="rId3"/>
              </a:rPr>
              <a:t>https://pubs.opengroup.org/architecture/archimate31-doc/chap03.html</a:t>
            </a:r>
            <a:endParaRPr sz="943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     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00" y="1170125"/>
            <a:ext cx="4604702" cy="31119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Бизнес, Приложение и Технология (TAGAF B,C,D)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64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 слой  отображает бизнес-услуги, предлагаемые клиентам, которые реализуются в организации с помощью бизнес-процессов, выполняемых бизнес-акторами.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прикладном слое представлены сервисы приложений, которые поддерживают бизнес, и приложения, которые их реализуют.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Технологический слое  показаны технологические службы, такие как службы обработки, хранения и связи, необходимые для запуска приложений, а также компьютерное и коммуникационное оборудование и системное программное обеспечение, которые реализуют эти службы.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600" y="1170125"/>
            <a:ext cx="3879001" cy="214372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Аспекты рассмотрения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476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UcPeriod"/>
            </a:pPr>
            <a:r>
              <a:rPr lang="ru"/>
              <a:t>активная структура - субъекты бизнеса, компоненты приложений и устройства, </a:t>
            </a:r>
            <a:r>
              <a:rPr lang="ru"/>
              <a:t>отражающие</a:t>
            </a:r>
            <a:r>
              <a:rPr lang="ru"/>
              <a:t> фактическое поведение, т. е. «субъекты» деятельности. (КТО)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ru"/>
              <a:t>поведения - процессы, функции, события и услуги, выполняемые акторами(А); структурные элементы назначаются поведенческим элементам, чтобы показать, кто или что отображает поведение (ЧТО ДЕЛАЕТ)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UcPeriod"/>
            </a:pPr>
            <a:r>
              <a:rPr lang="ru"/>
              <a:t>пассивной структуры  - объекты над которыми выполняется поведение; обычно это информационные объекты на бизнес-уровне и объекты данных на прикладном уровне, но они также могут использоваться для представления физических объектов. (НАД ЧЕМ?)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600" y="1170125"/>
            <a:ext cx="3879001" cy="21437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Полное представление Archimate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Реализация и миграция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Мотивация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61503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5287050" y="1196200"/>
            <a:ext cx="3000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M - мотивация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 - </a:t>
            </a:r>
            <a:r>
              <a:rPr lang="ru" sz="1800">
                <a:solidFill>
                  <a:schemeClr val="dk2"/>
                </a:solidFill>
              </a:rPr>
              <a:t>стратегия,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 - </a:t>
            </a:r>
            <a:r>
              <a:rPr lang="ru" sz="1800">
                <a:solidFill>
                  <a:schemeClr val="dk2"/>
                </a:solidFill>
              </a:rPr>
              <a:t>бизнес</a:t>
            </a:r>
            <a:r>
              <a:rPr lang="ru" sz="1800">
                <a:solidFill>
                  <a:schemeClr val="dk2"/>
                </a:solidFill>
              </a:rPr>
              <a:t>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A - приложение,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 - технология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I - внедрения и миграции 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Цвета, буквенные обозначения, геометрия элементов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Белый - </a:t>
            </a:r>
            <a:r>
              <a:rPr lang="ru"/>
              <a:t>абстракции</a:t>
            </a:r>
            <a:r>
              <a:rPr lang="ru"/>
              <a:t> 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Светло-серый - пассивные объекты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Средне-серый - действия 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Темно-серый - акторы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Желтый для бизнес-уровня 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Синий для прикладного уровня 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Зеленый для технологического уровня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Квадратные углы - элементы конструкции.             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Скругленные углы - элементы поведения.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Диагональные углы - элементов мотивации.   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1. Представление организационной структуры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используется при определении компетенций и обязанностей организационного подразделения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700"/>
              <a:t>* https://www.visual-paradigm.com/guide/archimate/full-archimate-viewpoints-guide/</a:t>
            </a:r>
            <a:endParaRPr sz="7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3147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2. Взаимодействие бизнес процессов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Business Process Cooperation Viewpoint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моделирования потока основных бизнес-процессов предприятия.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создания высокоуровневого дизайна бизнес-процессов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332479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