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57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91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5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8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68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1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58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7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62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40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BE7A985-D49C-47C6-A8CA-7A286A130B0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9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owdin.com/" TargetMode="External"/><Relationship Id="rId2" Type="http://schemas.openxmlformats.org/officeDocument/2006/relationships/hyperlink" Target="http://notabenoid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Веб-сервис для коллективных переводов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Desman Translate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Разработчик: Зименкова Софья, группа 22305</a:t>
            </a:r>
          </a:p>
          <a:p>
            <a:r>
              <a:rPr lang="ru-RU" dirty="0"/>
              <a:t>Заказчик: Колчин Михаил, группа 22306</a:t>
            </a:r>
          </a:p>
          <a:p>
            <a:r>
              <a:rPr lang="ru-RU" dirty="0"/>
              <a:t>ПетрГУ, 2023</a:t>
            </a:r>
          </a:p>
        </p:txBody>
      </p:sp>
    </p:spTree>
    <p:extLst>
      <p:ext uri="{BB962C8B-B14F-4D97-AF65-F5344CB8AC3E}">
        <p14:creationId xmlns:p14="http://schemas.microsoft.com/office/powerpoint/2010/main" val="265051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 создании проекта пользователь становится владельцем этого проекта. Владелец настраивает не только название и обложку проекта, но также может: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ему уникальную ссылку для удобства перехода через адресную строку;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указать язык оригинала и язык перевода для удобства поиска проектов переводчиками;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указать доступность проекта: если проект будет приватным, пользователи не будут его видеть и не смогут присоединиться, пока владелец их не пригласит.</a:t>
            </a:r>
            <a:endParaRPr lang="en-GB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39" y="767180"/>
            <a:ext cx="6037576" cy="50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4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r>
              <a:rPr lang="en-US" dirty="0"/>
              <a:t> </a:t>
            </a:r>
            <a:r>
              <a:rPr lang="ru-RU" dirty="0"/>
              <a:t>и инструменты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коллективных переводов </a:t>
            </a:r>
            <a:r>
              <a:rPr lang="en-US" dirty="0"/>
              <a:t>Notabenoid </a:t>
            </a:r>
            <a:r>
              <a:rPr lang="ru-RU" dirty="0"/>
              <a:t>– </a:t>
            </a:r>
            <a:r>
              <a:rPr lang="en-US" dirty="0">
                <a:hlinkClick r:id="rId2"/>
              </a:rPr>
              <a:t>http://notabenoid.org/</a:t>
            </a:r>
            <a:endParaRPr lang="en-US" dirty="0"/>
          </a:p>
          <a:p>
            <a:r>
              <a:rPr lang="en-GB" dirty="0"/>
              <a:t>Localization management platform for agile teams – </a:t>
            </a:r>
            <a:r>
              <a:rPr lang="en-GB" dirty="0">
                <a:hlinkClick r:id="rId3"/>
              </a:rPr>
              <a:t>https://crowdin.com/</a:t>
            </a:r>
            <a:endParaRPr lang="en-GB" dirty="0"/>
          </a:p>
          <a:p>
            <a:r>
              <a:rPr lang="ru-RU" dirty="0"/>
              <a:t>Документация </a:t>
            </a:r>
            <a:r>
              <a:rPr lang="en-US" dirty="0"/>
              <a:t>Bootstrap – </a:t>
            </a:r>
            <a:r>
              <a:rPr lang="en-US" dirty="0">
                <a:hlinkClick r:id="rId4"/>
              </a:rPr>
              <a:t>https://getbootstrap.com/docs/5.3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39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Дальнейшая работа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Далее следует проработать макеты всех веб-страниц и приступить к </a:t>
            </a:r>
            <a:r>
              <a:rPr lang="en-US" dirty="0"/>
              <a:t>frontend </a:t>
            </a:r>
            <a:r>
              <a:rPr lang="ru-RU" dirty="0"/>
              <a:t>разработке</a:t>
            </a:r>
            <a:r>
              <a:rPr lang="en-US" dirty="0"/>
              <a:t>.</a:t>
            </a:r>
          </a:p>
          <a:p>
            <a:r>
              <a:rPr lang="ru-RU" dirty="0"/>
              <a:t>Для разработки планируется использование </a:t>
            </a:r>
            <a:r>
              <a:rPr lang="en-US" dirty="0"/>
              <a:t>JavaScript </a:t>
            </a:r>
            <a:r>
              <a:rPr lang="ru-RU" dirty="0"/>
              <a:t>библиотеки </a:t>
            </a:r>
            <a:r>
              <a:rPr lang="en-US" dirty="0"/>
              <a:t>React</a:t>
            </a:r>
            <a:r>
              <a:rPr lang="ru-RU" dirty="0"/>
              <a:t>.</a:t>
            </a:r>
          </a:p>
          <a:p>
            <a:r>
              <a:rPr lang="ru-RU" dirty="0"/>
              <a:t>Необходимо изучить использование </a:t>
            </a:r>
            <a:r>
              <a:rPr lang="en-US" dirty="0"/>
              <a:t>React, </a:t>
            </a:r>
            <a:r>
              <a:rPr lang="ru-RU" dirty="0"/>
              <a:t>научиться взаимодействовать с </a:t>
            </a:r>
            <a:r>
              <a:rPr lang="en-US" dirty="0"/>
              <a:t>API </a:t>
            </a:r>
            <a:r>
              <a:rPr lang="ru-RU" dirty="0"/>
              <a:t>и тщательно проработать связь </a:t>
            </a:r>
            <a:r>
              <a:rPr lang="en-US" dirty="0"/>
              <a:t>frontend </a:t>
            </a:r>
            <a:r>
              <a:rPr lang="ru-RU" dirty="0"/>
              <a:t>и </a:t>
            </a:r>
            <a:r>
              <a:rPr lang="en-US" dirty="0"/>
              <a:t>backend </a:t>
            </a:r>
            <a:r>
              <a:rPr lang="ru-RU" dirty="0"/>
              <a:t>частей проекта для его быстрой и правильной работы.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22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рамках проекта нужно реализовать </a:t>
            </a:r>
            <a:r>
              <a:rPr lang="en-US" dirty="0"/>
              <a:t>front</a:t>
            </a:r>
            <a:r>
              <a:rPr lang="ru-RU" dirty="0"/>
              <a:t>-</a:t>
            </a:r>
            <a:r>
              <a:rPr lang="en-US" dirty="0"/>
              <a:t>end </a:t>
            </a:r>
            <a:r>
              <a:rPr lang="ru-RU" dirty="0"/>
              <a:t>для веб-сервиса коллективных переводов.</a:t>
            </a:r>
          </a:p>
          <a:p>
            <a:r>
              <a:rPr lang="ru-RU" dirty="0"/>
              <a:t>Сервис должен включать следующие функции для пользователя:</a:t>
            </a:r>
          </a:p>
          <a:p>
            <a:pPr lvl="1"/>
            <a:r>
              <a:rPr lang="ru-RU" dirty="0"/>
              <a:t>Регистрация на сайте и настройка параметров для пользователя;</a:t>
            </a:r>
          </a:p>
          <a:p>
            <a:pPr lvl="1"/>
            <a:r>
              <a:rPr lang="ru-RU" dirty="0"/>
              <a:t>Создание новых переводов (проектов), приглашение в них других пользователей и возможность редактировать роли и список участников;</a:t>
            </a:r>
          </a:p>
          <a:p>
            <a:pPr lvl="1"/>
            <a:r>
              <a:rPr lang="ru-RU" dirty="0"/>
              <a:t>Возможность видеть проекты других пользователей, читать их и принимать в них участие, иметь различные роли в разных проектах;</a:t>
            </a:r>
          </a:p>
          <a:p>
            <a:pPr lvl="1"/>
            <a:r>
              <a:rPr lang="ru-RU" dirty="0"/>
              <a:t>Настройка проектов, в которых пользователь является создателем или администратором;</a:t>
            </a:r>
          </a:p>
          <a:p>
            <a:pPr lvl="1"/>
            <a:r>
              <a:rPr lang="ru-RU" dirty="0"/>
              <a:t>Возможность делать проект открытым или закрытым, настройка доступа других пользователей к проекту в зависимости от их роли в нем;</a:t>
            </a:r>
          </a:p>
          <a:p>
            <a:pPr lvl="1"/>
            <a:r>
              <a:rPr lang="ru-RU" dirty="0"/>
              <a:t>Загрузка текста в проекты, редактирование текста, экспорт готового перевода.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31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будет использоваться командами переводчиков, которым нужно синхронизировать свою работу между участниками команды, а также переводчиками-любителями, которые не имеют собственной команды, и хотят присоединиться к уже существующей команде или набрать новую. Сервис предназначен для открытых любительских переводов и закрытых профессиональных переводов. </a:t>
            </a:r>
          </a:p>
          <a:p>
            <a:r>
              <a:rPr lang="ru-RU" dirty="0"/>
              <a:t>Для работы нужно использовать API </a:t>
            </a:r>
            <a:r>
              <a:rPr lang="en-US" dirty="0"/>
              <a:t>Desman Translate</a:t>
            </a:r>
            <a:r>
              <a:rPr lang="ru-RU" dirty="0"/>
              <a:t>, созданное для разработки этого </a:t>
            </a:r>
            <a:r>
              <a:rPr lang="en-US" dirty="0"/>
              <a:t>web</a:t>
            </a:r>
            <a:r>
              <a:rPr lang="ru-RU" dirty="0"/>
              <a:t>-сервиса.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9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Структура веб-страниц</a:t>
            </a:r>
            <a:endParaRPr lang="en-GB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23" y="0"/>
            <a:ext cx="8926678" cy="50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7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2" y="0"/>
            <a:ext cx="10029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1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Прототипы страниц веб-сервиса</a:t>
            </a:r>
            <a:endParaRPr lang="en-GB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Прототипы созданы с помощью </a:t>
            </a:r>
            <a:r>
              <a:rPr lang="en-US" dirty="0"/>
              <a:t>HTML-</a:t>
            </a:r>
            <a:r>
              <a:rPr lang="ru-RU" dirty="0"/>
              <a:t>разметки для удобства дальнейшей разработки. Для скорости и удобства использовался </a:t>
            </a:r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en-US" dirty="0"/>
              <a:t>Bootstrap.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44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главной странице представлена основная информация о сайте. Неавторизованный пользователь может увидеть список популярных проектов на сайте, а также авторизоваться. При попытке создать проект неавторизованный пользователь перенаправляется на страницу входа в аккаунт.</a:t>
            </a:r>
          </a:p>
          <a:p>
            <a:r>
              <a:rPr lang="ru-RU" dirty="0"/>
              <a:t>Авторизованные пользователи также могут видеть свои проекты, могут перейти в свой личный кабинет и создать проект. </a:t>
            </a:r>
            <a:endParaRPr lang="en-GB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49" y="680510"/>
            <a:ext cx="6983356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1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 каждого авторизованного пользователя есть своя страница. На своей собственной странице пользователь видит список всех своих проектов, а также может менять настройки и информацию о себе.</a:t>
            </a:r>
          </a:p>
          <a:p>
            <a:r>
              <a:rPr lang="ru-RU" dirty="0"/>
              <a:t>На странице другого пользователя пользователь может видеть информацию о нем, список его публичных проектов. Вкладка «Настройки» и приватные проекты не отображаются. </a:t>
            </a:r>
            <a:endParaRPr lang="en-GB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49" y="739338"/>
            <a:ext cx="6983356" cy="511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3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 каждого созданного проекта есть своя страница. На странице публичного проекта всем пользователям доступна основная информация о проекте, его участниках. Пользователь может присоединиться к проекту и стать участникам.</a:t>
            </a:r>
          </a:p>
          <a:p>
            <a:r>
              <a:rPr lang="ru-RU" dirty="0"/>
              <a:t>Приватные проекты доступны только самим участникам, и попасть в них без приглашения модераторов нельзя. Отображаемая на странице информация и доступные действия меняются в зависимости от роли пользователя.</a:t>
            </a:r>
            <a:endParaRPr lang="en-GB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639" y="202623"/>
            <a:ext cx="6037576" cy="61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025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41</TotalTime>
  <Words>565</Words>
  <Application>Microsoft Office PowerPoint</Application>
  <PresentationFormat>Широкоэкранный</PresentationFormat>
  <Paragraphs>41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Веб-сервис для коллективных переводов Desman Translate</vt:lpstr>
      <vt:lpstr>Требования к проекту</vt:lpstr>
      <vt:lpstr>Требования к проекту</vt:lpstr>
      <vt:lpstr>Структура веб-страниц</vt:lpstr>
      <vt:lpstr>Презентация PowerPoint</vt:lpstr>
      <vt:lpstr>Прототипы страниц веб-сервиса</vt:lpstr>
      <vt:lpstr>Главная страница</vt:lpstr>
      <vt:lpstr>Страница пользователя</vt:lpstr>
      <vt:lpstr>Страница проекта</vt:lpstr>
      <vt:lpstr>Создание проекта</vt:lpstr>
      <vt:lpstr>Источники и инструменты</vt:lpstr>
      <vt:lpstr>Дальнейшая работа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для коллективных переводов Desman Translate</dc:title>
  <dc:creator>Софья Зименкова</dc:creator>
  <cp:lastModifiedBy>Софья Зименкова</cp:lastModifiedBy>
  <cp:revision>6</cp:revision>
  <dcterms:created xsi:type="dcterms:W3CDTF">2023-11-01T09:48:17Z</dcterms:created>
  <dcterms:modified xsi:type="dcterms:W3CDTF">2023-11-01T12:48:21Z</dcterms:modified>
</cp:coreProperties>
</file>