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E93E4-DCEF-5C2C-FA04-4F41A236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0DADD9-16D8-6E10-8C10-981DEE46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0D91E-A1D7-6D8C-AC6B-D8FE9286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FAB922-F69E-E18D-7C7D-3CD216B6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82AB65-B940-17B8-FE09-4922F578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86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3B3DE-24DC-57D0-7DE9-C2BD7FAB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49DC6F-0A90-567F-919A-E02B240AC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B3EF14-396F-38E9-3E6D-D0E846F8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458C21-038B-CCFF-DEE3-3EB9626F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B8D71C-533B-C4CD-BE15-A85117147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4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A5C938-D5B1-8D72-628C-F36BCA83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E2FEAE-25F0-39D1-CB21-35AB59AC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145D5F-3764-1279-145A-149D6382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D02FF6-F12A-A4C0-74AD-8560FC53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859C2-E348-DE22-7CD0-D8CA2DB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AFB2B-B08E-730F-37FE-823C87FA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DDBDB-8052-6497-CD55-FFD68FB4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98E6A-698C-2509-35EE-972A26C3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01055D-5A64-D1E9-5E3C-8A084EF9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24EA7-DB2D-3458-0490-AEE5F778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50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9F6E9-F700-F44C-ED3F-8D96DA18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1558BA-2FF8-6DE5-E09E-5E11F100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CD2E87-5239-685C-0BD0-2E240FE6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11171B-63FA-D8B4-9AC9-D5E58324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20A2B4-F500-76ED-C7BF-DA3D1D8A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A5A08-C610-14F4-5AA5-264180E6B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24D0F8-F231-2E15-D350-CCF2495D0E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D8C605-1266-A74A-59ED-E98119F3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134538-D5B1-D40C-9B44-6AE54852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745617-343C-925C-7D8B-D0FAE71F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D58A09-101C-D133-3843-5BD9365E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0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AD04-45A7-7BF6-24BE-6CF76B89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B8BE70-5C62-A78C-852C-CC6AD2DE7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D62C7-7A79-43E9-DFEE-FE8B581F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11CBA9-F319-CB94-5209-C7AC49235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9E46AB-CE9C-DA99-5BAF-4B0ECA351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6D378A-9FFC-B62B-A415-C1063B29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99372F-2FC7-388F-DF8B-262FA270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FDBBAC-950E-B0F7-3AA7-936206D1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11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CFDE5-EFEE-D190-D393-5CE260E4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DDE938-5BFF-CF47-806C-827FF6A9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4B78F7-BA79-ECD9-3F8D-C311F637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44DABF-404B-9F0A-62B1-6FC3494B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5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A87DEB-4573-0E0F-DAB2-C4B76E3F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DF22FC-D15A-94D8-F55C-0CF05A3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822DA-C08B-F95E-9434-7FBFDD9E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3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C9F8D-0B3C-7632-E4C4-F0D210F7F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B2DAB3-1425-1CA3-8883-7DBC3C3E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76E6C5-4F35-2BA0-44A9-C64E80280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F30AB2-F0F0-C7C2-AF0E-5C584EC2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5040B0-7A7D-24B1-C13A-27B2EFC9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514145-EDF4-A8C9-324C-D1FB6A10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74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2FEAC-C48D-180E-B9EE-F338B89C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9B4CC5D-FA5E-A001-B2E7-657339BD5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7AEFCD-9B85-B600-FA48-F87616F2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C04A1D-8D4A-C3F4-4040-D85B3692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2957F8-C1BB-7C19-49DE-219A4194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E7C9EA-AB7B-2254-C19A-E26206C3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73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6D39F-FABD-0116-16E1-59716BF1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1DB94B-A8FA-01D8-6CEF-A1FE6B52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5554A-EB93-3562-93AC-131E8B43A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A2522-971C-6489-1BA1-4A1DD6106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33AB1F-A156-9D67-3DAE-E38836A6E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67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8430D-7DD2-53A8-8D51-02DE3FBFC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944687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/>
          <a:p>
            <a:r>
              <a:rPr lang="ru-RU" b="1" dirty="0"/>
              <a:t>Генератор упражнений «ПАКТ» для немецкого и французского языков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9CC455-3240-D6C3-F8DC-00C18BDF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4300" y="3556784"/>
            <a:ext cx="4324350" cy="26463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sz="2200" dirty="0"/>
              <a:t>	Разработчики: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/>
              <a:t>Зименкова Софья 22306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/>
              <a:t>Грищенко Мария, 22306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/>
              <a:t>Колчин Михаил, 22306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/>
              <a:t>Смирнов Евгений 22307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err="1"/>
              <a:t>Рейкенен</a:t>
            </a:r>
            <a:r>
              <a:rPr lang="ru-RU" dirty="0"/>
              <a:t> Ярослав, 22307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dirty="0" err="1"/>
              <a:t>Жербин</a:t>
            </a:r>
            <a:r>
              <a:rPr lang="ru-RU" dirty="0"/>
              <a:t> Роман 22304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3E14E-5B06-2BFD-0840-83F037E72038}"/>
              </a:ext>
            </a:extLst>
          </p:cNvPr>
          <p:cNvSpPr txBox="1"/>
          <p:nvPr/>
        </p:nvSpPr>
        <p:spPr>
          <a:xfrm>
            <a:off x="779558" y="3790951"/>
            <a:ext cx="586795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/>
              <a:t>Заказчик:</a:t>
            </a:r>
          </a:p>
          <a:p>
            <a:pPr algn="ctr"/>
            <a:r>
              <a:rPr lang="ru-RU" sz="2400" dirty="0"/>
              <a:t> </a:t>
            </a:r>
            <a:r>
              <a:rPr lang="ru-RU" sz="2400" dirty="0" err="1"/>
              <a:t>Котюрова</a:t>
            </a:r>
            <a:r>
              <a:rPr lang="ru-RU" sz="2400" dirty="0"/>
              <a:t> Ирина </a:t>
            </a:r>
            <a:r>
              <a:rPr lang="ru-RU" sz="2400" dirty="0" err="1"/>
              <a:t>Аврамовна</a:t>
            </a:r>
            <a:endParaRPr lang="ru-RU" sz="2400" dirty="0"/>
          </a:p>
          <a:p>
            <a:pPr algn="ctr">
              <a:spcAft>
                <a:spcPts val="1200"/>
              </a:spcAft>
            </a:pPr>
            <a:r>
              <a:rPr lang="ru-RU" dirty="0"/>
              <a:t>заведующая кафедрой немецкого и французского языков</a:t>
            </a:r>
          </a:p>
          <a:p>
            <a:pPr algn="ctr"/>
            <a:r>
              <a:rPr lang="ru-RU" sz="2400" dirty="0"/>
              <a:t>Инструктор:</a:t>
            </a:r>
          </a:p>
          <a:p>
            <a:pPr algn="ctr"/>
            <a:r>
              <a:rPr lang="ru-RU" sz="2400" dirty="0"/>
              <a:t>Ермаков Владислав Александрович </a:t>
            </a:r>
          </a:p>
        </p:txBody>
      </p:sp>
    </p:spTree>
    <p:extLst>
      <p:ext uri="{BB962C8B-B14F-4D97-AF65-F5344CB8AC3E}">
        <p14:creationId xmlns:p14="http://schemas.microsoft.com/office/powerpoint/2010/main" val="416539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настройки генератора тестов студента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5D6C009-503A-9257-0879-5FAA35E0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1816101"/>
            <a:ext cx="9537700" cy="43873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338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выполнения теста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D45548-40BC-6F6D-DD50-3609D0A0B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6" y="1816101"/>
            <a:ext cx="10072687" cy="46120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3256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выполнения теста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7624AB-BC2A-20E8-06B9-255751C16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92"/>
          <a:stretch/>
        </p:blipFill>
        <p:spPr>
          <a:xfrm>
            <a:off x="381000" y="2278063"/>
            <a:ext cx="11430000" cy="3576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644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с отправленными тестами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C3D20F-E0A6-B2DA-CBA9-225CCB3FB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38"/>
          <a:stretch/>
        </p:blipFill>
        <p:spPr>
          <a:xfrm>
            <a:off x="381000" y="2144711"/>
            <a:ext cx="11430000" cy="3957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853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Просмотр решения теста студентом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D6D47A-663F-BBF0-E5BE-D1D88081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" y="2343150"/>
            <a:ext cx="11691938" cy="311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845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настройки параметров генератора преподавателя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2DEBD2-D4C6-CF51-83B5-58D35331D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43075"/>
            <a:ext cx="11430000" cy="4591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8833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настройки параметров генератора преподавателя. Свернутый вид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302DF3-0091-12C5-4664-14DCA99D2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33550"/>
            <a:ext cx="11430000" cy="4648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9520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отправки тестов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1F9096-19CE-92B2-73FE-41804957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869090"/>
            <a:ext cx="9055100" cy="42332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981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E819ED0-35C1-1D9F-2F80-1AE1388C5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908051"/>
            <a:ext cx="11855450" cy="17811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Система «ПАКТ» - это петрозаводский аннотированный корпус текстов, корпус аннотированных студенческих текстов на немецком и французском языках. Используется студентами для загрузки текстов сочинений и учителями для разметки ошибок.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D912F-C182-5715-E428-3FE478E60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2617170"/>
            <a:ext cx="8270875" cy="4059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9F381F9B-4E10-0C7E-A8B4-2568413C0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9937" cy="90805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180000"/>
            <a:r>
              <a:rPr lang="ru-RU" sz="3600" dirty="0"/>
              <a:t>Введение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049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922AE6-12E2-EC8C-58D7-31FD424CC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28725"/>
            <a:ext cx="10515600" cy="1463675"/>
          </a:xfrm>
        </p:spPr>
        <p:txBody>
          <a:bodyPr>
            <a:normAutofit fontScale="92500" lnSpcReduction="20000"/>
          </a:bodyPr>
          <a:lstStyle/>
          <a:p>
            <a:r>
              <a:rPr lang="ru-RU" sz="3200" dirty="0"/>
              <a:t>Цель: реализовать программную систему для автоматической генерации упражнений в сервисе «ПАКТ» для немецкоязычных и франкоязычных текстов с разметкой ошибок.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15553C-D6CA-8C85-4AC0-90A69DC34F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Введение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3F26B50F-5ED0-6A54-5939-B82F437E6C9D}"/>
              </a:ext>
            </a:extLst>
          </p:cNvPr>
          <p:cNvSpPr txBox="1">
            <a:spLocks/>
          </p:cNvSpPr>
          <p:nvPr/>
        </p:nvSpPr>
        <p:spPr>
          <a:xfrm>
            <a:off x="647700" y="2830512"/>
            <a:ext cx="10515600" cy="146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Основные функции:</a:t>
            </a:r>
          </a:p>
          <a:p>
            <a:r>
              <a:rPr lang="ru-RU" sz="3200" dirty="0"/>
              <a:t>Создание тестов</a:t>
            </a:r>
          </a:p>
          <a:p>
            <a:r>
              <a:rPr lang="ru-RU" sz="3200" dirty="0"/>
              <a:t>Отправка тестов студентам для решения</a:t>
            </a:r>
          </a:p>
          <a:p>
            <a:r>
              <a:rPr lang="ru-RU" sz="3200" dirty="0" err="1"/>
              <a:t>Прохожение</a:t>
            </a:r>
            <a:r>
              <a:rPr lang="ru-RU" sz="3200" dirty="0"/>
              <a:t> тестов студентами и получение оценки</a:t>
            </a:r>
          </a:p>
          <a:p>
            <a:r>
              <a:rPr lang="ru-RU" sz="3200" dirty="0"/>
              <a:t>Печать созданных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107702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922AE6-12E2-EC8C-58D7-31FD424CC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51" y="1220787"/>
            <a:ext cx="10515600" cy="2740025"/>
          </a:xfrm>
        </p:spPr>
        <p:txBody>
          <a:bodyPr>
            <a:normAutofit/>
          </a:bodyPr>
          <a:lstStyle/>
          <a:p>
            <a:r>
              <a:rPr lang="ru-RU" sz="2400" dirty="0"/>
              <a:t>12.02.2024 – 19.02.2024: План проекта.</a:t>
            </a:r>
          </a:p>
          <a:p>
            <a:r>
              <a:rPr lang="ru-RU" sz="2400" dirty="0"/>
              <a:t>20.02.2024 – 10.03.2024: Спецификация требований.</a:t>
            </a:r>
          </a:p>
          <a:p>
            <a:r>
              <a:rPr lang="ru-RU" sz="2400" dirty="0"/>
              <a:t>11.03.2024 – 31.03.2024: Проектирование.</a:t>
            </a:r>
          </a:p>
          <a:p>
            <a:r>
              <a:rPr lang="ru-RU" sz="2400" dirty="0"/>
              <a:t>01.04.2024 – 21.04.2024: Кодирование.</a:t>
            </a:r>
          </a:p>
          <a:p>
            <a:r>
              <a:rPr lang="ru-RU" sz="2400" dirty="0"/>
              <a:t>22.04.2024 – 12.05.2024: Тестирование и отладка.</a:t>
            </a:r>
          </a:p>
          <a:p>
            <a:r>
              <a:rPr lang="ru-RU" sz="2400" dirty="0"/>
              <a:t>13.05.2024 – 26.05.2024: Аттестация.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15553C-D6CA-8C85-4AC0-90A69DC34FD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86096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Планирование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BD36E7-B0E5-7C15-F00B-5DBA5949F90F}"/>
              </a:ext>
            </a:extLst>
          </p:cNvPr>
          <p:cNvSpPr txBox="1"/>
          <p:nvPr/>
        </p:nvSpPr>
        <p:spPr>
          <a:xfrm>
            <a:off x="352151" y="4267200"/>
            <a:ext cx="11833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Для распределения задач и отслеживания прогресса использовался </a:t>
            </a:r>
            <a:r>
              <a:rPr lang="ru-RU" sz="2000" dirty="0" err="1"/>
              <a:t>GitLab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Работа проводилась совместно и параллельно при помощи социальных сетей, личных встреч.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Собрания команды проводились каждую неделю в очном формате по понедельникам в 9:45 в 239 ауд.</a:t>
            </a:r>
          </a:p>
        </p:txBody>
      </p:sp>
    </p:spTree>
    <p:extLst>
      <p:ext uri="{BB962C8B-B14F-4D97-AF65-F5344CB8AC3E}">
        <p14:creationId xmlns:p14="http://schemas.microsoft.com/office/powerpoint/2010/main" val="214031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3D2895B-F88D-B6F3-8D7F-3FCDB010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Страница "Главное меню" </a:t>
            </a:r>
          </a:p>
          <a:p>
            <a:r>
              <a:rPr lang="ru-RU" dirty="0"/>
              <a:t>Просмотр студентом тестов</a:t>
            </a:r>
          </a:p>
          <a:p>
            <a:r>
              <a:rPr lang="ru-RU" dirty="0"/>
              <a:t>Просмотр преподавателем тестов</a:t>
            </a:r>
          </a:p>
          <a:p>
            <a:r>
              <a:rPr lang="ru-RU" dirty="0"/>
              <a:t>Настройка генерации упражнений студентом </a:t>
            </a:r>
          </a:p>
          <a:p>
            <a:r>
              <a:rPr lang="ru-RU" dirty="0"/>
              <a:t>Настройка генерации упражнений преподавателем</a:t>
            </a:r>
          </a:p>
          <a:p>
            <a:r>
              <a:rPr lang="ru-RU" dirty="0"/>
              <a:t>Генерация упражнений </a:t>
            </a:r>
          </a:p>
          <a:p>
            <a:r>
              <a:rPr lang="ru-RU" dirty="0"/>
              <a:t>Создание теста преподавателем</a:t>
            </a:r>
          </a:p>
          <a:p>
            <a:r>
              <a:rPr lang="ru-RU" dirty="0"/>
              <a:t>Создание теста студентом</a:t>
            </a:r>
          </a:p>
          <a:p>
            <a:r>
              <a:rPr lang="ru-RU" dirty="0"/>
              <a:t>Отправление преподавателем тестов студентам </a:t>
            </a:r>
          </a:p>
          <a:p>
            <a:r>
              <a:rPr lang="ru-RU" dirty="0"/>
              <a:t>Скачивание файла с тестом в формате .DOCX</a:t>
            </a:r>
          </a:p>
          <a:p>
            <a:r>
              <a:rPr lang="ru-RU" dirty="0"/>
              <a:t>Прохождение студентом созданных им тестов на сайте </a:t>
            </a:r>
          </a:p>
          <a:p>
            <a:r>
              <a:rPr lang="ru-RU" dirty="0"/>
              <a:t>Прохождение студентом назначенных преподавателем тестов</a:t>
            </a:r>
          </a:p>
          <a:p>
            <a:r>
              <a:rPr lang="ru-RU" dirty="0"/>
              <a:t>Удаление теста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6061233-8EDB-B42F-36F6-94560ED6921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Функциональные требования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69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4B6D3E-6890-8B43-059D-BBB8BE14A0C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5018797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Проект архитектуры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61CCAD-B800-A15C-EE48-6809492DA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797" y="8621"/>
            <a:ext cx="6646153" cy="68407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26B911-D9BB-7891-FB76-EF40391E835C}"/>
              </a:ext>
            </a:extLst>
          </p:cNvPr>
          <p:cNvSpPr txBox="1"/>
          <p:nvPr/>
        </p:nvSpPr>
        <p:spPr>
          <a:xfrm>
            <a:off x="266700" y="908051"/>
            <a:ext cx="46441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Основной язык написания подсистем - </a:t>
            </a:r>
            <a:r>
              <a:rPr lang="en-US" sz="2400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Упражнения хранятся в базе данных </a:t>
            </a:r>
            <a:r>
              <a:rPr lang="en-US" sz="2400" dirty="0"/>
              <a:t>Django</a:t>
            </a:r>
            <a:r>
              <a:rPr lang="ru-RU" sz="2400" dirty="0"/>
              <a:t> в интеграции с существующей БД «</a:t>
            </a:r>
            <a:r>
              <a:rPr lang="ru-RU" sz="2400" dirty="0" err="1"/>
              <a:t>ПАКТа</a:t>
            </a:r>
            <a:r>
              <a:rPr lang="ru-RU" sz="2400" dirty="0"/>
              <a:t>»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Интерфейс приложения написан с помощью фреймворка </a:t>
            </a:r>
            <a:r>
              <a:rPr lang="en-US" sz="2400" dirty="0"/>
              <a:t>Bootstrap.js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7326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24B6D3E-6890-8B43-059D-BBB8BE14A0CE}"/>
              </a:ext>
            </a:extLst>
          </p:cNvPr>
          <p:cNvSpPr txBox="1">
            <a:spLocks/>
          </p:cNvSpPr>
          <p:nvPr/>
        </p:nvSpPr>
        <p:spPr>
          <a:xfrm>
            <a:off x="895350" y="1176958"/>
            <a:ext cx="105156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Проект архитектуры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E343CA-1B84-A687-BE5E-57CBCD30E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027" y="48575"/>
            <a:ext cx="5345973" cy="31648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797B6C-7D9D-C938-6263-6DA8FB93A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" y="3767554"/>
            <a:ext cx="9975850" cy="3021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00854D-48E4-2B94-D7CE-6DA8DC2BC77B}"/>
              </a:ext>
            </a:extLst>
          </p:cNvPr>
          <p:cNvSpPr txBox="1"/>
          <p:nvPr/>
        </p:nvSpPr>
        <p:spPr>
          <a:xfrm>
            <a:off x="722324" y="3429000"/>
            <a:ext cx="326717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/>
              <a:t>Схема интерфейсов преподавателя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6D9FA5-5504-47AB-44DB-5632984FACAF}"/>
              </a:ext>
            </a:extLst>
          </p:cNvPr>
          <p:cNvSpPr txBox="1"/>
          <p:nvPr/>
        </p:nvSpPr>
        <p:spPr>
          <a:xfrm>
            <a:off x="7586674" y="3213391"/>
            <a:ext cx="270619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/>
              <a:t>Схема интерфейсов студента</a:t>
            </a:r>
          </a:p>
        </p:txBody>
      </p:sp>
    </p:spTree>
    <p:extLst>
      <p:ext uri="{BB962C8B-B14F-4D97-AF65-F5344CB8AC3E}">
        <p14:creationId xmlns:p14="http://schemas.microsoft.com/office/powerpoint/2010/main" val="20277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 студента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800" dirty="0"/>
              <a:t>Главное меню</a:t>
            </a:r>
            <a:endParaRPr lang="ru-RU" sz="3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E37D1C-ADF6-C0EB-1227-3D0B0C2C6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60" y="1720850"/>
            <a:ext cx="9627279" cy="47815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4534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Список тестов</a:t>
            </a: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025B08-C405-BA18-EA07-27D0ECCC7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691084"/>
            <a:ext cx="10775950" cy="47144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3066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401</Words>
  <Application>Microsoft Office PowerPoint</Application>
  <PresentationFormat>Широкоэкранный</PresentationFormat>
  <Paragraphs>73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Генератор упражнений «ПАКТ» для немецкого и французского языков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упражнений «ПАКТ» для немецкого и французского языков</dc:title>
  <dc:creator>Михаил Колчин</dc:creator>
  <cp:lastModifiedBy>Михаил Колчин</cp:lastModifiedBy>
  <cp:revision>3</cp:revision>
  <dcterms:created xsi:type="dcterms:W3CDTF">2024-05-23T07:00:55Z</dcterms:created>
  <dcterms:modified xsi:type="dcterms:W3CDTF">2024-05-23T07:56:34Z</dcterms:modified>
</cp:coreProperties>
</file>