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B79E"/>
    <a:srgbClr val="171717"/>
    <a:srgbClr val="242424"/>
    <a:srgbClr val="3B3B3B"/>
    <a:srgbClr val="D04139"/>
    <a:srgbClr val="801818"/>
    <a:srgbClr val="747474"/>
    <a:srgbClr val="000000"/>
    <a:srgbClr val="232323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74597-67E1-42D4-AAAF-A9426FB0C93C}" v="10" dt="2024-11-30T15:38:1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381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Vieira" userId="faa3b9bdfc6a43e5" providerId="LiveId" clId="{0C474597-67E1-42D4-AAAF-A9426FB0C93C}"/>
    <pc:docChg chg="custSel modSld">
      <pc:chgData name="Luiz Vieira" userId="faa3b9bdfc6a43e5" providerId="LiveId" clId="{0C474597-67E1-42D4-AAAF-A9426FB0C93C}" dt="2024-11-30T15:38:14.881" v="29"/>
      <pc:docMkLst>
        <pc:docMk/>
      </pc:docMkLst>
      <pc:sldChg chg="addSp delSp modSp mod">
        <pc:chgData name="Luiz Vieira" userId="faa3b9bdfc6a43e5" providerId="LiveId" clId="{0C474597-67E1-42D4-AAAF-A9426FB0C93C}" dt="2024-11-30T15:38:14.881" v="29"/>
        <pc:sldMkLst>
          <pc:docMk/>
          <pc:sldMk cId="1506517521" sldId="265"/>
        </pc:sldMkLst>
        <pc:spChg chg="del">
          <ac:chgData name="Luiz Vieira" userId="faa3b9bdfc6a43e5" providerId="LiveId" clId="{0C474597-67E1-42D4-AAAF-A9426FB0C93C}" dt="2024-11-30T15:35:29.264" v="3" actId="478"/>
          <ac:spMkLst>
            <pc:docMk/>
            <pc:sldMk cId="1506517521" sldId="265"/>
            <ac:spMk id="2" creationId="{E49D3862-9AEC-417D-B77B-D14B1D1433FF}"/>
          </ac:spMkLst>
        </pc:spChg>
        <pc:spChg chg="mod">
          <ac:chgData name="Luiz Vieira" userId="faa3b9bdfc6a43e5" providerId="LiveId" clId="{0C474597-67E1-42D4-AAAF-A9426FB0C93C}" dt="2024-11-30T15:35:29.717" v="4"/>
          <ac:spMkLst>
            <pc:docMk/>
            <pc:sldMk cId="1506517521" sldId="265"/>
            <ac:spMk id="6" creationId="{53955683-F8C9-D0DE-98D8-E6D5DED86843}"/>
          </ac:spMkLst>
        </pc:spChg>
        <pc:spChg chg="del">
          <ac:chgData name="Luiz Vieira" userId="faa3b9bdfc6a43e5" providerId="LiveId" clId="{0C474597-67E1-42D4-AAAF-A9426FB0C93C}" dt="2024-11-30T15:35:29.264" v="3" actId="478"/>
          <ac:spMkLst>
            <pc:docMk/>
            <pc:sldMk cId="1506517521" sldId="265"/>
            <ac:spMk id="9" creationId="{DAAF263D-6802-E240-2181-D4835B960849}"/>
          </ac:spMkLst>
        </pc:spChg>
        <pc:spChg chg="mod">
          <ac:chgData name="Luiz Vieira" userId="faa3b9bdfc6a43e5" providerId="LiveId" clId="{0C474597-67E1-42D4-AAAF-A9426FB0C93C}" dt="2024-11-30T15:38:14.881" v="29"/>
          <ac:spMkLst>
            <pc:docMk/>
            <pc:sldMk cId="1506517521" sldId="265"/>
            <ac:spMk id="20" creationId="{0F54F747-3BB4-5C3B-9062-49474DE0EE85}"/>
          </ac:spMkLst>
        </pc:spChg>
        <pc:grpChg chg="add del mod">
          <ac:chgData name="Luiz Vieira" userId="faa3b9bdfc6a43e5" providerId="LiveId" clId="{0C474597-67E1-42D4-AAAF-A9426FB0C93C}" dt="2024-11-30T15:38:14.347" v="28" actId="478"/>
          <ac:grpSpMkLst>
            <pc:docMk/>
            <pc:sldMk cId="1506517521" sldId="265"/>
            <ac:grpSpMk id="3" creationId="{BD9437FB-E69A-1817-1680-8795150A8C62}"/>
          </ac:grpSpMkLst>
        </pc:grpChg>
        <pc:grpChg chg="add mod">
          <ac:chgData name="Luiz Vieira" userId="faa3b9bdfc6a43e5" providerId="LiveId" clId="{0C474597-67E1-42D4-AAAF-A9426FB0C93C}" dt="2024-11-30T15:38:14.881" v="29"/>
          <ac:grpSpMkLst>
            <pc:docMk/>
            <pc:sldMk cId="1506517521" sldId="265"/>
            <ac:grpSpMk id="19" creationId="{99FF9BA8-D5EC-2719-98AD-84D07955A8C7}"/>
          </ac:grpSpMkLst>
        </pc:grpChg>
        <pc:picChg chg="mod">
          <ac:chgData name="Luiz Vieira" userId="faa3b9bdfc6a43e5" providerId="LiveId" clId="{0C474597-67E1-42D4-AAAF-A9426FB0C93C}" dt="2024-11-30T15:35:29.717" v="4"/>
          <ac:picMkLst>
            <pc:docMk/>
            <pc:sldMk cId="1506517521" sldId="265"/>
            <ac:picMk id="8" creationId="{075DB2E1-5F03-C730-54E2-D02BAD92BC9A}"/>
          </ac:picMkLst>
        </pc:picChg>
        <pc:picChg chg="mod">
          <ac:chgData name="Luiz Vieira" userId="faa3b9bdfc6a43e5" providerId="LiveId" clId="{0C474597-67E1-42D4-AAAF-A9426FB0C93C}" dt="2024-11-30T15:35:29.717" v="4"/>
          <ac:picMkLst>
            <pc:docMk/>
            <pc:sldMk cId="1506517521" sldId="265"/>
            <ac:picMk id="10" creationId="{60D0BDBD-E49A-8AFF-2732-C8D011830152}"/>
          </ac:picMkLst>
        </pc:picChg>
        <pc:picChg chg="del">
          <ac:chgData name="Luiz Vieira" userId="faa3b9bdfc6a43e5" providerId="LiveId" clId="{0C474597-67E1-42D4-AAAF-A9426FB0C93C}" dt="2024-11-30T15:35:29.264" v="3" actId="478"/>
          <ac:picMkLst>
            <pc:docMk/>
            <pc:sldMk cId="1506517521" sldId="265"/>
            <ac:picMk id="11" creationId="{000A79A7-2922-0CDB-E30E-19FAC5F4D491}"/>
          </ac:picMkLst>
        </pc:picChg>
        <pc:picChg chg="mod">
          <ac:chgData name="Luiz Vieira" userId="faa3b9bdfc6a43e5" providerId="LiveId" clId="{0C474597-67E1-42D4-AAAF-A9426FB0C93C}" dt="2024-11-30T15:35:29.717" v="4"/>
          <ac:picMkLst>
            <pc:docMk/>
            <pc:sldMk cId="1506517521" sldId="265"/>
            <ac:picMk id="12" creationId="{476301B4-AB65-5DF4-1FC5-E069915F47BE}"/>
          </ac:picMkLst>
        </pc:picChg>
        <pc:picChg chg="del">
          <ac:chgData name="Luiz Vieira" userId="faa3b9bdfc6a43e5" providerId="LiveId" clId="{0C474597-67E1-42D4-AAAF-A9426FB0C93C}" dt="2024-11-30T15:35:29.264" v="3" actId="478"/>
          <ac:picMkLst>
            <pc:docMk/>
            <pc:sldMk cId="1506517521" sldId="265"/>
            <ac:picMk id="13" creationId="{B6BDE678-CA30-ABC9-2DCB-784669E187F1}"/>
          </ac:picMkLst>
        </pc:picChg>
        <pc:picChg chg="mod">
          <ac:chgData name="Luiz Vieira" userId="faa3b9bdfc6a43e5" providerId="LiveId" clId="{0C474597-67E1-42D4-AAAF-A9426FB0C93C}" dt="2024-11-30T15:35:29.717" v="4"/>
          <ac:picMkLst>
            <pc:docMk/>
            <pc:sldMk cId="1506517521" sldId="265"/>
            <ac:picMk id="15" creationId="{344E76EB-B88E-F1FD-0EA2-115FF86A7401}"/>
          </ac:picMkLst>
        </pc:picChg>
        <pc:picChg chg="mod">
          <ac:chgData name="Luiz Vieira" userId="faa3b9bdfc6a43e5" providerId="LiveId" clId="{0C474597-67E1-42D4-AAAF-A9426FB0C93C}" dt="2024-11-30T15:38:14.881" v="29"/>
          <ac:picMkLst>
            <pc:docMk/>
            <pc:sldMk cId="1506517521" sldId="265"/>
            <ac:picMk id="21" creationId="{CBE64335-8FED-BB84-BDF5-525F75B909FF}"/>
          </ac:picMkLst>
        </pc:picChg>
        <pc:picChg chg="mod">
          <ac:chgData name="Luiz Vieira" userId="faa3b9bdfc6a43e5" providerId="LiveId" clId="{0C474597-67E1-42D4-AAAF-A9426FB0C93C}" dt="2024-11-30T15:38:14.881" v="29"/>
          <ac:picMkLst>
            <pc:docMk/>
            <pc:sldMk cId="1506517521" sldId="265"/>
            <ac:picMk id="22" creationId="{A123037A-AC42-7AB0-1A1B-37F6CA445319}"/>
          </ac:picMkLst>
        </pc:picChg>
        <pc:picChg chg="mod">
          <ac:chgData name="Luiz Vieira" userId="faa3b9bdfc6a43e5" providerId="LiveId" clId="{0C474597-67E1-42D4-AAAF-A9426FB0C93C}" dt="2024-11-30T15:38:14.881" v="29"/>
          <ac:picMkLst>
            <pc:docMk/>
            <pc:sldMk cId="1506517521" sldId="265"/>
            <ac:picMk id="23" creationId="{1CB91C5B-6EB3-CF4C-1A53-1F9EC6E54676}"/>
          </ac:picMkLst>
        </pc:picChg>
        <pc:picChg chg="mod">
          <ac:chgData name="Luiz Vieira" userId="faa3b9bdfc6a43e5" providerId="LiveId" clId="{0C474597-67E1-42D4-AAAF-A9426FB0C93C}" dt="2024-11-30T15:38:14.881" v="29"/>
          <ac:picMkLst>
            <pc:docMk/>
            <pc:sldMk cId="1506517521" sldId="265"/>
            <ac:picMk id="24" creationId="{D62FD40C-F5F7-6B2F-6C82-B678344D2257}"/>
          </ac:picMkLst>
        </pc:picChg>
      </pc:sldChg>
      <pc:sldChg chg="addSp delSp modSp mod">
        <pc:chgData name="Luiz Vieira" userId="faa3b9bdfc6a43e5" providerId="LiveId" clId="{0C474597-67E1-42D4-AAAF-A9426FB0C93C}" dt="2024-11-30T15:38:09.480" v="27" actId="1076"/>
        <pc:sldMkLst>
          <pc:docMk/>
          <pc:sldMk cId="1716689694" sldId="266"/>
        </pc:sldMkLst>
        <pc:spChg chg="del">
          <ac:chgData name="Luiz Vieira" userId="faa3b9bdfc6a43e5" providerId="LiveId" clId="{0C474597-67E1-42D4-AAAF-A9426FB0C93C}" dt="2024-11-30T15:35:18.433" v="1" actId="478"/>
          <ac:spMkLst>
            <pc:docMk/>
            <pc:sldMk cId="1716689694" sldId="266"/>
            <ac:spMk id="6" creationId="{A224042C-A175-B14D-CDC8-CF626E2873CC}"/>
          </ac:spMkLst>
        </pc:spChg>
        <pc:spChg chg="mod">
          <ac:chgData name="Luiz Vieira" userId="faa3b9bdfc6a43e5" providerId="LiveId" clId="{0C474597-67E1-42D4-AAAF-A9426FB0C93C}" dt="2024-11-30T15:35:12.469" v="0"/>
          <ac:spMkLst>
            <pc:docMk/>
            <pc:sldMk cId="1716689694" sldId="266"/>
            <ac:spMk id="9" creationId="{B975EE0D-4072-C55E-5D69-39DEFE6C8CD7}"/>
          </ac:spMkLst>
        </pc:spChg>
        <pc:spChg chg="mod">
          <ac:chgData name="Luiz Vieira" userId="faa3b9bdfc6a43e5" providerId="LiveId" clId="{0C474597-67E1-42D4-AAAF-A9426FB0C93C}" dt="2024-11-30T15:38:04.928" v="26"/>
          <ac:spMkLst>
            <pc:docMk/>
            <pc:sldMk cId="1716689694" sldId="266"/>
            <ac:spMk id="21" creationId="{0096797B-B677-CB1A-BE4F-CB0EDF42E78D}"/>
          </ac:spMkLst>
        </pc:spChg>
        <pc:grpChg chg="add del mod">
          <ac:chgData name="Luiz Vieira" userId="faa3b9bdfc6a43e5" providerId="LiveId" clId="{0C474597-67E1-42D4-AAAF-A9426FB0C93C}" dt="2024-11-30T15:38:04.395" v="25" actId="478"/>
          <ac:grpSpMkLst>
            <pc:docMk/>
            <pc:sldMk cId="1716689694" sldId="266"/>
            <ac:grpSpMk id="2" creationId="{F0B78ABA-579D-7B1A-C9D3-6DD554CF9420}"/>
          </ac:grpSpMkLst>
        </pc:grpChg>
        <pc:grpChg chg="add mod">
          <ac:chgData name="Luiz Vieira" userId="faa3b9bdfc6a43e5" providerId="LiveId" clId="{0C474597-67E1-42D4-AAAF-A9426FB0C93C}" dt="2024-11-30T15:38:09.480" v="27" actId="1076"/>
          <ac:grpSpMkLst>
            <pc:docMk/>
            <pc:sldMk cId="1716689694" sldId="266"/>
            <ac:grpSpMk id="20" creationId="{DA8D4927-A1EE-63BF-C14C-BC19F7DD731B}"/>
          </ac:grpSpMkLst>
        </pc:grpChg>
        <pc:picChg chg="del">
          <ac:chgData name="Luiz Vieira" userId="faa3b9bdfc6a43e5" providerId="LiveId" clId="{0C474597-67E1-42D4-AAAF-A9426FB0C93C}" dt="2024-11-30T15:35:18.433" v="1" actId="478"/>
          <ac:picMkLst>
            <pc:docMk/>
            <pc:sldMk cId="1716689694" sldId="266"/>
            <ac:picMk id="7" creationId="{7BE61DA6-1CE8-9753-64BC-2D9CF08B4EAD}"/>
          </ac:picMkLst>
        </pc:picChg>
        <pc:picChg chg="del">
          <ac:chgData name="Luiz Vieira" userId="faa3b9bdfc6a43e5" providerId="LiveId" clId="{0C474597-67E1-42D4-AAAF-A9426FB0C93C}" dt="2024-11-30T15:35:18.433" v="1" actId="478"/>
          <ac:picMkLst>
            <pc:docMk/>
            <pc:sldMk cId="1716689694" sldId="266"/>
            <ac:picMk id="8" creationId="{30EEF10C-1DA4-9722-93D5-AC5E290950D7}"/>
          </ac:picMkLst>
        </pc:picChg>
        <pc:picChg chg="mod">
          <ac:chgData name="Luiz Vieira" userId="faa3b9bdfc6a43e5" providerId="LiveId" clId="{0C474597-67E1-42D4-AAAF-A9426FB0C93C}" dt="2024-11-30T15:35:12.469" v="0"/>
          <ac:picMkLst>
            <pc:docMk/>
            <pc:sldMk cId="1716689694" sldId="266"/>
            <ac:picMk id="12" creationId="{77CF1FF6-7218-D0E6-20A2-E3EFEDDE7237}"/>
          </ac:picMkLst>
        </pc:picChg>
        <pc:picChg chg="mod">
          <ac:chgData name="Luiz Vieira" userId="faa3b9bdfc6a43e5" providerId="LiveId" clId="{0C474597-67E1-42D4-AAAF-A9426FB0C93C}" dt="2024-11-30T15:35:12.469" v="0"/>
          <ac:picMkLst>
            <pc:docMk/>
            <pc:sldMk cId="1716689694" sldId="266"/>
            <ac:picMk id="13" creationId="{C19B8F35-208C-1E49-F1F0-21F8F5E77E80}"/>
          </ac:picMkLst>
        </pc:picChg>
        <pc:picChg chg="mod">
          <ac:chgData name="Luiz Vieira" userId="faa3b9bdfc6a43e5" providerId="LiveId" clId="{0C474597-67E1-42D4-AAAF-A9426FB0C93C}" dt="2024-11-30T15:35:12.469" v="0"/>
          <ac:picMkLst>
            <pc:docMk/>
            <pc:sldMk cId="1716689694" sldId="266"/>
            <ac:picMk id="15" creationId="{82B82B68-46D6-ABB8-6485-49C9487DFA3B}"/>
          </ac:picMkLst>
        </pc:picChg>
        <pc:picChg chg="mod">
          <ac:chgData name="Luiz Vieira" userId="faa3b9bdfc6a43e5" providerId="LiveId" clId="{0C474597-67E1-42D4-AAAF-A9426FB0C93C}" dt="2024-11-30T15:35:12.469" v="0"/>
          <ac:picMkLst>
            <pc:docMk/>
            <pc:sldMk cId="1716689694" sldId="266"/>
            <ac:picMk id="19" creationId="{B0F68642-27B4-8D7F-5141-77386014F5FB}"/>
          </ac:picMkLst>
        </pc:picChg>
        <pc:picChg chg="mod">
          <ac:chgData name="Luiz Vieira" userId="faa3b9bdfc6a43e5" providerId="LiveId" clId="{0C474597-67E1-42D4-AAAF-A9426FB0C93C}" dt="2024-11-30T15:38:04.928" v="26"/>
          <ac:picMkLst>
            <pc:docMk/>
            <pc:sldMk cId="1716689694" sldId="266"/>
            <ac:picMk id="22" creationId="{A7283D97-2A37-B4B8-6F0B-CF3FE6CD8593}"/>
          </ac:picMkLst>
        </pc:picChg>
        <pc:picChg chg="mod">
          <ac:chgData name="Luiz Vieira" userId="faa3b9bdfc6a43e5" providerId="LiveId" clId="{0C474597-67E1-42D4-AAAF-A9426FB0C93C}" dt="2024-11-30T15:38:04.928" v="26"/>
          <ac:picMkLst>
            <pc:docMk/>
            <pc:sldMk cId="1716689694" sldId="266"/>
            <ac:picMk id="24" creationId="{40070C67-E51D-FB34-0AA5-876E1DC8F070}"/>
          </ac:picMkLst>
        </pc:picChg>
        <pc:picChg chg="mod">
          <ac:chgData name="Luiz Vieira" userId="faa3b9bdfc6a43e5" providerId="LiveId" clId="{0C474597-67E1-42D4-AAAF-A9426FB0C93C}" dt="2024-11-30T15:38:04.928" v="26"/>
          <ac:picMkLst>
            <pc:docMk/>
            <pc:sldMk cId="1716689694" sldId="266"/>
            <ac:picMk id="26" creationId="{AD33222D-B620-6937-2F74-40684011B5B3}"/>
          </ac:picMkLst>
        </pc:picChg>
        <pc:picChg chg="mod">
          <ac:chgData name="Luiz Vieira" userId="faa3b9bdfc6a43e5" providerId="LiveId" clId="{0C474597-67E1-42D4-AAAF-A9426FB0C93C}" dt="2024-11-30T15:38:04.928" v="26"/>
          <ac:picMkLst>
            <pc:docMk/>
            <pc:sldMk cId="1716689694" sldId="266"/>
            <ac:picMk id="29" creationId="{7DF1DF18-2360-20BC-4D11-030064650DC4}"/>
          </ac:picMkLst>
        </pc:picChg>
      </pc:sldChg>
      <pc:sldChg chg="addSp delSp modSp mod">
        <pc:chgData name="Luiz Vieira" userId="faa3b9bdfc6a43e5" providerId="LiveId" clId="{0C474597-67E1-42D4-AAAF-A9426FB0C93C}" dt="2024-11-30T15:37:59.687" v="24" actId="164"/>
        <pc:sldMkLst>
          <pc:docMk/>
          <pc:sldMk cId="3032872839" sldId="267"/>
        </pc:sldMkLst>
        <pc:spChg chg="mod topLvl">
          <ac:chgData name="Luiz Vieira" userId="faa3b9bdfc6a43e5" providerId="LiveId" clId="{0C474597-67E1-42D4-AAAF-A9426FB0C93C}" dt="2024-11-30T15:37:59.687" v="24" actId="164"/>
          <ac:spMkLst>
            <pc:docMk/>
            <pc:sldMk cId="3032872839" sldId="267"/>
            <ac:spMk id="12" creationId="{83B60055-09FE-0238-887F-F9CB17545E9D}"/>
          </ac:spMkLst>
        </pc:spChg>
        <pc:spChg chg="del">
          <ac:chgData name="Luiz Vieira" userId="faa3b9bdfc6a43e5" providerId="LiveId" clId="{0C474597-67E1-42D4-AAAF-A9426FB0C93C}" dt="2024-11-30T15:35:34.432" v="5" actId="478"/>
          <ac:spMkLst>
            <pc:docMk/>
            <pc:sldMk cId="3032872839" sldId="267"/>
            <ac:spMk id="18" creationId="{87787BDB-7D6C-0251-8DD8-330DA06DD2DC}"/>
          </ac:spMkLst>
        </pc:spChg>
        <pc:grpChg chg="add del mod">
          <ac:chgData name="Luiz Vieira" userId="faa3b9bdfc6a43e5" providerId="LiveId" clId="{0C474597-67E1-42D4-AAAF-A9426FB0C93C}" dt="2024-11-30T15:35:49.430" v="10" actId="165"/>
          <ac:grpSpMkLst>
            <pc:docMk/>
            <pc:sldMk cId="3032872839" sldId="267"/>
            <ac:grpSpMk id="4" creationId="{E1EA532F-FAC3-E201-DB9A-14E980698CD9}"/>
          </ac:grpSpMkLst>
        </pc:grpChg>
        <pc:grpChg chg="add mod">
          <ac:chgData name="Luiz Vieira" userId="faa3b9bdfc6a43e5" providerId="LiveId" clId="{0C474597-67E1-42D4-AAAF-A9426FB0C93C}" dt="2024-11-30T15:37:59.687" v="24" actId="164"/>
          <ac:grpSpMkLst>
            <pc:docMk/>
            <pc:sldMk cId="3032872839" sldId="267"/>
            <ac:grpSpMk id="47" creationId="{8C146B7E-B108-D5B2-0BC3-BD9A52F54747}"/>
          </ac:grpSpMkLst>
        </pc:grpChg>
        <pc:picChg chg="del">
          <ac:chgData name="Luiz Vieira" userId="faa3b9bdfc6a43e5" providerId="LiveId" clId="{0C474597-67E1-42D4-AAAF-A9426FB0C93C}" dt="2024-11-30T15:35:35.505" v="7" actId="478"/>
          <ac:picMkLst>
            <pc:docMk/>
            <pc:sldMk cId="3032872839" sldId="267"/>
            <ac:picMk id="22" creationId="{767A23AB-D983-1496-F4C7-E5E1FDAC9C11}"/>
          </ac:picMkLst>
        </pc:picChg>
        <pc:picChg chg="mod topLvl">
          <ac:chgData name="Luiz Vieira" userId="faa3b9bdfc6a43e5" providerId="LiveId" clId="{0C474597-67E1-42D4-AAAF-A9426FB0C93C}" dt="2024-11-30T15:37:59.687" v="24" actId="164"/>
          <ac:picMkLst>
            <pc:docMk/>
            <pc:sldMk cId="3032872839" sldId="267"/>
            <ac:picMk id="23" creationId="{92772C7B-E5B1-376F-8176-1693266A84F0}"/>
          </ac:picMkLst>
        </pc:picChg>
        <pc:picChg chg="del">
          <ac:chgData name="Luiz Vieira" userId="faa3b9bdfc6a43e5" providerId="LiveId" clId="{0C474597-67E1-42D4-AAAF-A9426FB0C93C}" dt="2024-11-30T15:35:34.984" v="6" actId="478"/>
          <ac:picMkLst>
            <pc:docMk/>
            <pc:sldMk cId="3032872839" sldId="267"/>
            <ac:picMk id="24" creationId="{425A1599-E6C7-A578-DEC9-C5BCA777CF8C}"/>
          </ac:picMkLst>
        </pc:picChg>
        <pc:picChg chg="mod topLvl">
          <ac:chgData name="Luiz Vieira" userId="faa3b9bdfc6a43e5" providerId="LiveId" clId="{0C474597-67E1-42D4-AAAF-A9426FB0C93C}" dt="2024-11-30T15:37:59.687" v="24" actId="164"/>
          <ac:picMkLst>
            <pc:docMk/>
            <pc:sldMk cId="3032872839" sldId="267"/>
            <ac:picMk id="25" creationId="{1CDADAAC-D334-D957-3756-180C1B12F2E6}"/>
          </ac:picMkLst>
        </pc:picChg>
        <pc:picChg chg="mod topLvl">
          <ac:chgData name="Luiz Vieira" userId="faa3b9bdfc6a43e5" providerId="LiveId" clId="{0C474597-67E1-42D4-AAAF-A9426FB0C93C}" dt="2024-11-30T15:37:59.687" v="24" actId="164"/>
          <ac:picMkLst>
            <pc:docMk/>
            <pc:sldMk cId="3032872839" sldId="267"/>
            <ac:picMk id="26" creationId="{0995E882-2099-A733-87B3-3A8B5925ED06}"/>
          </ac:picMkLst>
        </pc:picChg>
        <pc:picChg chg="del mod topLvl">
          <ac:chgData name="Luiz Vieira" userId="faa3b9bdfc6a43e5" providerId="LiveId" clId="{0C474597-67E1-42D4-AAAF-A9426FB0C93C}" dt="2024-11-30T15:37:27.330" v="15" actId="478"/>
          <ac:picMkLst>
            <pc:docMk/>
            <pc:sldMk cId="3032872839" sldId="267"/>
            <ac:picMk id="28" creationId="{F6BEF1DD-EEA4-8ACF-9C7B-91C49D82F165}"/>
          </ac:picMkLst>
        </pc:picChg>
        <pc:picChg chg="add mod">
          <ac:chgData name="Luiz Vieira" userId="faa3b9bdfc6a43e5" providerId="LiveId" clId="{0C474597-67E1-42D4-AAAF-A9426FB0C93C}" dt="2024-11-30T15:37:59.687" v="24" actId="164"/>
          <ac:picMkLst>
            <pc:docMk/>
            <pc:sldMk cId="3032872839" sldId="267"/>
            <ac:picMk id="30" creationId="{00A4CCE9-0187-4564-6017-C354C5BC63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26CB-D4CF-F021-687E-70529DC1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2C5E3-9517-47D4-7AF3-5F10E77A2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3057CE-1820-8C08-871E-992694BA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71CB6D-F488-F26F-C9B9-731CF96D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E7769-D46A-DE4C-6A13-9BD8B19F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02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DCA8F-A224-BAA0-247A-916A0DB4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DE0B8-D87E-8F95-40F9-D1DB0F67C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33F7EC-5789-AE4B-4ECB-AD68C8DE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66760-93B3-C181-E8B3-8371E25E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ECB3EF-67D1-302E-4C7E-CB9F9973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99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98A6CE-BAF5-1437-C225-AB7E7178E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1D44E-3B4B-5CAE-519E-EDFD42DD7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7726C-54E7-714E-B042-E0BDEED5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B5968E-9732-3B6D-AFFD-6F4E84AB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851180-073F-F473-9B59-34F4628F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5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AADF2-CAD7-A86F-73BA-E7DE54D3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616F5-65A4-313E-3F31-901FC775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2808E0-9713-F744-F560-F4EF38DA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9A56DF-AF3D-B57A-3EE9-DF43FAE5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58DC3-E049-EF2E-F9A5-79BDC7E1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329A3-022A-00C2-9B40-C4EA0CB9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9696B5-5F10-F114-7410-677894D8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A7920C-F643-41FF-7DE6-C0F76995B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6808E-5BEE-2379-255C-EB2D6B06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58B2B-AE71-F878-FA9E-BDD85701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2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D92FD-6176-5956-6F36-FF3958B2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F2D3D-6E63-75A2-F22C-555E498BF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55737F-F691-D9CC-3142-44CE49B4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616EA5-9E9F-B620-3ECC-529AE080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FFDD99-4190-B3F3-7EC1-D9B0A78E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610E15-1261-A31C-4E0E-5FC252A3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C36-676A-9E97-BD69-B24BEBC9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57E3DB-FE3F-FC63-F769-0E6DBAE6A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10BC07-5321-F7C8-CA38-8D7414B2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C95C3C-829B-F734-3A50-D12F0C36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73BB28-C806-6F4A-6778-77E608C8B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D52DC0-BA1D-0FCC-368E-70BB13AB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B81F3C-4556-B639-DC7E-6ECCC9BB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F0C053-44D2-5664-398F-B146A1A6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4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9C371-2014-C511-1294-884E9F67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1B9980-3CD9-A76B-4DEB-D9A7C9CF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57423F-D5FB-5263-4CC9-CA9BBD15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1C9ADD-1E95-E462-F8E9-ED4420D2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99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6A137F-8DF7-EE78-D648-95226D05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5B4F43-2866-ADF1-64BF-5F86B9ED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4DDC2D-6E20-EE23-2875-9BB49002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0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BDE28-CA39-C54C-88C1-F122785E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2BA8F-6D0F-1772-8F74-E765AF34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AC0F8E-13DA-CB46-1A29-DE720BE2E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400209-447B-0117-C36A-8EB9920D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66D3DF-3053-D3B5-457A-1BD4506E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EEB16C-CD64-8E1C-38B7-64CF0430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7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25642-B420-525F-0826-EC122323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49051E4-F6D0-C7F8-695E-E78F7A769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DA5957-3ADB-DC9F-A979-F9862176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ECABB2-3B03-EE18-C260-A432F782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035D4-A874-6FB8-BD90-CDE40B98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FFEF2-6E75-5296-5CEA-C7BD35AB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74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441F-AC1C-F100-3BF3-B334BB61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931E36-D0FC-A3D2-8734-3A171CBC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BD1AE-E055-CDFC-04FC-FB6033C9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909890-E1C6-48B4-97AA-C1D5BEE61C1D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06962-6331-E383-B8AE-E2D9BFF29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6D96B-BDBC-05F1-FBE4-22FD46E2F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6BE1C-8AEA-4E83-96FF-E1AA2D376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1D7FAD-3F45-039F-2F68-1DBED1231F44}"/>
              </a:ext>
            </a:extLst>
          </p:cNvPr>
          <p:cNvSpPr txBox="1"/>
          <p:nvPr/>
        </p:nvSpPr>
        <p:spPr>
          <a:xfrm>
            <a:off x="3829050" y="-3323050"/>
            <a:ext cx="453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Desenvolvedores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0D0B8D92-03FD-91EE-85F7-0ECA04CA6195}"/>
              </a:ext>
            </a:extLst>
          </p:cNvPr>
          <p:cNvSpPr/>
          <p:nvPr/>
        </p:nvSpPr>
        <p:spPr>
          <a:xfrm>
            <a:off x="751718" y="8661289"/>
            <a:ext cx="2184104" cy="3409953"/>
          </a:xfrm>
          <a:prstGeom prst="roundRect">
            <a:avLst>
              <a:gd name="adj" fmla="val 4794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5182518-8F38-068C-648F-34C427D72B83}"/>
              </a:ext>
            </a:extLst>
          </p:cNvPr>
          <p:cNvSpPr/>
          <p:nvPr/>
        </p:nvSpPr>
        <p:spPr>
          <a:xfrm>
            <a:off x="3317522" y="9216906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C93B4A4-C2C0-D64F-14B4-186C6B6A2B4D}"/>
              </a:ext>
            </a:extLst>
          </p:cNvPr>
          <p:cNvSpPr/>
          <p:nvPr/>
        </p:nvSpPr>
        <p:spPr>
          <a:xfrm>
            <a:off x="4877951" y="9216907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B70589F-EB69-7B4E-F342-2018F5456904}"/>
              </a:ext>
            </a:extLst>
          </p:cNvPr>
          <p:cNvSpPr/>
          <p:nvPr/>
        </p:nvSpPr>
        <p:spPr>
          <a:xfrm>
            <a:off x="6387036" y="9216908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0C2221A-12D0-E00A-FAFA-AB7F3619D2C8}"/>
              </a:ext>
            </a:extLst>
          </p:cNvPr>
          <p:cNvSpPr/>
          <p:nvPr/>
        </p:nvSpPr>
        <p:spPr>
          <a:xfrm>
            <a:off x="9405206" y="9235051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C35335-A898-EB76-1277-5AE1124E8F5C}"/>
              </a:ext>
            </a:extLst>
          </p:cNvPr>
          <p:cNvSpPr txBox="1"/>
          <p:nvPr/>
        </p:nvSpPr>
        <p:spPr>
          <a:xfrm>
            <a:off x="976880" y="11596412"/>
            <a:ext cx="17337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Giovanna Silva Borges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B6A775-B173-F2F6-C20C-C6AE179D432F}"/>
              </a:ext>
            </a:extLst>
          </p:cNvPr>
          <p:cNvSpPr txBox="1"/>
          <p:nvPr/>
        </p:nvSpPr>
        <p:spPr>
          <a:xfrm>
            <a:off x="928734" y="8753132"/>
            <a:ext cx="183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600" err="1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600">
              <a:solidFill>
                <a:srgbClr val="C1A58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BB6D749-3A0B-BE21-8E9C-AAE3A96101B2}"/>
              </a:ext>
            </a:extLst>
          </p:cNvPr>
          <p:cNvSpPr txBox="1"/>
          <p:nvPr/>
        </p:nvSpPr>
        <p:spPr>
          <a:xfrm>
            <a:off x="3317522" y="9302029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back-end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00CF5C-0D28-2156-607F-9405D52E515C}"/>
              </a:ext>
            </a:extLst>
          </p:cNvPr>
          <p:cNvSpPr txBox="1"/>
          <p:nvPr/>
        </p:nvSpPr>
        <p:spPr>
          <a:xfrm>
            <a:off x="3155906" y="11074015"/>
            <a:ext cx="170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Guilherme Figueredo Magalhães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98B62BE-91CE-3B82-AC20-7E5FA2756594}"/>
              </a:ext>
            </a:extLst>
          </p:cNvPr>
          <p:cNvSpPr txBox="1"/>
          <p:nvPr/>
        </p:nvSpPr>
        <p:spPr>
          <a:xfrm>
            <a:off x="4809370" y="9302029"/>
            <a:ext cx="1515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Gestor e DBA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C5FBEA1-B508-CD43-F273-058880B25A05}"/>
              </a:ext>
            </a:extLst>
          </p:cNvPr>
          <p:cNvSpPr txBox="1"/>
          <p:nvPr/>
        </p:nvSpPr>
        <p:spPr>
          <a:xfrm>
            <a:off x="4809370" y="11074015"/>
            <a:ext cx="15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Isabel Virgínia Santos da Paixão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E3CDE88-EBD2-4444-9C12-3C666F1AADEF}"/>
              </a:ext>
            </a:extLst>
          </p:cNvPr>
          <p:cNvSpPr txBox="1"/>
          <p:nvPr/>
        </p:nvSpPr>
        <p:spPr>
          <a:xfrm>
            <a:off x="6387036" y="9302029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9B40415-2ACA-8997-40F8-C1D07306D762}"/>
              </a:ext>
            </a:extLst>
          </p:cNvPr>
          <p:cNvSpPr txBox="1"/>
          <p:nvPr/>
        </p:nvSpPr>
        <p:spPr>
          <a:xfrm>
            <a:off x="6387035" y="11074015"/>
            <a:ext cx="13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Júlia de Souza Amaral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30713CD-91AE-874C-EF71-3385ADBAE1FD}"/>
              </a:ext>
            </a:extLst>
          </p:cNvPr>
          <p:cNvSpPr txBox="1"/>
          <p:nvPr/>
        </p:nvSpPr>
        <p:spPr>
          <a:xfrm>
            <a:off x="9405205" y="11092158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Luiz Henrique Vieira Lima</a:t>
            </a:r>
            <a:endParaRPr lang="pt-B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FB1A8AD-D8B2-DCA7-305E-D530575B8540}"/>
              </a:ext>
            </a:extLst>
          </p:cNvPr>
          <p:cNvSpPr txBox="1"/>
          <p:nvPr/>
        </p:nvSpPr>
        <p:spPr>
          <a:xfrm>
            <a:off x="9405205" y="9317580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A5253A7-5C83-B7AE-1F49-38162C2B9C57}"/>
              </a:ext>
            </a:extLst>
          </p:cNvPr>
          <p:cNvSpPr/>
          <p:nvPr/>
        </p:nvSpPr>
        <p:spPr>
          <a:xfrm>
            <a:off x="7896121" y="9216908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3569FFF-DAED-ADB8-B6D0-6D1EA8F778D0}"/>
              </a:ext>
            </a:extLst>
          </p:cNvPr>
          <p:cNvSpPr txBox="1"/>
          <p:nvPr/>
        </p:nvSpPr>
        <p:spPr>
          <a:xfrm>
            <a:off x="7896121" y="9302029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2E88348-7BE9-6747-A0FD-CC6CC000B6DD}"/>
              </a:ext>
            </a:extLst>
          </p:cNvPr>
          <p:cNvSpPr txBox="1"/>
          <p:nvPr/>
        </p:nvSpPr>
        <p:spPr>
          <a:xfrm>
            <a:off x="7896120" y="10983301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Julia Santana dos Santos</a:t>
            </a:r>
          </a:p>
        </p:txBody>
      </p:sp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D5D82B09-1E1B-09B6-97E5-6A01E2EA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5512171" y="2736788"/>
            <a:ext cx="1176727" cy="138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0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928848" cy="111818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9A76F4-A10A-F636-8AAB-6FBBCE40D246}"/>
              </a:ext>
            </a:extLst>
          </p:cNvPr>
          <p:cNvSpPr txBox="1"/>
          <p:nvPr/>
        </p:nvSpPr>
        <p:spPr>
          <a:xfrm>
            <a:off x="3788981" y="-13554212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Tecnologias Front-</a:t>
            </a:r>
            <a:r>
              <a:rPr lang="pt-BR" sz="22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err="1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615873-2B12-4EB6-2ED7-C6CE6F539429}"/>
              </a:ext>
            </a:extLst>
          </p:cNvPr>
          <p:cNvSpPr/>
          <p:nvPr/>
        </p:nvSpPr>
        <p:spPr>
          <a:xfrm>
            <a:off x="2324253" y="19419779"/>
            <a:ext cx="7386657" cy="2712648"/>
          </a:xfrm>
          <a:prstGeom prst="round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Logotipo, Ícone&#10;&#10;Descrição gerada automaticamente">
            <a:extLst>
              <a:ext uri="{FF2B5EF4-FFF2-40B4-BE49-F238E27FC236}">
                <a16:creationId xmlns:a16="http://schemas.microsoft.com/office/drawing/2014/main" id="{F903F121-AE14-1537-1221-4E0504A7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641" y="19907303"/>
            <a:ext cx="1507476" cy="148911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D47331B-979A-17AC-F29F-FBC4D451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420" y="19910922"/>
            <a:ext cx="1470753" cy="14891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912626E-CF4B-6543-CE8C-6CAA5D438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187" y="20171473"/>
            <a:ext cx="1204511" cy="12136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6A26AD-5724-6BC2-03E5-B2D965B35E6E}"/>
              </a:ext>
            </a:extLst>
          </p:cNvPr>
          <p:cNvSpPr txBox="1"/>
          <p:nvPr/>
        </p:nvSpPr>
        <p:spPr>
          <a:xfrm>
            <a:off x="4101125" y="428029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Tecnologias Back-</a:t>
            </a:r>
            <a:r>
              <a:rPr lang="pt-BR" sz="22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err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09BA23-BEC1-67DB-E007-AF8AD1B2D664}"/>
              </a:ext>
            </a:extLst>
          </p:cNvPr>
          <p:cNvSpPr txBox="1"/>
          <p:nvPr/>
        </p:nvSpPr>
        <p:spPr>
          <a:xfrm>
            <a:off x="4101124" y="-2317007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Paleta de cores</a:t>
            </a:r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39502CD-BB7C-93F5-8088-3F35CB285841}"/>
              </a:ext>
            </a:extLst>
          </p:cNvPr>
          <p:cNvGrpSpPr/>
          <p:nvPr/>
        </p:nvGrpSpPr>
        <p:grpSpPr>
          <a:xfrm>
            <a:off x="-17875961" y="1880588"/>
            <a:ext cx="11484036" cy="3087643"/>
            <a:chOff x="353982" y="2131162"/>
            <a:chExt cx="11484036" cy="3087643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9941F109-D71F-E3FD-9CEB-C1EE48358AF0}"/>
                </a:ext>
              </a:extLst>
            </p:cNvPr>
            <p:cNvSpPr/>
            <p:nvPr/>
          </p:nvSpPr>
          <p:spPr>
            <a:xfrm>
              <a:off x="353982" y="2131162"/>
              <a:ext cx="11484036" cy="3087643"/>
            </a:xfrm>
            <a:prstGeom prst="roundRect">
              <a:avLst>
                <a:gd name="adj" fmla="val 8272"/>
              </a:avLst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solidFill>
                    <a:srgbClr val="242424"/>
                  </a:solidFill>
                </a:rPr>
                <a:t>..</a:t>
              </a:r>
            </a:p>
          </p:txBody>
        </p: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8E71649-7BDB-6F88-3620-B2B90A2BD23D}"/>
                </a:ext>
              </a:extLst>
            </p:cNvPr>
            <p:cNvGrpSpPr/>
            <p:nvPr/>
          </p:nvGrpSpPr>
          <p:grpSpPr>
            <a:xfrm>
              <a:off x="1028081" y="2549473"/>
              <a:ext cx="10126578" cy="2195520"/>
              <a:chOff x="1032711" y="1834814"/>
              <a:chExt cx="10126578" cy="2195520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2682D13F-CBBB-48C5-8B4B-8DBE73C46D6C}"/>
                  </a:ext>
                </a:extLst>
              </p:cNvPr>
              <p:cNvGrpSpPr/>
              <p:nvPr/>
            </p:nvGrpSpPr>
            <p:grpSpPr>
              <a:xfrm>
                <a:off x="1032712" y="1834814"/>
                <a:ext cx="10126577" cy="1594184"/>
                <a:chOff x="792080" y="1814761"/>
                <a:chExt cx="10126577" cy="1594184"/>
              </a:xfrm>
            </p:grpSpPr>
            <p:sp>
              <p:nvSpPr>
                <p:cNvPr id="38" name="Elipse 37">
                  <a:extLst>
                    <a:ext uri="{FF2B5EF4-FFF2-40B4-BE49-F238E27FC236}">
                      <a16:creationId xmlns:a16="http://schemas.microsoft.com/office/drawing/2014/main" id="{6E0582B1-47D5-0669-421D-3EBDDD94C697}"/>
                    </a:ext>
                  </a:extLst>
                </p:cNvPr>
                <p:cNvSpPr/>
                <p:nvPr/>
              </p:nvSpPr>
              <p:spPr>
                <a:xfrm>
                  <a:off x="792080" y="1814762"/>
                  <a:ext cx="1604210" cy="1584157"/>
                </a:xfrm>
                <a:prstGeom prst="ellipse">
                  <a:avLst/>
                </a:prstGeom>
                <a:solidFill>
                  <a:srgbClr val="3B3B3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rgbClr val="C7B79E"/>
                      </a:solidFill>
                      <a:latin typeface="Poppins SemiBold"/>
                      <a:ea typeface="+mn-lt"/>
                      <a:cs typeface="Poppins SemiBold"/>
                    </a:rPr>
                    <a:t>3B3B3B</a:t>
                  </a:r>
                  <a:endParaRPr lang="pt-BR">
                    <a:solidFill>
                      <a:srgbClr val="C7B79E"/>
                    </a:solidFill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0A56A90E-AD99-D968-9E60-6DE27DC0F7E0}"/>
                    </a:ext>
                  </a:extLst>
                </p:cNvPr>
                <p:cNvSpPr/>
                <p:nvPr/>
              </p:nvSpPr>
              <p:spPr>
                <a:xfrm>
                  <a:off x="2496553" y="1814762"/>
                  <a:ext cx="1604210" cy="1584157"/>
                </a:xfrm>
                <a:prstGeom prst="ellipse">
                  <a:avLst/>
                </a:prstGeom>
                <a:solidFill>
                  <a:srgbClr val="74747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747474</a:t>
                  </a:r>
                  <a:endParaRPr lang="pt-BR"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ED3C5430-5B85-5ADA-9581-81EC6B1814F7}"/>
                    </a:ext>
                  </a:extLst>
                </p:cNvPr>
                <p:cNvSpPr/>
                <p:nvPr/>
              </p:nvSpPr>
              <p:spPr>
                <a:xfrm>
                  <a:off x="4201027" y="1824788"/>
                  <a:ext cx="1604210" cy="1584157"/>
                </a:xfrm>
                <a:prstGeom prst="ellipse">
                  <a:avLst/>
                </a:prstGeom>
                <a:solidFill>
                  <a:srgbClr val="80181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801818</a:t>
                  </a:r>
                  <a:endParaRPr lang="pt-BR">
                    <a:latin typeface="Poppins SemiBold"/>
                    <a:ea typeface="+mn-lt"/>
                    <a:cs typeface="Poppins SemiBold"/>
                  </a:endParaRPr>
                </a:p>
              </p:txBody>
            </p:sp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9B2FADE0-A87D-B545-B50E-86B25BED777C}"/>
                    </a:ext>
                  </a:extLst>
                </p:cNvPr>
                <p:cNvSpPr/>
                <p:nvPr/>
              </p:nvSpPr>
              <p:spPr>
                <a:xfrm>
                  <a:off x="5905500" y="1814761"/>
                  <a:ext cx="1604210" cy="1584157"/>
                </a:xfrm>
                <a:prstGeom prst="ellipse">
                  <a:avLst/>
                </a:prstGeom>
                <a:solidFill>
                  <a:srgbClr val="C7B7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C7B79E</a:t>
                  </a:r>
                  <a:endParaRPr lang="pt-BR"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6BD6A688-9D33-BBE2-3161-13E06EBCC102}"/>
                    </a:ext>
                  </a:extLst>
                </p:cNvPr>
                <p:cNvSpPr/>
                <p:nvPr/>
              </p:nvSpPr>
              <p:spPr>
                <a:xfrm>
                  <a:off x="7609974" y="1814762"/>
                  <a:ext cx="1604210" cy="1584157"/>
                </a:xfrm>
                <a:prstGeom prst="ellipse">
                  <a:avLst/>
                </a:prstGeom>
                <a:solidFill>
                  <a:srgbClr val="D0413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D04139</a:t>
                  </a:r>
                  <a:endParaRPr lang="pt-BR">
                    <a:latin typeface="Poppins SemiBold"/>
                    <a:ea typeface="+mn-lt"/>
                    <a:cs typeface="Poppins SemiBold"/>
                  </a:endParaRPr>
                </a:p>
              </p:txBody>
            </p:sp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09E0FC3D-7D19-9519-4697-5DB2A47FC38F}"/>
                    </a:ext>
                  </a:extLst>
                </p:cNvPr>
                <p:cNvSpPr/>
                <p:nvPr/>
              </p:nvSpPr>
              <p:spPr>
                <a:xfrm>
                  <a:off x="9314447" y="1814762"/>
                  <a:ext cx="1604210" cy="158415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C7B79E"/>
                      </a:solidFill>
                      <a:latin typeface="Poppins SemiBold"/>
                      <a:ea typeface="+mn-lt"/>
                      <a:cs typeface="Poppins SemiBold"/>
                    </a:rPr>
                    <a:t>000000</a:t>
                  </a:r>
                  <a:endParaRPr lang="pt-BR">
                    <a:solidFill>
                      <a:srgbClr val="C7B79E"/>
                    </a:solidFill>
                  </a:endParaRPr>
                </a:p>
              </p:txBody>
            </p:sp>
          </p:grp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284AE3D-45F7-DB90-E567-87EF16F0FBE3}"/>
                  </a:ext>
                </a:extLst>
              </p:cNvPr>
              <p:cNvSpPr txBox="1"/>
              <p:nvPr/>
            </p:nvSpPr>
            <p:spPr>
              <a:xfrm>
                <a:off x="1032711" y="3599447"/>
                <a:ext cx="1489912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Escuro forma de cinzento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E5DA7DDE-9670-B4E3-E00F-0017164D4FE4}"/>
                  </a:ext>
                </a:extLst>
              </p:cNvPr>
              <p:cNvSpPr txBox="1"/>
              <p:nvPr/>
            </p:nvSpPr>
            <p:spPr>
              <a:xfrm>
                <a:off x="2747211" y="3599447"/>
                <a:ext cx="148991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Cinzento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56142CB1-D436-0C5A-BB17-265D7F0E84E2}"/>
                  </a:ext>
                </a:extLst>
              </p:cNvPr>
              <p:cNvSpPr txBox="1"/>
              <p:nvPr/>
            </p:nvSpPr>
            <p:spPr>
              <a:xfrm>
                <a:off x="4361448" y="3599447"/>
                <a:ext cx="1620254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Escuro médio forma de vermelho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8D720E1-68B2-C4F3-A961-116B240A56E5}"/>
                  </a:ext>
                </a:extLst>
              </p:cNvPr>
              <p:cNvSpPr txBox="1"/>
              <p:nvPr/>
            </p:nvSpPr>
            <p:spPr>
              <a:xfrm>
                <a:off x="6206289" y="3599447"/>
                <a:ext cx="1540044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Tahoma"/>
                    <a:cs typeface="Poppins SemiBold"/>
                  </a:rPr>
                  <a:t>Claro médio forma de castanho</a:t>
                </a:r>
                <a:endParaRPr lang="pt-BR" sz="1400">
                  <a:solidFill>
                    <a:srgbClr val="FFFFFF"/>
                  </a:solidFill>
                  <a:latin typeface="Poppins SemiBold"/>
                  <a:cs typeface="Poppins SemiBold"/>
                </a:endParaRP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8AFD56C-EDCE-C8CC-52F3-8765C48CDB69}"/>
                  </a:ext>
                </a:extLst>
              </p:cNvPr>
              <p:cNvSpPr txBox="1"/>
              <p:nvPr/>
            </p:nvSpPr>
            <p:spPr>
              <a:xfrm>
                <a:off x="8101262" y="3599446"/>
                <a:ext cx="1118939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Poppins SemiBold"/>
                    <a:ea typeface="Tahoma"/>
                    <a:cs typeface="Tahoma"/>
                  </a:rPr>
                  <a:t>Vermelho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1119E919-ADE4-5A86-DFAB-CD5A70AB4C34}"/>
                  </a:ext>
                </a:extLst>
              </p:cNvPr>
              <p:cNvSpPr txBox="1"/>
              <p:nvPr/>
            </p:nvSpPr>
            <p:spPr>
              <a:xfrm>
                <a:off x="9775656" y="3599446"/>
                <a:ext cx="1118939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Poppins SemiBold"/>
                    <a:ea typeface="Tahoma"/>
                    <a:cs typeface="Tahoma"/>
                  </a:rPr>
                  <a:t>Preto</a:t>
                </a:r>
              </a:p>
            </p:txBody>
          </p:sp>
        </p:grp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A8D4927-A1EE-63BF-C14C-BC19F7DD731B}"/>
              </a:ext>
            </a:extLst>
          </p:cNvPr>
          <p:cNvGrpSpPr/>
          <p:nvPr/>
        </p:nvGrpSpPr>
        <p:grpSpPr>
          <a:xfrm>
            <a:off x="2402671" y="2068085"/>
            <a:ext cx="7386657" cy="2712648"/>
            <a:chOff x="2508330" y="11270345"/>
            <a:chExt cx="7386657" cy="271264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0096797B-B677-CB1A-BE4F-CB0EDF42E78D}"/>
                </a:ext>
              </a:extLst>
            </p:cNvPr>
            <p:cNvSpPr/>
            <p:nvPr/>
          </p:nvSpPr>
          <p:spPr>
            <a:xfrm>
              <a:off x="2508330" y="11270345"/>
              <a:ext cx="7386657" cy="2712648"/>
            </a:xfrm>
            <a:prstGeom prst="round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7283D97-2A37-B4B8-6F0B-CF3FE6CD8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1004" y="11949226"/>
              <a:ext cx="1323861" cy="1342223"/>
            </a:xfrm>
            <a:prstGeom prst="rect">
              <a:avLst/>
            </a:prstGeom>
          </p:spPr>
        </p:pic>
        <p:pic>
          <p:nvPicPr>
            <p:cNvPr id="24" name="Imagem 23" descr="Logotipo&#10;&#10;Descrição gerada automaticamente">
              <a:extLst>
                <a:ext uri="{FF2B5EF4-FFF2-40B4-BE49-F238E27FC236}">
                  <a16:creationId xmlns:a16="http://schemas.microsoft.com/office/drawing/2014/main" id="{40070C67-E51D-FB34-0AA5-876E1DC8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915" y="11687576"/>
              <a:ext cx="1856343" cy="1865524"/>
            </a:xfrm>
            <a:prstGeom prst="rect">
              <a:avLst/>
            </a:prstGeom>
          </p:spPr>
        </p:pic>
        <p:pic>
          <p:nvPicPr>
            <p:cNvPr id="26" name="Imagem 25" descr="Texto&#10;&#10;Descrição gerada automaticamente">
              <a:extLst>
                <a:ext uri="{FF2B5EF4-FFF2-40B4-BE49-F238E27FC236}">
                  <a16:creationId xmlns:a16="http://schemas.microsoft.com/office/drawing/2014/main" id="{AD33222D-B620-6937-2F74-40684011B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062" y="11823790"/>
              <a:ext cx="1478912" cy="1478912"/>
            </a:xfrm>
            <a:prstGeom prst="rect">
              <a:avLst/>
            </a:prstGeom>
          </p:spPr>
        </p:pic>
        <p:pic>
          <p:nvPicPr>
            <p:cNvPr id="29" name="Imagem 28" descr="Texto, Ícone&#10;&#10;Descrição gerada automaticamente">
              <a:extLst>
                <a:ext uri="{FF2B5EF4-FFF2-40B4-BE49-F238E27FC236}">
                  <a16:creationId xmlns:a16="http://schemas.microsoft.com/office/drawing/2014/main" id="{7DF1DF18-2360-20BC-4D11-030064650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239" y="11847199"/>
              <a:ext cx="1478912" cy="147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68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928848" cy="111818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36A26AD-5724-6BC2-03E5-B2D965B35E6E}"/>
              </a:ext>
            </a:extLst>
          </p:cNvPr>
          <p:cNvSpPr txBox="1"/>
          <p:nvPr/>
        </p:nvSpPr>
        <p:spPr>
          <a:xfrm>
            <a:off x="14264185" y="428029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Tecnologias Back-</a:t>
            </a:r>
            <a:r>
              <a:rPr lang="pt-BR" sz="22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err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91DC4A-61C0-747F-3372-E823548207A1}"/>
              </a:ext>
            </a:extLst>
          </p:cNvPr>
          <p:cNvSpPr txBox="1"/>
          <p:nvPr/>
        </p:nvSpPr>
        <p:spPr>
          <a:xfrm>
            <a:off x="4101124" y="428029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Paleta de cores</a:t>
            </a:r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FFA4974D-F0E0-0B1D-3764-2F17A32DD1FA}"/>
              </a:ext>
            </a:extLst>
          </p:cNvPr>
          <p:cNvGrpSpPr/>
          <p:nvPr/>
        </p:nvGrpSpPr>
        <p:grpSpPr>
          <a:xfrm>
            <a:off x="353982" y="2131162"/>
            <a:ext cx="11484036" cy="3087643"/>
            <a:chOff x="353982" y="2131162"/>
            <a:chExt cx="11484036" cy="3087643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BCB9458E-F98F-BF87-69B6-5A32F3D59BE6}"/>
                </a:ext>
              </a:extLst>
            </p:cNvPr>
            <p:cNvSpPr/>
            <p:nvPr/>
          </p:nvSpPr>
          <p:spPr>
            <a:xfrm>
              <a:off x="353982" y="2131162"/>
              <a:ext cx="11484036" cy="3087643"/>
            </a:xfrm>
            <a:prstGeom prst="roundRect">
              <a:avLst>
                <a:gd name="adj" fmla="val 8272"/>
              </a:avLst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solidFill>
                    <a:srgbClr val="242424"/>
                  </a:solidFill>
                </a:rPr>
                <a:t>..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D156EC3-1675-0C0D-083F-CA391EC812FF}"/>
                </a:ext>
              </a:extLst>
            </p:cNvPr>
            <p:cNvGrpSpPr/>
            <p:nvPr/>
          </p:nvGrpSpPr>
          <p:grpSpPr>
            <a:xfrm>
              <a:off x="1028081" y="2549473"/>
              <a:ext cx="10126578" cy="2195520"/>
              <a:chOff x="1032711" y="1834814"/>
              <a:chExt cx="10126578" cy="2195520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3836233-5ACC-5B26-07AF-0A954BB4835A}"/>
                  </a:ext>
                </a:extLst>
              </p:cNvPr>
              <p:cNvGrpSpPr/>
              <p:nvPr/>
            </p:nvGrpSpPr>
            <p:grpSpPr>
              <a:xfrm>
                <a:off x="1032712" y="1834814"/>
                <a:ext cx="10126577" cy="1594184"/>
                <a:chOff x="792080" y="1814761"/>
                <a:chExt cx="10126577" cy="1594184"/>
              </a:xfrm>
            </p:grpSpPr>
            <p:sp>
              <p:nvSpPr>
                <p:cNvPr id="6" name="Elipse 5">
                  <a:extLst>
                    <a:ext uri="{FF2B5EF4-FFF2-40B4-BE49-F238E27FC236}">
                      <a16:creationId xmlns:a16="http://schemas.microsoft.com/office/drawing/2014/main" id="{655567D4-4D47-3B09-E572-545AD2E149A9}"/>
                    </a:ext>
                  </a:extLst>
                </p:cNvPr>
                <p:cNvSpPr/>
                <p:nvPr/>
              </p:nvSpPr>
              <p:spPr>
                <a:xfrm>
                  <a:off x="792080" y="1814762"/>
                  <a:ext cx="1604210" cy="1584157"/>
                </a:xfrm>
                <a:prstGeom prst="ellipse">
                  <a:avLst/>
                </a:prstGeom>
                <a:solidFill>
                  <a:srgbClr val="3B3B3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rgbClr val="C7B79E"/>
                      </a:solidFill>
                      <a:latin typeface="Poppins SemiBold"/>
                      <a:ea typeface="+mn-lt"/>
                      <a:cs typeface="Poppins SemiBold"/>
                    </a:rPr>
                    <a:t>3B3B3B</a:t>
                  </a:r>
                  <a:endParaRPr lang="pt-BR">
                    <a:solidFill>
                      <a:srgbClr val="C7B79E"/>
                    </a:solidFill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7" name="Elipse 6">
                  <a:extLst>
                    <a:ext uri="{FF2B5EF4-FFF2-40B4-BE49-F238E27FC236}">
                      <a16:creationId xmlns:a16="http://schemas.microsoft.com/office/drawing/2014/main" id="{08D56667-ADBA-7403-58DE-64E82AF33291}"/>
                    </a:ext>
                  </a:extLst>
                </p:cNvPr>
                <p:cNvSpPr/>
                <p:nvPr/>
              </p:nvSpPr>
              <p:spPr>
                <a:xfrm>
                  <a:off x="2496553" y="1814762"/>
                  <a:ext cx="1604210" cy="1584157"/>
                </a:xfrm>
                <a:prstGeom prst="ellipse">
                  <a:avLst/>
                </a:prstGeom>
                <a:solidFill>
                  <a:srgbClr val="74747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747474</a:t>
                  </a:r>
                  <a:endParaRPr lang="pt-BR"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3D06F238-651B-C3E2-B4A9-88EF95BE0B89}"/>
                    </a:ext>
                  </a:extLst>
                </p:cNvPr>
                <p:cNvSpPr/>
                <p:nvPr/>
              </p:nvSpPr>
              <p:spPr>
                <a:xfrm>
                  <a:off x="4201027" y="1824788"/>
                  <a:ext cx="1604210" cy="1584157"/>
                </a:xfrm>
                <a:prstGeom prst="ellipse">
                  <a:avLst/>
                </a:prstGeom>
                <a:solidFill>
                  <a:srgbClr val="80181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801818</a:t>
                  </a:r>
                  <a:endParaRPr lang="pt-BR">
                    <a:latin typeface="Poppins SemiBold"/>
                    <a:ea typeface="+mn-lt"/>
                    <a:cs typeface="Poppins SemiBold"/>
                  </a:endParaRPr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id="{8AC5EFDE-ED23-136F-B3E8-DF31B4574574}"/>
                    </a:ext>
                  </a:extLst>
                </p:cNvPr>
                <p:cNvSpPr/>
                <p:nvPr/>
              </p:nvSpPr>
              <p:spPr>
                <a:xfrm>
                  <a:off x="5905500" y="1814761"/>
                  <a:ext cx="1604210" cy="1584157"/>
                </a:xfrm>
                <a:prstGeom prst="ellipse">
                  <a:avLst/>
                </a:prstGeom>
                <a:solidFill>
                  <a:srgbClr val="C7B7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C7B79E</a:t>
                  </a:r>
                  <a:endParaRPr lang="pt-BR"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7E6DD466-B589-8224-9FBC-17A400D07612}"/>
                    </a:ext>
                  </a:extLst>
                </p:cNvPr>
                <p:cNvSpPr/>
                <p:nvPr/>
              </p:nvSpPr>
              <p:spPr>
                <a:xfrm>
                  <a:off x="7609974" y="1814762"/>
                  <a:ext cx="1604210" cy="1584157"/>
                </a:xfrm>
                <a:prstGeom prst="ellipse">
                  <a:avLst/>
                </a:prstGeom>
                <a:solidFill>
                  <a:srgbClr val="D0413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D04139</a:t>
                  </a:r>
                  <a:endParaRPr lang="pt-BR">
                    <a:latin typeface="Poppins SemiBold"/>
                    <a:ea typeface="+mn-lt"/>
                    <a:cs typeface="Poppins SemiBold"/>
                  </a:endParaRPr>
                </a:p>
              </p:txBody>
            </p:sp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426626CD-10C5-A86A-E32F-004C459BE82B}"/>
                    </a:ext>
                  </a:extLst>
                </p:cNvPr>
                <p:cNvSpPr/>
                <p:nvPr/>
              </p:nvSpPr>
              <p:spPr>
                <a:xfrm>
                  <a:off x="9314447" y="1814762"/>
                  <a:ext cx="1604210" cy="158415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C7B79E"/>
                      </a:solidFill>
                      <a:latin typeface="Poppins SemiBold"/>
                      <a:ea typeface="+mn-lt"/>
                      <a:cs typeface="Poppins SemiBold"/>
                    </a:rPr>
                    <a:t>000000</a:t>
                  </a:r>
                  <a:endParaRPr lang="pt-BR">
                    <a:solidFill>
                      <a:srgbClr val="C7B79E"/>
                    </a:solidFill>
                  </a:endParaRPr>
                </a:p>
              </p:txBody>
            </p:sp>
          </p:grp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F5DDEFA-785D-3EE6-166B-E59B5E38497B}"/>
                  </a:ext>
                </a:extLst>
              </p:cNvPr>
              <p:cNvSpPr txBox="1"/>
              <p:nvPr/>
            </p:nvSpPr>
            <p:spPr>
              <a:xfrm>
                <a:off x="1032711" y="3599447"/>
                <a:ext cx="1489912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Escuro forma de cinzento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CF6A553-E3D1-A7F9-53AA-101DA31B43C2}"/>
                  </a:ext>
                </a:extLst>
              </p:cNvPr>
              <p:cNvSpPr txBox="1"/>
              <p:nvPr/>
            </p:nvSpPr>
            <p:spPr>
              <a:xfrm>
                <a:off x="2747211" y="3599447"/>
                <a:ext cx="148991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Cinzento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E9504FB-7AAD-A44F-5A5F-F207650124C6}"/>
                  </a:ext>
                </a:extLst>
              </p:cNvPr>
              <p:cNvSpPr txBox="1"/>
              <p:nvPr/>
            </p:nvSpPr>
            <p:spPr>
              <a:xfrm>
                <a:off x="4361448" y="3599447"/>
                <a:ext cx="1620254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Escuro médio forma de vermelho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BBDB311-C01B-4E77-7C42-9EF405221A7A}"/>
                  </a:ext>
                </a:extLst>
              </p:cNvPr>
              <p:cNvSpPr txBox="1"/>
              <p:nvPr/>
            </p:nvSpPr>
            <p:spPr>
              <a:xfrm>
                <a:off x="6206289" y="3599447"/>
                <a:ext cx="1540044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Tahoma"/>
                    <a:cs typeface="Poppins SemiBold"/>
                  </a:rPr>
                  <a:t>Claro médio forma de castanho</a:t>
                </a:r>
                <a:endParaRPr lang="pt-BR" sz="1400">
                  <a:solidFill>
                    <a:srgbClr val="FFFFFF"/>
                  </a:solidFill>
                  <a:latin typeface="Poppins SemiBold"/>
                  <a:cs typeface="Poppins SemiBold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BF8E3AF-DF97-F20C-165C-882E2E823519}"/>
                  </a:ext>
                </a:extLst>
              </p:cNvPr>
              <p:cNvSpPr txBox="1"/>
              <p:nvPr/>
            </p:nvSpPr>
            <p:spPr>
              <a:xfrm>
                <a:off x="8101262" y="3599446"/>
                <a:ext cx="1118939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Poppins SemiBold"/>
                    <a:ea typeface="Tahoma"/>
                    <a:cs typeface="Tahoma"/>
                  </a:rPr>
                  <a:t>Vermelho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1F7E137-A620-9D80-8171-DC37F1D206E2}"/>
                  </a:ext>
                </a:extLst>
              </p:cNvPr>
              <p:cNvSpPr txBox="1"/>
              <p:nvPr/>
            </p:nvSpPr>
            <p:spPr>
              <a:xfrm>
                <a:off x="9775656" y="3599446"/>
                <a:ext cx="1118939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Poppins SemiBold"/>
                    <a:ea typeface="Tahoma"/>
                    <a:cs typeface="Tahoma"/>
                  </a:rPr>
                  <a:t>Preto</a:t>
                </a:r>
              </a:p>
            </p:txBody>
          </p:sp>
        </p:grp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20A8EA3-6D90-E410-27F5-AC78AFC9AB1A}"/>
              </a:ext>
            </a:extLst>
          </p:cNvPr>
          <p:cNvSpPr txBox="1"/>
          <p:nvPr/>
        </p:nvSpPr>
        <p:spPr>
          <a:xfrm>
            <a:off x="4148349" y="-950567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 dirty="0">
                <a:solidFill>
                  <a:srgbClr val="C1A580"/>
                </a:solidFill>
                <a:latin typeface="Poppins SemiBold"/>
                <a:cs typeface="Poppins SemiBold"/>
              </a:rPr>
              <a:t>Fontes</a:t>
            </a:r>
            <a:endParaRPr lang="pt-BR" dirty="0" err="1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AA6EDE5-40FF-BCAB-133C-2C43F83B8FA8}"/>
              </a:ext>
            </a:extLst>
          </p:cNvPr>
          <p:cNvGrpSpPr/>
          <p:nvPr/>
        </p:nvGrpSpPr>
        <p:grpSpPr>
          <a:xfrm>
            <a:off x="961793" y="8442798"/>
            <a:ext cx="10168152" cy="3802302"/>
            <a:chOff x="1008819" y="1738750"/>
            <a:chExt cx="10168152" cy="380230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3570D4C4-8571-B867-94A1-E7E021E4DC01}"/>
                </a:ext>
              </a:extLst>
            </p:cNvPr>
            <p:cNvGrpSpPr/>
            <p:nvPr/>
          </p:nvGrpSpPr>
          <p:grpSpPr>
            <a:xfrm>
              <a:off x="1008819" y="1738750"/>
              <a:ext cx="10168152" cy="3802302"/>
              <a:chOff x="1008819" y="1738750"/>
              <a:chExt cx="10168152" cy="3802302"/>
            </a:xfrm>
          </p:grpSpPr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190B2677-0AEB-EF5A-C643-583E52ADCED2}"/>
                  </a:ext>
                </a:extLst>
              </p:cNvPr>
              <p:cNvSpPr/>
              <p:nvPr/>
            </p:nvSpPr>
            <p:spPr>
              <a:xfrm>
                <a:off x="1008819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9C5D380E-687D-2D8B-C1E2-210EAA5EEC4A}"/>
                  </a:ext>
                </a:extLst>
              </p:cNvPr>
              <p:cNvSpPr/>
              <p:nvPr/>
            </p:nvSpPr>
            <p:spPr>
              <a:xfrm>
                <a:off x="4672263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253935BB-B309-004E-3D5E-A7B98E0DB081}"/>
                  </a:ext>
                </a:extLst>
              </p:cNvPr>
              <p:cNvSpPr/>
              <p:nvPr/>
            </p:nvSpPr>
            <p:spPr>
              <a:xfrm>
                <a:off x="8341894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B92D3600-ED5F-CF4A-82C2-1B5C91BC7EA5}"/>
                  </a:ext>
                </a:extLst>
              </p:cNvPr>
              <p:cNvSpPr txBox="1"/>
              <p:nvPr/>
            </p:nvSpPr>
            <p:spPr>
              <a:xfrm>
                <a:off x="1671842" y="1949844"/>
                <a:ext cx="1499937" cy="3657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dirty="0">
                    <a:solidFill>
                      <a:srgbClr val="C7B79E"/>
                    </a:solidFill>
                    <a:latin typeface="Poppins"/>
                    <a:cs typeface="Poppins"/>
                  </a:rPr>
                  <a:t>Poppins</a:t>
                </a:r>
                <a:endParaRPr lang="pt-BR" dirty="0" err="1">
                  <a:solidFill>
                    <a:srgbClr val="C7B79E"/>
                  </a:solidFill>
                  <a:latin typeface="Poppins"/>
                  <a:cs typeface="Poppins"/>
                </a:endParaRP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17EB4B77-ED8B-ECE1-AEB7-40F905595FCD}"/>
                  </a:ext>
                </a:extLst>
              </p:cNvPr>
              <p:cNvSpPr txBox="1"/>
              <p:nvPr/>
            </p:nvSpPr>
            <p:spPr>
              <a:xfrm>
                <a:off x="5349039" y="1949844"/>
                <a:ext cx="1499937" cy="3657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dirty="0" err="1">
                    <a:solidFill>
                      <a:srgbClr val="C7B79E"/>
                    </a:solidFill>
                    <a:latin typeface="Garamond"/>
                    <a:cs typeface="Poppins"/>
                  </a:rPr>
                  <a:t>Garamond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3FF44CC7-75FC-91D1-ED25-673303C2D6AC}"/>
                  </a:ext>
                </a:extLst>
              </p:cNvPr>
              <p:cNvSpPr txBox="1"/>
              <p:nvPr/>
            </p:nvSpPr>
            <p:spPr>
              <a:xfrm>
                <a:off x="8797742" y="1949844"/>
                <a:ext cx="192337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b="1" spc="300" dirty="0" err="1">
                    <a:solidFill>
                      <a:srgbClr val="C7B79E"/>
                    </a:solidFill>
                    <a:latin typeface="Pinyon Script" pitchFamily="2" charset="0"/>
                    <a:cs typeface="Poppins"/>
                  </a:rPr>
                  <a:t>Pinyon</a:t>
                </a:r>
                <a:r>
                  <a:rPr lang="pt-BR" b="1" spc="300" dirty="0">
                    <a:solidFill>
                      <a:srgbClr val="C7B79E"/>
                    </a:solidFill>
                    <a:latin typeface="Pinyon Script" pitchFamily="2" charset="0"/>
                    <a:cs typeface="Poppins"/>
                  </a:rPr>
                  <a:t> Script</a:t>
                </a:r>
                <a:endParaRPr lang="pt-BR" b="1" spc="300" dirty="0">
                  <a:solidFill>
                    <a:srgbClr val="C7B79E"/>
                  </a:solidFill>
                  <a:latin typeface="Pinyon Script" pitchFamily="2" charset="0"/>
                </a:endParaRP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24FF0AC-44DE-1758-87B5-E4E49FC8DF07}"/>
                </a:ext>
              </a:extLst>
            </p:cNvPr>
            <p:cNvSpPr txBox="1"/>
            <p:nvPr/>
          </p:nvSpPr>
          <p:spPr>
            <a:xfrm>
              <a:off x="1416765" y="2829358"/>
              <a:ext cx="219218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textos mais longos e informações dos produtos.</a:t>
              </a:r>
              <a:endParaRPr lang="pt-BR" sz="1200" dirty="0">
                <a:latin typeface="Poppins"/>
                <a:cs typeface="Poppins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1EB8528-42C4-7022-6152-2B5DF3DFBF7D}"/>
                </a:ext>
              </a:extLst>
            </p:cNvPr>
            <p:cNvSpPr txBox="1"/>
            <p:nvPr/>
          </p:nvSpPr>
          <p:spPr>
            <a:xfrm>
              <a:off x="5122312" y="2824077"/>
              <a:ext cx="193497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título de separação de página.</a:t>
              </a:r>
              <a:endParaRPr lang="pt-BR" sz="1200" dirty="0">
                <a:latin typeface="Poppins"/>
                <a:cs typeface="Poppins"/>
              </a:endParaRPr>
            </a:p>
          </p:txBody>
        </p: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5EFF831C-0894-BDD7-8B3B-1E07C9113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067" r="28069"/>
            <a:stretch/>
          </p:blipFill>
          <p:spPr>
            <a:xfrm>
              <a:off x="4894054" y="4054406"/>
              <a:ext cx="2391490" cy="622529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7971326D-D45E-20E5-B679-D317C9C6D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1239" y="3691165"/>
              <a:ext cx="1201142" cy="1634411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39C8787F-1E6B-387B-F513-5C9165416F6B}"/>
                </a:ext>
              </a:extLst>
            </p:cNvPr>
            <p:cNvSpPr txBox="1"/>
            <p:nvPr/>
          </p:nvSpPr>
          <p:spPr>
            <a:xfrm>
              <a:off x="8750109" y="2824076"/>
              <a:ext cx="202512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títulos que sobrepõem imagem</a:t>
              </a:r>
              <a:endParaRPr lang="pt-BR" sz="1200" dirty="0">
                <a:latin typeface="Poppins"/>
                <a:cs typeface="Poppins"/>
              </a:endParaRP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42E15C3-6A33-30CC-0E71-C75667333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6002" y="3751759"/>
              <a:ext cx="1906858" cy="1283779"/>
            </a:xfrm>
            <a:prstGeom prst="rect">
              <a:avLst/>
            </a:prstGeom>
          </p:spPr>
        </p:pic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8C146B7E-B108-D5B2-0BC3-BD9A52F54747}"/>
              </a:ext>
            </a:extLst>
          </p:cNvPr>
          <p:cNvGrpSpPr/>
          <p:nvPr/>
        </p:nvGrpSpPr>
        <p:grpSpPr>
          <a:xfrm>
            <a:off x="2508330" y="11270345"/>
            <a:ext cx="7386657" cy="2712648"/>
            <a:chOff x="2508330" y="11270345"/>
            <a:chExt cx="7386657" cy="2712648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3B60055-09FE-0238-887F-F9CB17545E9D}"/>
                </a:ext>
              </a:extLst>
            </p:cNvPr>
            <p:cNvSpPr/>
            <p:nvPr/>
          </p:nvSpPr>
          <p:spPr>
            <a:xfrm>
              <a:off x="2508330" y="11270345"/>
              <a:ext cx="7386657" cy="2712648"/>
            </a:xfrm>
            <a:prstGeom prst="round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92772C7B-E5B1-376F-8176-1693266A8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1004" y="11949226"/>
              <a:ext cx="1323861" cy="1342223"/>
            </a:xfrm>
            <a:prstGeom prst="rect">
              <a:avLst/>
            </a:prstGeom>
          </p:spPr>
        </p:pic>
        <p:pic>
          <p:nvPicPr>
            <p:cNvPr id="25" name="Imagem 24" descr="Logotipo&#10;&#10;Descrição gerada automaticamente">
              <a:extLst>
                <a:ext uri="{FF2B5EF4-FFF2-40B4-BE49-F238E27FC236}">
                  <a16:creationId xmlns:a16="http://schemas.microsoft.com/office/drawing/2014/main" id="{1CDADAAC-D334-D957-3756-180C1B12F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915" y="11687576"/>
              <a:ext cx="1856343" cy="1865524"/>
            </a:xfrm>
            <a:prstGeom prst="rect">
              <a:avLst/>
            </a:prstGeom>
          </p:spPr>
        </p:pic>
        <p:pic>
          <p:nvPicPr>
            <p:cNvPr id="26" name="Imagem 25" descr="Texto&#10;&#10;Descrição gerada automaticamente">
              <a:extLst>
                <a:ext uri="{FF2B5EF4-FFF2-40B4-BE49-F238E27FC236}">
                  <a16:creationId xmlns:a16="http://schemas.microsoft.com/office/drawing/2014/main" id="{0995E882-2099-A733-87B3-3A8B5925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062" y="11823790"/>
              <a:ext cx="1478912" cy="1478912"/>
            </a:xfrm>
            <a:prstGeom prst="rect">
              <a:avLst/>
            </a:prstGeom>
          </p:spPr>
        </p:pic>
        <p:pic>
          <p:nvPicPr>
            <p:cNvPr id="30" name="Imagem 29" descr="Texto, Ícone&#10;&#10;Descrição gerada automaticamente">
              <a:extLst>
                <a:ext uri="{FF2B5EF4-FFF2-40B4-BE49-F238E27FC236}">
                  <a16:creationId xmlns:a16="http://schemas.microsoft.com/office/drawing/2014/main" id="{00A4CCE9-0187-4564-6017-C354C5BC6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239" y="11847199"/>
              <a:ext cx="1478912" cy="147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87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928848" cy="11181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91DC4A-61C0-747F-3372-E823548207A1}"/>
              </a:ext>
            </a:extLst>
          </p:cNvPr>
          <p:cNvSpPr txBox="1"/>
          <p:nvPr/>
        </p:nvSpPr>
        <p:spPr>
          <a:xfrm>
            <a:off x="20810040" y="336222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Paleta de cores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3017D6-A144-D304-7773-7DDA2E9EB3C5}"/>
              </a:ext>
            </a:extLst>
          </p:cNvPr>
          <p:cNvSpPr txBox="1"/>
          <p:nvPr/>
        </p:nvSpPr>
        <p:spPr>
          <a:xfrm>
            <a:off x="4101123" y="-1968261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 dirty="0" err="1">
                <a:solidFill>
                  <a:srgbClr val="C1A580"/>
                </a:solidFill>
                <a:latin typeface="Poppins SemiBold"/>
                <a:cs typeface="Poppins SemiBold"/>
              </a:rPr>
              <a:t>Wireframe</a:t>
            </a:r>
            <a:endParaRPr lang="pt-BR" dirty="0" err="1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83F17CA-5F32-2DF0-6A69-32B0CE5A2672}"/>
              </a:ext>
            </a:extLst>
          </p:cNvPr>
          <p:cNvGrpSpPr/>
          <p:nvPr/>
        </p:nvGrpSpPr>
        <p:grpSpPr>
          <a:xfrm>
            <a:off x="1194433" y="11205102"/>
            <a:ext cx="9790731" cy="3368637"/>
            <a:chOff x="618430" y="2043055"/>
            <a:chExt cx="9790731" cy="3368637"/>
          </a:xfrm>
        </p:grpSpPr>
        <p:pic>
          <p:nvPicPr>
            <p:cNvPr id="25" name="Imagem 24" descr="Forma&#10;&#10;Descrição gerada automaticamente">
              <a:extLst>
                <a:ext uri="{FF2B5EF4-FFF2-40B4-BE49-F238E27FC236}">
                  <a16:creationId xmlns:a16="http://schemas.microsoft.com/office/drawing/2014/main" id="{36677E34-5D62-48C4-B8D4-E5A0318F7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30" y="2047301"/>
              <a:ext cx="2637406" cy="3360145"/>
            </a:xfrm>
            <a:prstGeom prst="rect">
              <a:avLst/>
            </a:prstGeom>
          </p:spPr>
        </p:pic>
        <p:pic>
          <p:nvPicPr>
            <p:cNvPr id="26" name="Imagem 25" descr="Forma&#10;&#10;Descrição gerada automaticamente">
              <a:extLst>
                <a:ext uri="{FF2B5EF4-FFF2-40B4-BE49-F238E27FC236}">
                  <a16:creationId xmlns:a16="http://schemas.microsoft.com/office/drawing/2014/main" id="{3AC3A7E5-0BF4-5985-8642-62AD87C9B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135" y="2047300"/>
              <a:ext cx="2415347" cy="3360146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FD3487A9-32BC-91CB-784E-C4AD9F6D5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7778" y="2043055"/>
              <a:ext cx="4311383" cy="3368637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AEBD825-FDF2-ECB5-38F2-55D8DA7D5C2E}"/>
              </a:ext>
            </a:extLst>
          </p:cNvPr>
          <p:cNvSpPr txBox="1"/>
          <p:nvPr/>
        </p:nvSpPr>
        <p:spPr>
          <a:xfrm>
            <a:off x="4101122" y="427908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 dirty="0">
                <a:solidFill>
                  <a:srgbClr val="C1A580"/>
                </a:solidFill>
                <a:latin typeface="Poppins SemiBold"/>
                <a:cs typeface="Poppins SemiBold"/>
              </a:rPr>
              <a:t>Fontes</a:t>
            </a:r>
            <a:endParaRPr lang="pt-BR" dirty="0" err="1"/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0D9D3C-7CAF-BADA-31D7-1CA17B190339}"/>
              </a:ext>
            </a:extLst>
          </p:cNvPr>
          <p:cNvGrpSpPr/>
          <p:nvPr/>
        </p:nvGrpSpPr>
        <p:grpSpPr>
          <a:xfrm>
            <a:off x="1008819" y="1738750"/>
            <a:ext cx="10168152" cy="3802302"/>
            <a:chOff x="1008819" y="1738750"/>
            <a:chExt cx="10168152" cy="3802302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182053D1-C45F-0E21-9BC4-9B41974559E1}"/>
                </a:ext>
              </a:extLst>
            </p:cNvPr>
            <p:cNvGrpSpPr/>
            <p:nvPr/>
          </p:nvGrpSpPr>
          <p:grpSpPr>
            <a:xfrm>
              <a:off x="1008819" y="1738750"/>
              <a:ext cx="10168152" cy="3802302"/>
              <a:chOff x="1008819" y="1738750"/>
              <a:chExt cx="10168152" cy="3802302"/>
            </a:xfrm>
          </p:grpSpPr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2B88D33B-CF3A-2C37-CF41-E695388FFF33}"/>
                  </a:ext>
                </a:extLst>
              </p:cNvPr>
              <p:cNvSpPr/>
              <p:nvPr/>
            </p:nvSpPr>
            <p:spPr>
              <a:xfrm>
                <a:off x="1008819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5E5D0F72-E99B-816B-A0D6-701AE4BBAB41}"/>
                  </a:ext>
                </a:extLst>
              </p:cNvPr>
              <p:cNvSpPr/>
              <p:nvPr/>
            </p:nvSpPr>
            <p:spPr>
              <a:xfrm>
                <a:off x="4672263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BC6C53B2-9C26-3C95-4FF5-3B3C68CAF1EC}"/>
                  </a:ext>
                </a:extLst>
              </p:cNvPr>
              <p:cNvSpPr/>
              <p:nvPr/>
            </p:nvSpPr>
            <p:spPr>
              <a:xfrm>
                <a:off x="8341894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29CB382D-8136-F0B1-AD96-18B0B993D82D}"/>
                  </a:ext>
                </a:extLst>
              </p:cNvPr>
              <p:cNvSpPr txBox="1"/>
              <p:nvPr/>
            </p:nvSpPr>
            <p:spPr>
              <a:xfrm>
                <a:off x="1671842" y="1949844"/>
                <a:ext cx="1499937" cy="3657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dirty="0">
                    <a:solidFill>
                      <a:srgbClr val="C7B79E"/>
                    </a:solidFill>
                    <a:latin typeface="Poppins"/>
                    <a:cs typeface="Poppins"/>
                  </a:rPr>
                  <a:t>Poppins</a:t>
                </a:r>
                <a:endParaRPr lang="pt-BR" dirty="0" err="1">
                  <a:solidFill>
                    <a:srgbClr val="C7B79E"/>
                  </a:solidFill>
                  <a:latin typeface="Poppins"/>
                  <a:cs typeface="Poppins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4599C4AD-6ACF-8BC6-C953-1C95856CD475}"/>
                  </a:ext>
                </a:extLst>
              </p:cNvPr>
              <p:cNvSpPr txBox="1"/>
              <p:nvPr/>
            </p:nvSpPr>
            <p:spPr>
              <a:xfrm>
                <a:off x="5349039" y="1949844"/>
                <a:ext cx="1499937" cy="3657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dirty="0" err="1">
                    <a:solidFill>
                      <a:srgbClr val="C7B79E"/>
                    </a:solidFill>
                    <a:latin typeface="Garamond"/>
                    <a:cs typeface="Poppins"/>
                  </a:rPr>
                  <a:t>Garamond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4AC61262-654D-0244-D3DD-024969A32408}"/>
                  </a:ext>
                </a:extLst>
              </p:cNvPr>
              <p:cNvSpPr txBox="1"/>
              <p:nvPr/>
            </p:nvSpPr>
            <p:spPr>
              <a:xfrm>
                <a:off x="8797742" y="1949844"/>
                <a:ext cx="192337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b="1" spc="300" dirty="0" err="1">
                    <a:solidFill>
                      <a:srgbClr val="C7B79E"/>
                    </a:solidFill>
                    <a:latin typeface="Pinyon Script" pitchFamily="2" charset="0"/>
                    <a:cs typeface="Poppins"/>
                  </a:rPr>
                  <a:t>Pinyon</a:t>
                </a:r>
                <a:r>
                  <a:rPr lang="pt-BR" b="1" spc="300" dirty="0">
                    <a:solidFill>
                      <a:srgbClr val="C7B79E"/>
                    </a:solidFill>
                    <a:latin typeface="Pinyon Script" pitchFamily="2" charset="0"/>
                    <a:cs typeface="Poppins"/>
                  </a:rPr>
                  <a:t> Script</a:t>
                </a:r>
                <a:endParaRPr lang="pt-BR" b="1" spc="300" dirty="0">
                  <a:solidFill>
                    <a:srgbClr val="C7B79E"/>
                  </a:solidFill>
                  <a:latin typeface="Pinyon Script" pitchFamily="2" charset="0"/>
                </a:endParaRPr>
              </a:p>
            </p:txBody>
          </p: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C22F257-3667-5B0D-842E-6C402C7A443D}"/>
                </a:ext>
              </a:extLst>
            </p:cNvPr>
            <p:cNvSpPr txBox="1"/>
            <p:nvPr/>
          </p:nvSpPr>
          <p:spPr>
            <a:xfrm>
              <a:off x="1416765" y="2829358"/>
              <a:ext cx="219218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textos mais longos e informações dos produtos.</a:t>
              </a:r>
              <a:endParaRPr lang="pt-BR" sz="1200" dirty="0">
                <a:latin typeface="Poppins"/>
                <a:cs typeface="Poppins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A52FFC8-C2C1-11C2-3DDA-C53E371B3072}"/>
                </a:ext>
              </a:extLst>
            </p:cNvPr>
            <p:cNvSpPr txBox="1"/>
            <p:nvPr/>
          </p:nvSpPr>
          <p:spPr>
            <a:xfrm>
              <a:off x="5190056" y="2824076"/>
              <a:ext cx="188808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título de separação de página.</a:t>
              </a:r>
              <a:endParaRPr lang="pt-BR" sz="1200" dirty="0">
                <a:latin typeface="Poppins"/>
                <a:cs typeface="Poppins"/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9077D9C-BB78-D32D-A683-7EBD85E21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8067" r="28069"/>
            <a:stretch/>
          </p:blipFill>
          <p:spPr>
            <a:xfrm>
              <a:off x="4894054" y="4054406"/>
              <a:ext cx="2391490" cy="622529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11FCB8C1-A234-2E1B-6F62-D990333E1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1239" y="3691165"/>
              <a:ext cx="1201142" cy="1634411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D0197A0-B7AC-CF2A-2629-E771AE4889F7}"/>
                </a:ext>
              </a:extLst>
            </p:cNvPr>
            <p:cNvSpPr txBox="1"/>
            <p:nvPr/>
          </p:nvSpPr>
          <p:spPr>
            <a:xfrm>
              <a:off x="8750109" y="2824076"/>
              <a:ext cx="202512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títulos que sobrepõem imagem</a:t>
              </a:r>
              <a:endParaRPr lang="pt-BR" sz="1200" dirty="0">
                <a:latin typeface="Poppins"/>
                <a:cs typeface="Poppins"/>
              </a:endParaRPr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701952C9-DC4A-1DC1-4FD5-355A83F68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06002" y="3751759"/>
              <a:ext cx="1906858" cy="1283779"/>
            </a:xfrm>
            <a:prstGeom prst="rect">
              <a:avLst/>
            </a:prstGeom>
          </p:spPr>
        </p:pic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39B2C85-2E1B-142A-337D-0EF31C2F8B99}"/>
              </a:ext>
            </a:extLst>
          </p:cNvPr>
          <p:cNvGrpSpPr/>
          <p:nvPr/>
        </p:nvGrpSpPr>
        <p:grpSpPr>
          <a:xfrm>
            <a:off x="17065804" y="1741919"/>
            <a:ext cx="11484036" cy="3087643"/>
            <a:chOff x="353982" y="2131162"/>
            <a:chExt cx="11484036" cy="3087643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B9B14923-6B89-403D-3A13-E36EC20F80AB}"/>
                </a:ext>
              </a:extLst>
            </p:cNvPr>
            <p:cNvSpPr/>
            <p:nvPr/>
          </p:nvSpPr>
          <p:spPr>
            <a:xfrm>
              <a:off x="353982" y="2131162"/>
              <a:ext cx="11484036" cy="3087643"/>
            </a:xfrm>
            <a:prstGeom prst="roundRect">
              <a:avLst>
                <a:gd name="adj" fmla="val 8272"/>
              </a:avLst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dirty="0">
                  <a:solidFill>
                    <a:srgbClr val="242424"/>
                  </a:solidFill>
                </a:rPr>
                <a:t>..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B96B45A8-6D24-9F86-62E4-31990896E8A0}"/>
                </a:ext>
              </a:extLst>
            </p:cNvPr>
            <p:cNvGrpSpPr/>
            <p:nvPr/>
          </p:nvGrpSpPr>
          <p:grpSpPr>
            <a:xfrm>
              <a:off x="1028081" y="2549473"/>
              <a:ext cx="10126578" cy="2195520"/>
              <a:chOff x="1032711" y="1834814"/>
              <a:chExt cx="10126578" cy="2195520"/>
            </a:xfrm>
          </p:grpSpPr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3BF82AD8-2659-AE9D-4A75-D44E10BA6B5A}"/>
                  </a:ext>
                </a:extLst>
              </p:cNvPr>
              <p:cNvGrpSpPr/>
              <p:nvPr/>
            </p:nvGrpSpPr>
            <p:grpSpPr>
              <a:xfrm>
                <a:off x="1032712" y="1834814"/>
                <a:ext cx="10126577" cy="1594184"/>
                <a:chOff x="792080" y="1814761"/>
                <a:chExt cx="10126577" cy="1594184"/>
              </a:xfrm>
            </p:grpSpPr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8A0B331A-5CCB-EA03-B8BC-BEC8C8C0745D}"/>
                    </a:ext>
                  </a:extLst>
                </p:cNvPr>
                <p:cNvSpPr/>
                <p:nvPr/>
              </p:nvSpPr>
              <p:spPr>
                <a:xfrm>
                  <a:off x="792080" y="1814762"/>
                  <a:ext cx="1604210" cy="1584157"/>
                </a:xfrm>
                <a:prstGeom prst="ellipse">
                  <a:avLst/>
                </a:prstGeom>
                <a:solidFill>
                  <a:srgbClr val="3B3B3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rgbClr val="C7B79E"/>
                      </a:solidFill>
                      <a:latin typeface="Poppins SemiBold"/>
                      <a:ea typeface="+mn-lt"/>
                      <a:cs typeface="Poppins SemiBold"/>
                    </a:rPr>
                    <a:t>3B3B3B</a:t>
                  </a:r>
                  <a:endParaRPr lang="pt-BR">
                    <a:solidFill>
                      <a:srgbClr val="C7B79E"/>
                    </a:solidFill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1400DE7C-616B-B79E-10D9-97D42EC4024E}"/>
                    </a:ext>
                  </a:extLst>
                </p:cNvPr>
                <p:cNvSpPr/>
                <p:nvPr/>
              </p:nvSpPr>
              <p:spPr>
                <a:xfrm>
                  <a:off x="2496553" y="1814762"/>
                  <a:ext cx="1604210" cy="1584157"/>
                </a:xfrm>
                <a:prstGeom prst="ellipse">
                  <a:avLst/>
                </a:prstGeom>
                <a:solidFill>
                  <a:srgbClr val="74747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747474</a:t>
                  </a:r>
                  <a:endParaRPr lang="pt-BR"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89707707-4C1A-C14E-F085-493610DD0E37}"/>
                    </a:ext>
                  </a:extLst>
                </p:cNvPr>
                <p:cNvSpPr/>
                <p:nvPr/>
              </p:nvSpPr>
              <p:spPr>
                <a:xfrm>
                  <a:off x="4201027" y="1824788"/>
                  <a:ext cx="1604210" cy="1584157"/>
                </a:xfrm>
                <a:prstGeom prst="ellipse">
                  <a:avLst/>
                </a:prstGeom>
                <a:solidFill>
                  <a:srgbClr val="80181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801818</a:t>
                  </a:r>
                  <a:endParaRPr lang="pt-BR">
                    <a:latin typeface="Poppins SemiBold"/>
                    <a:ea typeface="+mn-lt"/>
                    <a:cs typeface="Poppins SemiBold"/>
                  </a:endParaRPr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FA39A62C-3544-A978-1C27-3CEC79EE2172}"/>
                    </a:ext>
                  </a:extLst>
                </p:cNvPr>
                <p:cNvSpPr/>
                <p:nvPr/>
              </p:nvSpPr>
              <p:spPr>
                <a:xfrm>
                  <a:off x="5905500" y="1814761"/>
                  <a:ext cx="1604210" cy="1584157"/>
                </a:xfrm>
                <a:prstGeom prst="ellipse">
                  <a:avLst/>
                </a:prstGeom>
                <a:solidFill>
                  <a:srgbClr val="C7B79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C7B79E</a:t>
                  </a:r>
                  <a:endParaRPr lang="pt-BR">
                    <a:latin typeface="Poppins SemiBold"/>
                    <a:cs typeface="Poppins SemiBold"/>
                  </a:endParaRPr>
                </a:p>
              </p:txBody>
            </p:sp>
            <p:sp>
              <p:nvSpPr>
                <p:cNvPr id="58" name="Elipse 57">
                  <a:extLst>
                    <a:ext uri="{FF2B5EF4-FFF2-40B4-BE49-F238E27FC236}">
                      <a16:creationId xmlns:a16="http://schemas.microsoft.com/office/drawing/2014/main" id="{5A5F46B1-43E0-C119-CF7C-582FB58B6BEC}"/>
                    </a:ext>
                  </a:extLst>
                </p:cNvPr>
                <p:cNvSpPr/>
                <p:nvPr/>
              </p:nvSpPr>
              <p:spPr>
                <a:xfrm>
                  <a:off x="7609974" y="1814762"/>
                  <a:ext cx="1604210" cy="1584157"/>
                </a:xfrm>
                <a:prstGeom prst="ellipse">
                  <a:avLst/>
                </a:prstGeom>
                <a:solidFill>
                  <a:srgbClr val="D0413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000000"/>
                      </a:solidFill>
                      <a:latin typeface="Poppins SemiBold"/>
                      <a:ea typeface="+mn-lt"/>
                      <a:cs typeface="Poppins SemiBold"/>
                    </a:rPr>
                    <a:t>D04139</a:t>
                  </a:r>
                  <a:endParaRPr lang="pt-BR">
                    <a:latin typeface="Poppins SemiBold"/>
                    <a:ea typeface="+mn-lt"/>
                    <a:cs typeface="Poppins SemiBold"/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3A3E0CDC-7B47-E160-0900-784FD2FBB349}"/>
                    </a:ext>
                  </a:extLst>
                </p:cNvPr>
                <p:cNvSpPr/>
                <p:nvPr/>
              </p:nvSpPr>
              <p:spPr>
                <a:xfrm>
                  <a:off x="9314447" y="1814762"/>
                  <a:ext cx="1604210" cy="158415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pt-BR" sz="1200">
                      <a:solidFill>
                        <a:srgbClr val="C7B79E"/>
                      </a:solidFill>
                      <a:latin typeface="Poppins SemiBold"/>
                      <a:ea typeface="+mn-lt"/>
                      <a:cs typeface="Poppins SemiBold"/>
                    </a:rPr>
                    <a:t>000000</a:t>
                  </a:r>
                  <a:endParaRPr lang="pt-BR">
                    <a:solidFill>
                      <a:srgbClr val="C7B79E"/>
                    </a:solidFill>
                  </a:endParaRPr>
                </a:p>
              </p:txBody>
            </p:sp>
          </p:grp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B74A9E77-40FD-AF1D-E7D3-420BAC5D6EC6}"/>
                  </a:ext>
                </a:extLst>
              </p:cNvPr>
              <p:cNvSpPr txBox="1"/>
              <p:nvPr/>
            </p:nvSpPr>
            <p:spPr>
              <a:xfrm>
                <a:off x="1032711" y="3599447"/>
                <a:ext cx="1489912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Escuro forma de cinzento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4BFF10CD-7F0C-085B-BEA4-2C1B7C761A3F}"/>
                  </a:ext>
                </a:extLst>
              </p:cNvPr>
              <p:cNvSpPr txBox="1"/>
              <p:nvPr/>
            </p:nvSpPr>
            <p:spPr>
              <a:xfrm>
                <a:off x="2747211" y="3599447"/>
                <a:ext cx="148991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Cinzento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30E78AA-2847-D0AA-DFF3-F59D16DA5A1D}"/>
                  </a:ext>
                </a:extLst>
              </p:cNvPr>
              <p:cNvSpPr txBox="1"/>
              <p:nvPr/>
            </p:nvSpPr>
            <p:spPr>
              <a:xfrm>
                <a:off x="4361448" y="3599447"/>
                <a:ext cx="1620254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+mn-lt"/>
                    <a:cs typeface="Poppins SemiBold"/>
                  </a:rPr>
                  <a:t>Escuro médio forma de vermelho</a:t>
                </a:r>
                <a:endParaRPr lang="pt-BR" sz="1200">
                  <a:latin typeface="Poppins SemiBold"/>
                  <a:cs typeface="Poppins SemiBold"/>
                </a:endParaRP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4CFD2B2-66B4-75FE-3EB2-C5AC60F7149C}"/>
                  </a:ext>
                </a:extLst>
              </p:cNvPr>
              <p:cNvSpPr txBox="1"/>
              <p:nvPr/>
            </p:nvSpPr>
            <p:spPr>
              <a:xfrm>
                <a:off x="6206289" y="3599447"/>
                <a:ext cx="1540044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rgbClr val="FFFFFF"/>
                    </a:solidFill>
                    <a:latin typeface="Poppins SemiBold"/>
                    <a:ea typeface="Tahoma"/>
                    <a:cs typeface="Poppins SemiBold"/>
                  </a:rPr>
                  <a:t>Claro médio forma de castanho</a:t>
                </a:r>
                <a:endParaRPr lang="pt-BR" sz="1400">
                  <a:solidFill>
                    <a:srgbClr val="FFFFFF"/>
                  </a:solidFill>
                  <a:latin typeface="Poppins SemiBold"/>
                  <a:cs typeface="Poppins SemiBold"/>
                </a:endParaRP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8A11C2B-616A-9EE0-10E2-164BF4F77AA6}"/>
                  </a:ext>
                </a:extLst>
              </p:cNvPr>
              <p:cNvSpPr txBox="1"/>
              <p:nvPr/>
            </p:nvSpPr>
            <p:spPr>
              <a:xfrm>
                <a:off x="8101262" y="3599446"/>
                <a:ext cx="1118939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Poppins SemiBold"/>
                    <a:ea typeface="Tahoma"/>
                    <a:cs typeface="Tahoma"/>
                  </a:rPr>
                  <a:t>Vermelho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074C832-063B-1A6C-4039-88C21AC4F6AC}"/>
                  </a:ext>
                </a:extLst>
              </p:cNvPr>
              <p:cNvSpPr txBox="1"/>
              <p:nvPr/>
            </p:nvSpPr>
            <p:spPr>
              <a:xfrm>
                <a:off x="9775656" y="3599446"/>
                <a:ext cx="1118939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sz="1100">
                    <a:solidFill>
                      <a:schemeClr val="bg1"/>
                    </a:solidFill>
                    <a:latin typeface="Poppins SemiBold"/>
                    <a:ea typeface="Tahoma"/>
                    <a:cs typeface="Tahoma"/>
                  </a:rPr>
                  <a:t>Preto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63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DAE2D36-9902-83E5-B741-EF6F3B946DF6}"/>
              </a:ext>
            </a:extLst>
          </p:cNvPr>
          <p:cNvGrpSpPr/>
          <p:nvPr/>
        </p:nvGrpSpPr>
        <p:grpSpPr>
          <a:xfrm>
            <a:off x="1198084" y="2043055"/>
            <a:ext cx="9790731" cy="3368637"/>
            <a:chOff x="618430" y="2043055"/>
            <a:chExt cx="9790731" cy="3368637"/>
          </a:xfrm>
        </p:grpSpPr>
        <p:pic>
          <p:nvPicPr>
            <p:cNvPr id="18" name="Imagem 17" descr="Forma&#10;&#10;Descrição gerada automaticamente">
              <a:extLst>
                <a:ext uri="{FF2B5EF4-FFF2-40B4-BE49-F238E27FC236}">
                  <a16:creationId xmlns:a16="http://schemas.microsoft.com/office/drawing/2014/main" id="{7548E5EC-156C-7989-E66A-FDE96C72D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0" y="2047301"/>
              <a:ext cx="2637406" cy="3360145"/>
            </a:xfrm>
            <a:prstGeom prst="rect">
              <a:avLst/>
            </a:prstGeom>
          </p:spPr>
        </p:pic>
        <p:pic>
          <p:nvPicPr>
            <p:cNvPr id="21" name="Imagem 20" descr="Forma&#10;&#10;Descrição gerada automaticamente">
              <a:extLst>
                <a:ext uri="{FF2B5EF4-FFF2-40B4-BE49-F238E27FC236}">
                  <a16:creationId xmlns:a16="http://schemas.microsoft.com/office/drawing/2014/main" id="{722EE02A-84AF-21ED-F037-23FC7158E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6135" y="2047300"/>
              <a:ext cx="2415347" cy="3360146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C0308F21-1858-DBDF-B398-F860560A4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7778" y="2043055"/>
              <a:ext cx="4311383" cy="3368637"/>
            </a:xfrm>
            <a:prstGeom prst="rect">
              <a:avLst/>
            </a:prstGeom>
          </p:spPr>
        </p:pic>
      </p:grpSp>
      <p:pic>
        <p:nvPicPr>
          <p:cNvPr id="25" name="Imagem 24" descr="Logotipo&#10;&#10;Descrição gerada automaticamente">
            <a:extLst>
              <a:ext uri="{FF2B5EF4-FFF2-40B4-BE49-F238E27FC236}">
                <a16:creationId xmlns:a16="http://schemas.microsoft.com/office/drawing/2014/main" id="{65EAAC87-E613-6700-5459-130549F1D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928848" cy="1118186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5A6843BF-555B-384D-2EB1-89AF7BF207BA}"/>
              </a:ext>
            </a:extLst>
          </p:cNvPr>
          <p:cNvSpPr txBox="1"/>
          <p:nvPr/>
        </p:nvSpPr>
        <p:spPr>
          <a:xfrm>
            <a:off x="4095750" y="428029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 dirty="0" err="1">
                <a:solidFill>
                  <a:srgbClr val="C1A580"/>
                </a:solidFill>
                <a:latin typeface="Poppins SemiBold"/>
                <a:cs typeface="Poppins SemiBold"/>
              </a:rPr>
              <a:t>Wireframe</a:t>
            </a:r>
            <a:endParaRPr lang="pt-BR" dirty="0" err="1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632D264-39C5-BF8E-8C31-1FA4798873EC}"/>
              </a:ext>
            </a:extLst>
          </p:cNvPr>
          <p:cNvSpPr txBox="1"/>
          <p:nvPr/>
        </p:nvSpPr>
        <p:spPr>
          <a:xfrm>
            <a:off x="4091097" y="-1278016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Logomarca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95C2EC-838E-7B29-8657-2C7815E7F4C7}"/>
              </a:ext>
            </a:extLst>
          </p:cNvPr>
          <p:cNvSpPr txBox="1"/>
          <p:nvPr/>
        </p:nvSpPr>
        <p:spPr>
          <a:xfrm>
            <a:off x="4098217" y="-1191242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 dirty="0">
                <a:solidFill>
                  <a:srgbClr val="C1A580"/>
                </a:solidFill>
                <a:latin typeface="Poppins SemiBold"/>
                <a:cs typeface="Poppins SemiBold"/>
              </a:rPr>
              <a:t>Fontes</a:t>
            </a:r>
            <a:endParaRPr lang="pt-BR" dirty="0" err="1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6B9D8AE-473E-083A-7B9B-439F62806B3C}"/>
              </a:ext>
            </a:extLst>
          </p:cNvPr>
          <p:cNvGrpSpPr/>
          <p:nvPr/>
        </p:nvGrpSpPr>
        <p:grpSpPr>
          <a:xfrm>
            <a:off x="-17791688" y="1826222"/>
            <a:ext cx="10168152" cy="3802302"/>
            <a:chOff x="1008819" y="1738750"/>
            <a:chExt cx="10168152" cy="3802302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C1A4284A-E08E-058D-24B4-10B2F1574000}"/>
                </a:ext>
              </a:extLst>
            </p:cNvPr>
            <p:cNvGrpSpPr/>
            <p:nvPr/>
          </p:nvGrpSpPr>
          <p:grpSpPr>
            <a:xfrm>
              <a:off x="1008819" y="1738750"/>
              <a:ext cx="10168152" cy="3802302"/>
              <a:chOff x="1008819" y="1738750"/>
              <a:chExt cx="10168152" cy="3802302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EDF82F14-8BD3-4459-6B53-6F1287926D54}"/>
                  </a:ext>
                </a:extLst>
              </p:cNvPr>
              <p:cNvSpPr/>
              <p:nvPr/>
            </p:nvSpPr>
            <p:spPr>
              <a:xfrm>
                <a:off x="1008819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463937C8-CA12-A4B3-2673-195FF479C5E4}"/>
                  </a:ext>
                </a:extLst>
              </p:cNvPr>
              <p:cNvSpPr/>
              <p:nvPr/>
            </p:nvSpPr>
            <p:spPr>
              <a:xfrm>
                <a:off x="4672263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768F535-4AB1-C0CA-114E-293AE803EAC2}"/>
                  </a:ext>
                </a:extLst>
              </p:cNvPr>
              <p:cNvSpPr/>
              <p:nvPr/>
            </p:nvSpPr>
            <p:spPr>
              <a:xfrm>
                <a:off x="8341894" y="1738750"/>
                <a:ext cx="2835077" cy="3802302"/>
              </a:xfrm>
              <a:prstGeom prst="roundRect">
                <a:avLst>
                  <a:gd name="adj" fmla="val 4915"/>
                </a:avLst>
              </a:prstGeom>
              <a:solidFill>
                <a:srgbClr val="17171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BACA802B-8106-2620-5DF1-29FA587A7556}"/>
                  </a:ext>
                </a:extLst>
              </p:cNvPr>
              <p:cNvSpPr txBox="1"/>
              <p:nvPr/>
            </p:nvSpPr>
            <p:spPr>
              <a:xfrm>
                <a:off x="1671842" y="1949844"/>
                <a:ext cx="1499937" cy="3657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dirty="0">
                    <a:solidFill>
                      <a:srgbClr val="C7B79E"/>
                    </a:solidFill>
                    <a:latin typeface="Poppins"/>
                    <a:cs typeface="Poppins"/>
                  </a:rPr>
                  <a:t>Poppins</a:t>
                </a:r>
                <a:endParaRPr lang="pt-BR" dirty="0" err="1">
                  <a:solidFill>
                    <a:srgbClr val="C7B79E"/>
                  </a:solidFill>
                  <a:latin typeface="Poppins"/>
                  <a:cs typeface="Poppins"/>
                </a:endParaRPr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592AF9C-332F-6F4A-6724-F43B0ADAC39A}"/>
                  </a:ext>
                </a:extLst>
              </p:cNvPr>
              <p:cNvSpPr txBox="1"/>
              <p:nvPr/>
            </p:nvSpPr>
            <p:spPr>
              <a:xfrm>
                <a:off x="5349039" y="1949844"/>
                <a:ext cx="1499937" cy="36576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dirty="0" err="1">
                    <a:solidFill>
                      <a:srgbClr val="C7B79E"/>
                    </a:solidFill>
                    <a:latin typeface="Garamond"/>
                    <a:cs typeface="Poppins"/>
                  </a:rPr>
                  <a:t>Garamond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96AFDAD1-3952-90DC-B1FD-15608DC6335A}"/>
                  </a:ext>
                </a:extLst>
              </p:cNvPr>
              <p:cNvSpPr txBox="1"/>
              <p:nvPr/>
            </p:nvSpPr>
            <p:spPr>
              <a:xfrm>
                <a:off x="8797742" y="1949844"/>
                <a:ext cx="192337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pt-BR" b="1" spc="300" dirty="0" err="1">
                    <a:solidFill>
                      <a:srgbClr val="C7B79E"/>
                    </a:solidFill>
                    <a:latin typeface="Pinyon Script" pitchFamily="2" charset="0"/>
                    <a:cs typeface="Poppins"/>
                  </a:rPr>
                  <a:t>Pinyon</a:t>
                </a:r>
                <a:r>
                  <a:rPr lang="pt-BR" b="1" spc="300" dirty="0">
                    <a:solidFill>
                      <a:srgbClr val="C7B79E"/>
                    </a:solidFill>
                    <a:latin typeface="Pinyon Script" pitchFamily="2" charset="0"/>
                    <a:cs typeface="Poppins"/>
                  </a:rPr>
                  <a:t> Script</a:t>
                </a:r>
                <a:endParaRPr lang="pt-BR" b="1" spc="300" dirty="0">
                  <a:solidFill>
                    <a:srgbClr val="C7B79E"/>
                  </a:solidFill>
                  <a:latin typeface="Pinyon Script" pitchFamily="2" charset="0"/>
                </a:endParaRPr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C74D5EC-0836-31BE-3AFF-D0F6456E6D20}"/>
                </a:ext>
              </a:extLst>
            </p:cNvPr>
            <p:cNvSpPr txBox="1"/>
            <p:nvPr/>
          </p:nvSpPr>
          <p:spPr>
            <a:xfrm>
              <a:off x="1416765" y="2829358"/>
              <a:ext cx="219218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textos mais longos e informações dos produtos.</a:t>
              </a:r>
              <a:endParaRPr lang="pt-BR" sz="1200" dirty="0">
                <a:latin typeface="Poppins"/>
                <a:cs typeface="Poppins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1BD5158-AC01-2160-BDB9-A0AE813B2735}"/>
                </a:ext>
              </a:extLst>
            </p:cNvPr>
            <p:cNvSpPr txBox="1"/>
            <p:nvPr/>
          </p:nvSpPr>
          <p:spPr>
            <a:xfrm>
              <a:off x="5122312" y="2824077"/>
              <a:ext cx="193497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título de separação de página.</a:t>
              </a:r>
              <a:endParaRPr lang="pt-BR" sz="1200" dirty="0">
                <a:latin typeface="Poppins"/>
                <a:cs typeface="Poppins"/>
              </a:endParaRPr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A66C121E-3109-9BD5-86BD-9AC485A3C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8067" r="28069"/>
            <a:stretch/>
          </p:blipFill>
          <p:spPr>
            <a:xfrm>
              <a:off x="4894054" y="4054406"/>
              <a:ext cx="2391490" cy="622529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8A4027C-1F51-E274-7042-5BF6DC465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1239" y="3691165"/>
              <a:ext cx="1201142" cy="1634411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813A498-F79B-AB32-A51D-B0621D356D2F}"/>
                </a:ext>
              </a:extLst>
            </p:cNvPr>
            <p:cNvSpPr txBox="1"/>
            <p:nvPr/>
          </p:nvSpPr>
          <p:spPr>
            <a:xfrm>
              <a:off x="8750109" y="2824076"/>
              <a:ext cx="202512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t-BR" sz="1200" dirty="0">
                  <a:solidFill>
                    <a:schemeClr val="bg1"/>
                  </a:solidFill>
                  <a:latin typeface="Poppins"/>
                  <a:cs typeface="Poppins"/>
                </a:rPr>
                <a:t>Utilizada em títulos que sobrepõem imagem</a:t>
              </a:r>
              <a:endParaRPr lang="pt-BR" sz="1200" dirty="0">
                <a:latin typeface="Poppins"/>
                <a:cs typeface="Poppins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19D78BA-7BE1-FCDE-44CD-D14AEDC57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06002" y="3751759"/>
              <a:ext cx="1906858" cy="1283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20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5003494" y="2120747"/>
            <a:ext cx="2186607" cy="26238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E546AF-B990-63B1-E6E3-5A7D8EF05B2D}"/>
              </a:ext>
            </a:extLst>
          </p:cNvPr>
          <p:cNvSpPr txBox="1"/>
          <p:nvPr/>
        </p:nvSpPr>
        <p:spPr>
          <a:xfrm>
            <a:off x="4101123" y="336221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Logomarca</a:t>
            </a:r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700BA52-599E-7352-0325-85750C000171}"/>
              </a:ext>
            </a:extLst>
          </p:cNvPr>
          <p:cNvGrpSpPr/>
          <p:nvPr/>
        </p:nvGrpSpPr>
        <p:grpSpPr>
          <a:xfrm>
            <a:off x="1198084" y="9632976"/>
            <a:ext cx="9790731" cy="3368637"/>
            <a:chOff x="618430" y="2043055"/>
            <a:chExt cx="9790731" cy="3368637"/>
          </a:xfrm>
        </p:grpSpPr>
        <p:pic>
          <p:nvPicPr>
            <p:cNvPr id="4" name="Imagem 3" descr="Forma&#10;&#10;Descrição gerada automaticamente">
              <a:extLst>
                <a:ext uri="{FF2B5EF4-FFF2-40B4-BE49-F238E27FC236}">
                  <a16:creationId xmlns:a16="http://schemas.microsoft.com/office/drawing/2014/main" id="{51247ABB-2B33-B381-9895-54BC5EC25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430" y="2047301"/>
              <a:ext cx="2637406" cy="3360145"/>
            </a:xfrm>
            <a:prstGeom prst="rect">
              <a:avLst/>
            </a:prstGeom>
          </p:spPr>
        </p:pic>
        <p:pic>
          <p:nvPicPr>
            <p:cNvPr id="18" name="Imagem 17" descr="Forma&#10;&#10;Descrição gerada automaticamente">
              <a:extLst>
                <a:ext uri="{FF2B5EF4-FFF2-40B4-BE49-F238E27FC236}">
                  <a16:creationId xmlns:a16="http://schemas.microsoft.com/office/drawing/2014/main" id="{F046F84A-BF4A-CAB2-C001-31ECA3644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6135" y="2047300"/>
              <a:ext cx="2415347" cy="336014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8D764A0-5E4E-E621-8F27-0C2A62CF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7778" y="2043055"/>
              <a:ext cx="4311383" cy="3368637"/>
            </a:xfrm>
            <a:prstGeom prst="rect">
              <a:avLst/>
            </a:prstGeom>
          </p:spPr>
        </p:pic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52FCA86-EB7B-8177-EE71-E3E5FE9CFB9E}"/>
              </a:ext>
            </a:extLst>
          </p:cNvPr>
          <p:cNvSpPr txBox="1"/>
          <p:nvPr/>
        </p:nvSpPr>
        <p:spPr>
          <a:xfrm>
            <a:off x="4095750" y="8017950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 dirty="0" err="1">
                <a:solidFill>
                  <a:srgbClr val="C1A580"/>
                </a:solidFill>
                <a:latin typeface="Poppins SemiBold"/>
                <a:cs typeface="Poppins SemiBold"/>
              </a:rPr>
              <a:t>Wireframe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51632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8AE546AF-B990-63B1-E6E3-5A7D8EF05B2D}"/>
              </a:ext>
            </a:extLst>
          </p:cNvPr>
          <p:cNvSpPr txBox="1"/>
          <p:nvPr/>
        </p:nvSpPr>
        <p:spPr>
          <a:xfrm>
            <a:off x="4101123" y="-3547224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Logomarca</a:t>
            </a:r>
            <a:endParaRPr lang="pt-BR"/>
          </a:p>
        </p:txBody>
      </p:sp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792A5F8A-3D19-6970-5A72-BB28FBB26B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5003494" y="2120747"/>
            <a:ext cx="2186607" cy="26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87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DDD8DC-C371-9ADF-5933-6B4BFE322E38}"/>
              </a:ext>
            </a:extLst>
          </p:cNvPr>
          <p:cNvSpPr txBox="1"/>
          <p:nvPr/>
        </p:nvSpPr>
        <p:spPr>
          <a:xfrm>
            <a:off x="4690385" y="458954"/>
            <a:ext cx="2847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Desenvolvedores</a:t>
            </a: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1176727" cy="1384426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95BE980-64EA-DE8F-C914-4C4032689FFA}"/>
              </a:ext>
            </a:extLst>
          </p:cNvPr>
          <p:cNvSpPr/>
          <p:nvPr/>
        </p:nvSpPr>
        <p:spPr>
          <a:xfrm>
            <a:off x="922655" y="2093575"/>
            <a:ext cx="2184104" cy="3409953"/>
          </a:xfrm>
          <a:prstGeom prst="roundRect">
            <a:avLst>
              <a:gd name="adj" fmla="val 4794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BD0D84C-B973-B82F-21B8-A987F033C0C0}"/>
              </a:ext>
            </a:extLst>
          </p:cNvPr>
          <p:cNvSpPr/>
          <p:nvPr/>
        </p:nvSpPr>
        <p:spPr>
          <a:xfrm>
            <a:off x="3488459" y="2649192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6F750B1-1D50-E1B3-A41E-3A1B69969967}"/>
              </a:ext>
            </a:extLst>
          </p:cNvPr>
          <p:cNvSpPr/>
          <p:nvPr/>
        </p:nvSpPr>
        <p:spPr>
          <a:xfrm>
            <a:off x="5048888" y="2649193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EF0114B-2D88-17B5-A5E1-4B11E62FA4C4}"/>
              </a:ext>
            </a:extLst>
          </p:cNvPr>
          <p:cNvSpPr/>
          <p:nvPr/>
        </p:nvSpPr>
        <p:spPr>
          <a:xfrm>
            <a:off x="6557973" y="2649194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15B3CE8-3225-BC15-DFD1-05872F7AF495}"/>
              </a:ext>
            </a:extLst>
          </p:cNvPr>
          <p:cNvSpPr/>
          <p:nvPr/>
        </p:nvSpPr>
        <p:spPr>
          <a:xfrm>
            <a:off x="9576143" y="2667337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FF2961-5E8F-DA75-E30E-3F2DB3D597BA}"/>
              </a:ext>
            </a:extLst>
          </p:cNvPr>
          <p:cNvSpPr txBox="1"/>
          <p:nvPr/>
        </p:nvSpPr>
        <p:spPr>
          <a:xfrm>
            <a:off x="1147817" y="5028698"/>
            <a:ext cx="17337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Giovanna Silva Borges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A24A19-0B6C-02BB-8102-8FD65A951289}"/>
              </a:ext>
            </a:extLst>
          </p:cNvPr>
          <p:cNvSpPr txBox="1"/>
          <p:nvPr/>
        </p:nvSpPr>
        <p:spPr>
          <a:xfrm>
            <a:off x="1099671" y="2185418"/>
            <a:ext cx="183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600" err="1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600">
              <a:solidFill>
                <a:srgbClr val="C1A58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78DE86-63FC-A8C5-8678-5318D46788BD}"/>
              </a:ext>
            </a:extLst>
          </p:cNvPr>
          <p:cNvSpPr txBox="1"/>
          <p:nvPr/>
        </p:nvSpPr>
        <p:spPr>
          <a:xfrm>
            <a:off x="3488459" y="2734315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back-end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A8B15E-BCAA-F847-2C50-661B28FA60F3}"/>
              </a:ext>
            </a:extLst>
          </p:cNvPr>
          <p:cNvSpPr txBox="1"/>
          <p:nvPr/>
        </p:nvSpPr>
        <p:spPr>
          <a:xfrm>
            <a:off x="3326843" y="4506301"/>
            <a:ext cx="170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Guilherme Figueredo Magalhães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877CFA-2482-CD2A-9512-2F87CBEF8ACC}"/>
              </a:ext>
            </a:extLst>
          </p:cNvPr>
          <p:cNvSpPr txBox="1"/>
          <p:nvPr/>
        </p:nvSpPr>
        <p:spPr>
          <a:xfrm>
            <a:off x="4980307" y="2734315"/>
            <a:ext cx="1515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Gestor e DBA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17F43D2-DFF6-512A-2F5A-3CF7F8AF841A}"/>
              </a:ext>
            </a:extLst>
          </p:cNvPr>
          <p:cNvSpPr txBox="1"/>
          <p:nvPr/>
        </p:nvSpPr>
        <p:spPr>
          <a:xfrm>
            <a:off x="4980307" y="4506301"/>
            <a:ext cx="15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Isabel Virgínia Santos da Paixão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0803EF-363E-DC23-4805-6072A15705D3}"/>
              </a:ext>
            </a:extLst>
          </p:cNvPr>
          <p:cNvSpPr txBox="1"/>
          <p:nvPr/>
        </p:nvSpPr>
        <p:spPr>
          <a:xfrm>
            <a:off x="6557973" y="2734315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E934B51-B77D-8765-3073-75115A636517}"/>
              </a:ext>
            </a:extLst>
          </p:cNvPr>
          <p:cNvSpPr txBox="1"/>
          <p:nvPr/>
        </p:nvSpPr>
        <p:spPr>
          <a:xfrm>
            <a:off x="6557972" y="4506301"/>
            <a:ext cx="13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Júlia de Souza Amaral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CD265D-D8A0-5EC7-73AB-840D58EF89B9}"/>
              </a:ext>
            </a:extLst>
          </p:cNvPr>
          <p:cNvSpPr txBox="1"/>
          <p:nvPr/>
        </p:nvSpPr>
        <p:spPr>
          <a:xfrm>
            <a:off x="9576142" y="4524444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Luiz Henrique Vieira Lima</a:t>
            </a:r>
            <a:endParaRPr lang="pt-B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921125B-5B93-5445-D465-2B332DDD2463}"/>
              </a:ext>
            </a:extLst>
          </p:cNvPr>
          <p:cNvSpPr txBox="1"/>
          <p:nvPr/>
        </p:nvSpPr>
        <p:spPr>
          <a:xfrm>
            <a:off x="9576142" y="2749866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B71812B-247F-E19F-1E50-0B5DE24F0F9D}"/>
              </a:ext>
            </a:extLst>
          </p:cNvPr>
          <p:cNvSpPr/>
          <p:nvPr/>
        </p:nvSpPr>
        <p:spPr>
          <a:xfrm>
            <a:off x="8067058" y="2649194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C99FF45-642E-19F3-85E3-D26E47620EC7}"/>
              </a:ext>
            </a:extLst>
          </p:cNvPr>
          <p:cNvSpPr txBox="1"/>
          <p:nvPr/>
        </p:nvSpPr>
        <p:spPr>
          <a:xfrm>
            <a:off x="8067058" y="2734315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51CAD48-67E2-462E-B893-D3170BBF64A3}"/>
              </a:ext>
            </a:extLst>
          </p:cNvPr>
          <p:cNvSpPr txBox="1"/>
          <p:nvPr/>
        </p:nvSpPr>
        <p:spPr>
          <a:xfrm>
            <a:off x="8067057" y="4542587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Julia Santana dos Santos</a:t>
            </a:r>
          </a:p>
        </p:txBody>
      </p:sp>
    </p:spTree>
    <p:extLst>
      <p:ext uri="{BB962C8B-B14F-4D97-AF65-F5344CB8AC3E}">
        <p14:creationId xmlns:p14="http://schemas.microsoft.com/office/powerpoint/2010/main" val="214177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DDD8DC-C371-9ADF-5933-6B4BFE322E38}"/>
              </a:ext>
            </a:extLst>
          </p:cNvPr>
          <p:cNvSpPr txBox="1"/>
          <p:nvPr/>
        </p:nvSpPr>
        <p:spPr>
          <a:xfrm>
            <a:off x="4690385" y="458954"/>
            <a:ext cx="2847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Desenvolvedores</a:t>
            </a: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1176727" cy="1384426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BD0D84C-B973-B82F-21B8-A987F033C0C0}"/>
              </a:ext>
            </a:extLst>
          </p:cNvPr>
          <p:cNvSpPr/>
          <p:nvPr/>
        </p:nvSpPr>
        <p:spPr>
          <a:xfrm>
            <a:off x="2607110" y="2098350"/>
            <a:ext cx="2183367" cy="3411277"/>
          </a:xfrm>
          <a:prstGeom prst="roundRect">
            <a:avLst>
              <a:gd name="adj" fmla="val 4915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C6F750B1-1D50-E1B3-A41E-3A1B69969967}"/>
              </a:ext>
            </a:extLst>
          </p:cNvPr>
          <p:cNvSpPr/>
          <p:nvPr/>
        </p:nvSpPr>
        <p:spPr>
          <a:xfrm>
            <a:off x="4966261" y="2649193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EF0114B-2D88-17B5-A5E1-4B11E62FA4C4}"/>
              </a:ext>
            </a:extLst>
          </p:cNvPr>
          <p:cNvSpPr/>
          <p:nvPr/>
        </p:nvSpPr>
        <p:spPr>
          <a:xfrm>
            <a:off x="6475346" y="2649194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15B3CE8-3225-BC15-DFD1-05872F7AF495}"/>
              </a:ext>
            </a:extLst>
          </p:cNvPr>
          <p:cNvSpPr/>
          <p:nvPr/>
        </p:nvSpPr>
        <p:spPr>
          <a:xfrm>
            <a:off x="9493516" y="2667337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FF2961-5E8F-DA75-E30E-3F2DB3D597BA}"/>
              </a:ext>
            </a:extLst>
          </p:cNvPr>
          <p:cNvSpPr txBox="1"/>
          <p:nvPr/>
        </p:nvSpPr>
        <p:spPr>
          <a:xfrm>
            <a:off x="1239624" y="4523759"/>
            <a:ext cx="11737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Giovanna Silva Borges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A24A19-0B6C-02BB-8102-8FD65A951289}"/>
              </a:ext>
            </a:extLst>
          </p:cNvPr>
          <p:cNvSpPr txBox="1"/>
          <p:nvPr/>
        </p:nvSpPr>
        <p:spPr>
          <a:xfrm>
            <a:off x="1118031" y="2772984"/>
            <a:ext cx="14261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78DE86-63FC-A8C5-8678-5318D46788BD}"/>
              </a:ext>
            </a:extLst>
          </p:cNvPr>
          <p:cNvSpPr txBox="1"/>
          <p:nvPr/>
        </p:nvSpPr>
        <p:spPr>
          <a:xfrm>
            <a:off x="3011061" y="2339544"/>
            <a:ext cx="13846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rgbClr val="C1A580"/>
                </a:solidFill>
                <a:latin typeface="Poppins SemiBold"/>
                <a:cs typeface="Poppins SemiBold"/>
              </a:rPr>
              <a:t>Analista de </a:t>
            </a:r>
            <a:r>
              <a:rPr lang="pt-BR" sz="1600" err="1">
                <a:solidFill>
                  <a:srgbClr val="C1A580"/>
                </a:solidFill>
                <a:latin typeface="Poppins SemiBold"/>
                <a:cs typeface="Poppins SemiBold"/>
              </a:rPr>
              <a:t>back-end</a:t>
            </a:r>
            <a:endParaRPr lang="pt-BR" sz="1600">
              <a:solidFill>
                <a:srgbClr val="C1A580"/>
              </a:solidFill>
              <a:latin typeface="Poppins SemiBold"/>
              <a:cs typeface="Poppins SemiBold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A8B15E-BCAA-F847-2C50-661B28FA60F3}"/>
              </a:ext>
            </a:extLst>
          </p:cNvPr>
          <p:cNvSpPr txBox="1"/>
          <p:nvPr/>
        </p:nvSpPr>
        <p:spPr>
          <a:xfrm>
            <a:off x="2849445" y="4873530"/>
            <a:ext cx="1707875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C1A580"/>
                </a:solidFill>
                <a:latin typeface="Poppins SemiBold"/>
                <a:cs typeface="Poppins SemiBold"/>
              </a:rPr>
              <a:t>Guilherme Figueredo Magalhães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877CFA-2482-CD2A-9512-2F87CBEF8ACC}"/>
              </a:ext>
            </a:extLst>
          </p:cNvPr>
          <p:cNvSpPr txBox="1"/>
          <p:nvPr/>
        </p:nvSpPr>
        <p:spPr>
          <a:xfrm>
            <a:off x="4897680" y="2734315"/>
            <a:ext cx="1515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Gestor e DBA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17F43D2-DFF6-512A-2F5A-3CF7F8AF841A}"/>
              </a:ext>
            </a:extLst>
          </p:cNvPr>
          <p:cNvSpPr txBox="1"/>
          <p:nvPr/>
        </p:nvSpPr>
        <p:spPr>
          <a:xfrm>
            <a:off x="4897680" y="4506301"/>
            <a:ext cx="15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Isabel Virgínia Santos da Paixão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0803EF-363E-DC23-4805-6072A15705D3}"/>
              </a:ext>
            </a:extLst>
          </p:cNvPr>
          <p:cNvSpPr txBox="1"/>
          <p:nvPr/>
        </p:nvSpPr>
        <p:spPr>
          <a:xfrm>
            <a:off x="6475346" y="2734315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E934B51-B77D-8765-3073-75115A636517}"/>
              </a:ext>
            </a:extLst>
          </p:cNvPr>
          <p:cNvSpPr txBox="1"/>
          <p:nvPr/>
        </p:nvSpPr>
        <p:spPr>
          <a:xfrm>
            <a:off x="6475345" y="4506301"/>
            <a:ext cx="13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Júlia de Souza Amaral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CD265D-D8A0-5EC7-73AB-840D58EF89B9}"/>
              </a:ext>
            </a:extLst>
          </p:cNvPr>
          <p:cNvSpPr txBox="1"/>
          <p:nvPr/>
        </p:nvSpPr>
        <p:spPr>
          <a:xfrm>
            <a:off x="9493515" y="4524444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Luiz Henrique Vieira Lima</a:t>
            </a:r>
            <a:endParaRPr lang="pt-B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921125B-5B93-5445-D465-2B332DDD2463}"/>
              </a:ext>
            </a:extLst>
          </p:cNvPr>
          <p:cNvSpPr txBox="1"/>
          <p:nvPr/>
        </p:nvSpPr>
        <p:spPr>
          <a:xfrm>
            <a:off x="9493515" y="2749866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B71812B-247F-E19F-1E50-0B5DE24F0F9D}"/>
              </a:ext>
            </a:extLst>
          </p:cNvPr>
          <p:cNvSpPr/>
          <p:nvPr/>
        </p:nvSpPr>
        <p:spPr>
          <a:xfrm>
            <a:off x="7984431" y="2649194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C99FF45-642E-19F3-85E3-D26E47620EC7}"/>
              </a:ext>
            </a:extLst>
          </p:cNvPr>
          <p:cNvSpPr txBox="1"/>
          <p:nvPr/>
        </p:nvSpPr>
        <p:spPr>
          <a:xfrm>
            <a:off x="7984431" y="2734315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51CAD48-67E2-462E-B893-D3170BBF64A3}"/>
              </a:ext>
            </a:extLst>
          </p:cNvPr>
          <p:cNvSpPr txBox="1"/>
          <p:nvPr/>
        </p:nvSpPr>
        <p:spPr>
          <a:xfrm>
            <a:off x="7984430" y="4542587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Julia Santana dos Santos</a:t>
            </a:r>
          </a:p>
        </p:txBody>
      </p:sp>
    </p:spTree>
    <p:extLst>
      <p:ext uri="{BB962C8B-B14F-4D97-AF65-F5344CB8AC3E}">
        <p14:creationId xmlns:p14="http://schemas.microsoft.com/office/powerpoint/2010/main" val="13231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DDD8DC-C371-9ADF-5933-6B4BFE322E38}"/>
              </a:ext>
            </a:extLst>
          </p:cNvPr>
          <p:cNvSpPr txBox="1"/>
          <p:nvPr/>
        </p:nvSpPr>
        <p:spPr>
          <a:xfrm>
            <a:off x="4690385" y="458954"/>
            <a:ext cx="2847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Desenvolvedores</a:t>
            </a: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1176727" cy="1384426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BD0D84C-B973-B82F-21B8-A987F033C0C0}"/>
              </a:ext>
            </a:extLst>
          </p:cNvPr>
          <p:cNvSpPr/>
          <p:nvPr/>
        </p:nvSpPr>
        <p:spPr>
          <a:xfrm>
            <a:off x="4066845" y="2109723"/>
            <a:ext cx="2183367" cy="3411277"/>
          </a:xfrm>
          <a:prstGeom prst="roundRect">
            <a:avLst>
              <a:gd name="adj" fmla="val 4915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4EF0114B-2D88-17B5-A5E1-4B11E62FA4C4}"/>
              </a:ext>
            </a:extLst>
          </p:cNvPr>
          <p:cNvSpPr/>
          <p:nvPr/>
        </p:nvSpPr>
        <p:spPr>
          <a:xfrm>
            <a:off x="6411081" y="2649194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15B3CE8-3225-BC15-DFD1-05872F7AF495}"/>
              </a:ext>
            </a:extLst>
          </p:cNvPr>
          <p:cNvSpPr/>
          <p:nvPr/>
        </p:nvSpPr>
        <p:spPr>
          <a:xfrm>
            <a:off x="9429251" y="2667337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FF2961-5E8F-DA75-E30E-3F2DB3D597BA}"/>
              </a:ext>
            </a:extLst>
          </p:cNvPr>
          <p:cNvSpPr txBox="1"/>
          <p:nvPr/>
        </p:nvSpPr>
        <p:spPr>
          <a:xfrm>
            <a:off x="1175359" y="4523759"/>
            <a:ext cx="11737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Giovanna Silva Borges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A24A19-0B6C-02BB-8102-8FD65A951289}"/>
              </a:ext>
            </a:extLst>
          </p:cNvPr>
          <p:cNvSpPr txBox="1"/>
          <p:nvPr/>
        </p:nvSpPr>
        <p:spPr>
          <a:xfrm>
            <a:off x="1053766" y="2750238"/>
            <a:ext cx="14261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78DE86-63FC-A8C5-8678-5318D46788BD}"/>
              </a:ext>
            </a:extLst>
          </p:cNvPr>
          <p:cNvSpPr txBox="1"/>
          <p:nvPr/>
        </p:nvSpPr>
        <p:spPr>
          <a:xfrm>
            <a:off x="2605602" y="2748977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back-end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A8B15E-BCAA-F847-2C50-661B28FA60F3}"/>
              </a:ext>
            </a:extLst>
          </p:cNvPr>
          <p:cNvSpPr txBox="1"/>
          <p:nvPr/>
        </p:nvSpPr>
        <p:spPr>
          <a:xfrm>
            <a:off x="2478105" y="4509590"/>
            <a:ext cx="1378055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Guilherme Figueredo Magalhães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877CFA-2482-CD2A-9512-2F87CBEF8ACC}"/>
              </a:ext>
            </a:extLst>
          </p:cNvPr>
          <p:cNvSpPr txBox="1"/>
          <p:nvPr/>
        </p:nvSpPr>
        <p:spPr>
          <a:xfrm>
            <a:off x="4423982" y="2393121"/>
            <a:ext cx="151544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rgbClr val="C1A580"/>
                </a:solidFill>
                <a:latin typeface="Poppins SemiBold"/>
                <a:cs typeface="Poppins SemiBold"/>
              </a:rPr>
              <a:t>Gestor e DBA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17F43D2-DFF6-512A-2F5A-3CF7F8AF841A}"/>
              </a:ext>
            </a:extLst>
          </p:cNvPr>
          <p:cNvSpPr txBox="1"/>
          <p:nvPr/>
        </p:nvSpPr>
        <p:spPr>
          <a:xfrm>
            <a:off x="4332997" y="4881615"/>
            <a:ext cx="1697416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C1A580"/>
                </a:solidFill>
                <a:latin typeface="Poppins SemiBold"/>
                <a:cs typeface="Poppins SemiBold"/>
              </a:rPr>
              <a:t>Isabel Virgínia Santos da Paixão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0803EF-363E-DC23-4805-6072A15705D3}"/>
              </a:ext>
            </a:extLst>
          </p:cNvPr>
          <p:cNvSpPr txBox="1"/>
          <p:nvPr/>
        </p:nvSpPr>
        <p:spPr>
          <a:xfrm>
            <a:off x="6411081" y="2734315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E934B51-B77D-8765-3073-75115A636517}"/>
              </a:ext>
            </a:extLst>
          </p:cNvPr>
          <p:cNvSpPr txBox="1"/>
          <p:nvPr/>
        </p:nvSpPr>
        <p:spPr>
          <a:xfrm>
            <a:off x="6411080" y="4506301"/>
            <a:ext cx="138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Júlia de Souza Amaral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CD265D-D8A0-5EC7-73AB-840D58EF89B9}"/>
              </a:ext>
            </a:extLst>
          </p:cNvPr>
          <p:cNvSpPr txBox="1"/>
          <p:nvPr/>
        </p:nvSpPr>
        <p:spPr>
          <a:xfrm>
            <a:off x="9429250" y="4524444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Luiz Henrique Vieira Lima</a:t>
            </a:r>
            <a:endParaRPr lang="pt-B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921125B-5B93-5445-D465-2B332DDD2463}"/>
              </a:ext>
            </a:extLst>
          </p:cNvPr>
          <p:cNvSpPr txBox="1"/>
          <p:nvPr/>
        </p:nvSpPr>
        <p:spPr>
          <a:xfrm>
            <a:off x="9429250" y="2749866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B71812B-247F-E19F-1E50-0B5DE24F0F9D}"/>
              </a:ext>
            </a:extLst>
          </p:cNvPr>
          <p:cNvSpPr/>
          <p:nvPr/>
        </p:nvSpPr>
        <p:spPr>
          <a:xfrm>
            <a:off x="7920166" y="2649194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C99FF45-642E-19F3-85E3-D26E47620EC7}"/>
              </a:ext>
            </a:extLst>
          </p:cNvPr>
          <p:cNvSpPr txBox="1"/>
          <p:nvPr/>
        </p:nvSpPr>
        <p:spPr>
          <a:xfrm>
            <a:off x="7920166" y="2734315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51CAD48-67E2-462E-B893-D3170BBF64A3}"/>
              </a:ext>
            </a:extLst>
          </p:cNvPr>
          <p:cNvSpPr txBox="1"/>
          <p:nvPr/>
        </p:nvSpPr>
        <p:spPr>
          <a:xfrm>
            <a:off x="7920165" y="4542587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Julia Santana dos Santos</a:t>
            </a:r>
          </a:p>
        </p:txBody>
      </p:sp>
    </p:spTree>
    <p:extLst>
      <p:ext uri="{BB962C8B-B14F-4D97-AF65-F5344CB8AC3E}">
        <p14:creationId xmlns:p14="http://schemas.microsoft.com/office/powerpoint/2010/main" val="216246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DDD8DC-C371-9ADF-5933-6B4BFE322E38}"/>
              </a:ext>
            </a:extLst>
          </p:cNvPr>
          <p:cNvSpPr txBox="1"/>
          <p:nvPr/>
        </p:nvSpPr>
        <p:spPr>
          <a:xfrm>
            <a:off x="4690385" y="458954"/>
            <a:ext cx="2847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Desenvolvedores</a:t>
            </a: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1176727" cy="1384426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BD0D84C-B973-B82F-21B8-A987F033C0C0}"/>
              </a:ext>
            </a:extLst>
          </p:cNvPr>
          <p:cNvSpPr/>
          <p:nvPr/>
        </p:nvSpPr>
        <p:spPr>
          <a:xfrm>
            <a:off x="5757681" y="2109723"/>
            <a:ext cx="2183367" cy="3411277"/>
          </a:xfrm>
          <a:prstGeom prst="roundRect">
            <a:avLst>
              <a:gd name="adj" fmla="val 4915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15B3CE8-3225-BC15-DFD1-05872F7AF495}"/>
              </a:ext>
            </a:extLst>
          </p:cNvPr>
          <p:cNvSpPr/>
          <p:nvPr/>
        </p:nvSpPr>
        <p:spPr>
          <a:xfrm>
            <a:off x="9438432" y="2667337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FF2961-5E8F-DA75-E30E-3F2DB3D597BA}"/>
              </a:ext>
            </a:extLst>
          </p:cNvPr>
          <p:cNvSpPr txBox="1"/>
          <p:nvPr/>
        </p:nvSpPr>
        <p:spPr>
          <a:xfrm>
            <a:off x="1184540" y="4523759"/>
            <a:ext cx="11737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Giovanna Silva Borges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A24A19-0B6C-02BB-8102-8FD65A951289}"/>
              </a:ext>
            </a:extLst>
          </p:cNvPr>
          <p:cNvSpPr txBox="1"/>
          <p:nvPr/>
        </p:nvSpPr>
        <p:spPr>
          <a:xfrm>
            <a:off x="1062947" y="2750238"/>
            <a:ext cx="14261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78DE86-63FC-A8C5-8678-5318D46788BD}"/>
              </a:ext>
            </a:extLst>
          </p:cNvPr>
          <p:cNvSpPr txBox="1"/>
          <p:nvPr/>
        </p:nvSpPr>
        <p:spPr>
          <a:xfrm>
            <a:off x="2614783" y="2748977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back-end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A8B15E-BCAA-F847-2C50-661B28FA60F3}"/>
              </a:ext>
            </a:extLst>
          </p:cNvPr>
          <p:cNvSpPr txBox="1"/>
          <p:nvPr/>
        </p:nvSpPr>
        <p:spPr>
          <a:xfrm>
            <a:off x="2482554" y="4509590"/>
            <a:ext cx="150976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Guilherme Figueredo Magalhães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877CFA-2482-CD2A-9512-2F87CBEF8ACC}"/>
              </a:ext>
            </a:extLst>
          </p:cNvPr>
          <p:cNvSpPr txBox="1"/>
          <p:nvPr/>
        </p:nvSpPr>
        <p:spPr>
          <a:xfrm>
            <a:off x="4157266" y="2839810"/>
            <a:ext cx="151544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Gestor e DBA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17F43D2-DFF6-512A-2F5A-3CF7F8AF841A}"/>
              </a:ext>
            </a:extLst>
          </p:cNvPr>
          <p:cNvSpPr txBox="1"/>
          <p:nvPr/>
        </p:nvSpPr>
        <p:spPr>
          <a:xfrm>
            <a:off x="4158247" y="4513752"/>
            <a:ext cx="151348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Isabel Virgínia Santos da Paixão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0803EF-363E-DC23-4805-6072A15705D3}"/>
              </a:ext>
            </a:extLst>
          </p:cNvPr>
          <p:cNvSpPr txBox="1"/>
          <p:nvPr/>
        </p:nvSpPr>
        <p:spPr>
          <a:xfrm>
            <a:off x="6157503" y="2353315"/>
            <a:ext cx="13846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rgbClr val="C1A580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6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sz="1600">
              <a:solidFill>
                <a:srgbClr val="C1A580"/>
              </a:solidFill>
              <a:latin typeface="Poppins SemiBold"/>
              <a:cs typeface="Poppins SemiBold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E934B51-B77D-8765-3073-75115A636517}"/>
              </a:ext>
            </a:extLst>
          </p:cNvPr>
          <p:cNvSpPr txBox="1"/>
          <p:nvPr/>
        </p:nvSpPr>
        <p:spPr>
          <a:xfrm>
            <a:off x="6157502" y="4874163"/>
            <a:ext cx="1384645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C1A580"/>
                </a:solidFill>
                <a:latin typeface="Poppins SemiBold"/>
                <a:cs typeface="Poppins SemiBold"/>
              </a:rPr>
              <a:t>Júlia de Souza Amaral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CD265D-D8A0-5EC7-73AB-840D58EF89B9}"/>
              </a:ext>
            </a:extLst>
          </p:cNvPr>
          <p:cNvSpPr txBox="1"/>
          <p:nvPr/>
        </p:nvSpPr>
        <p:spPr>
          <a:xfrm>
            <a:off x="9438431" y="4524444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Luiz Henrique Vieira Lima</a:t>
            </a:r>
            <a:endParaRPr lang="pt-B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921125B-5B93-5445-D465-2B332DDD2463}"/>
              </a:ext>
            </a:extLst>
          </p:cNvPr>
          <p:cNvSpPr txBox="1"/>
          <p:nvPr/>
        </p:nvSpPr>
        <p:spPr>
          <a:xfrm>
            <a:off x="9438431" y="2749866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7B71812B-247F-E19F-1E50-0B5DE24F0F9D}"/>
              </a:ext>
            </a:extLst>
          </p:cNvPr>
          <p:cNvSpPr/>
          <p:nvPr/>
        </p:nvSpPr>
        <p:spPr>
          <a:xfrm>
            <a:off x="7929347" y="2649194"/>
            <a:ext cx="1384644" cy="2318773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C99FF45-642E-19F3-85E3-D26E47620EC7}"/>
              </a:ext>
            </a:extLst>
          </p:cNvPr>
          <p:cNvSpPr txBox="1"/>
          <p:nvPr/>
        </p:nvSpPr>
        <p:spPr>
          <a:xfrm>
            <a:off x="7929347" y="2734315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Analista de front-end.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51CAD48-67E2-462E-B893-D3170BBF64A3}"/>
              </a:ext>
            </a:extLst>
          </p:cNvPr>
          <p:cNvSpPr txBox="1"/>
          <p:nvPr/>
        </p:nvSpPr>
        <p:spPr>
          <a:xfrm>
            <a:off x="7929346" y="4542587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Julia Santana dos Santos</a:t>
            </a:r>
          </a:p>
        </p:txBody>
      </p:sp>
    </p:spTree>
    <p:extLst>
      <p:ext uri="{BB962C8B-B14F-4D97-AF65-F5344CB8AC3E}">
        <p14:creationId xmlns:p14="http://schemas.microsoft.com/office/powerpoint/2010/main" val="3803196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DDD8DC-C371-9ADF-5933-6B4BFE322E38}"/>
              </a:ext>
            </a:extLst>
          </p:cNvPr>
          <p:cNvSpPr txBox="1"/>
          <p:nvPr/>
        </p:nvSpPr>
        <p:spPr>
          <a:xfrm>
            <a:off x="4690385" y="458954"/>
            <a:ext cx="2847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Desenvolvedores</a:t>
            </a: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1176727" cy="1384426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BD0D84C-B973-B82F-21B8-A987F033C0C0}"/>
              </a:ext>
            </a:extLst>
          </p:cNvPr>
          <p:cNvSpPr/>
          <p:nvPr/>
        </p:nvSpPr>
        <p:spPr>
          <a:xfrm>
            <a:off x="7199055" y="2109723"/>
            <a:ext cx="2183367" cy="3411277"/>
          </a:xfrm>
          <a:prstGeom prst="roundRect">
            <a:avLst>
              <a:gd name="adj" fmla="val 4915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FF2961-5E8F-DA75-E30E-3F2DB3D597BA}"/>
              </a:ext>
            </a:extLst>
          </p:cNvPr>
          <p:cNvSpPr txBox="1"/>
          <p:nvPr/>
        </p:nvSpPr>
        <p:spPr>
          <a:xfrm>
            <a:off x="1184540" y="4523759"/>
            <a:ext cx="11737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Giovanna Silva Borges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A24A19-0B6C-02BB-8102-8FD65A951289}"/>
              </a:ext>
            </a:extLst>
          </p:cNvPr>
          <p:cNvSpPr txBox="1"/>
          <p:nvPr/>
        </p:nvSpPr>
        <p:spPr>
          <a:xfrm>
            <a:off x="1062947" y="2750238"/>
            <a:ext cx="14261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78DE86-63FC-A8C5-8678-5318D46788BD}"/>
              </a:ext>
            </a:extLst>
          </p:cNvPr>
          <p:cNvSpPr txBox="1"/>
          <p:nvPr/>
        </p:nvSpPr>
        <p:spPr>
          <a:xfrm>
            <a:off x="2614783" y="2748977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back-end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A8B15E-BCAA-F847-2C50-661B28FA60F3}"/>
              </a:ext>
            </a:extLst>
          </p:cNvPr>
          <p:cNvSpPr txBox="1"/>
          <p:nvPr/>
        </p:nvSpPr>
        <p:spPr>
          <a:xfrm>
            <a:off x="2575207" y="4527951"/>
            <a:ext cx="1425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Guilherme Figueredo Magalhães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877CFA-2482-CD2A-9512-2F87CBEF8ACC}"/>
              </a:ext>
            </a:extLst>
          </p:cNvPr>
          <p:cNvSpPr txBox="1"/>
          <p:nvPr/>
        </p:nvSpPr>
        <p:spPr>
          <a:xfrm>
            <a:off x="4157266" y="2839810"/>
            <a:ext cx="151544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Gestor e DBA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17F43D2-DFF6-512A-2F5A-3CF7F8AF841A}"/>
              </a:ext>
            </a:extLst>
          </p:cNvPr>
          <p:cNvSpPr txBox="1"/>
          <p:nvPr/>
        </p:nvSpPr>
        <p:spPr>
          <a:xfrm>
            <a:off x="4158247" y="4578017"/>
            <a:ext cx="1513485" cy="392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Isabel Virgínia Santos</a:t>
            </a:r>
            <a:r>
              <a:rPr lang="pt-BR" sz="1050">
                <a:solidFill>
                  <a:srgbClr val="171717"/>
                </a:solidFill>
                <a:latin typeface="Poppins SemiBold"/>
                <a:cs typeface="Poppins SemiBold"/>
              </a:rPr>
              <a:t> </a:t>
            </a:r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da Paixão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0803EF-363E-DC23-4805-6072A15705D3}"/>
              </a:ext>
            </a:extLst>
          </p:cNvPr>
          <p:cNvSpPr txBox="1"/>
          <p:nvPr/>
        </p:nvSpPr>
        <p:spPr>
          <a:xfrm>
            <a:off x="5817816" y="2748086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E934B51-B77D-8765-3073-75115A636517}"/>
              </a:ext>
            </a:extLst>
          </p:cNvPr>
          <p:cNvSpPr txBox="1"/>
          <p:nvPr/>
        </p:nvSpPr>
        <p:spPr>
          <a:xfrm>
            <a:off x="5817815" y="4562018"/>
            <a:ext cx="1384645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171717"/>
                </a:solidFill>
                <a:latin typeface="Poppins SemiBold"/>
                <a:cs typeface="Poppins SemiBold"/>
              </a:rPr>
              <a:t>Júlia de Souza Amaral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CD265D-D8A0-5EC7-73AB-840D58EF89B9}"/>
              </a:ext>
            </a:extLst>
          </p:cNvPr>
          <p:cNvSpPr txBox="1"/>
          <p:nvPr/>
        </p:nvSpPr>
        <p:spPr>
          <a:xfrm>
            <a:off x="9438431" y="4524444"/>
            <a:ext cx="13846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/>
                <a:cs typeface="Poppins SemiBold"/>
              </a:rPr>
              <a:t>Luiz Henrique Vieira Lima</a:t>
            </a:r>
            <a:endParaRPr lang="pt-B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921125B-5B93-5445-D465-2B332DDD2463}"/>
              </a:ext>
            </a:extLst>
          </p:cNvPr>
          <p:cNvSpPr txBox="1"/>
          <p:nvPr/>
        </p:nvSpPr>
        <p:spPr>
          <a:xfrm>
            <a:off x="9438431" y="2749866"/>
            <a:ext cx="1384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Analista de front-</a:t>
            </a:r>
            <a:r>
              <a:rPr lang="pt-BR" sz="1100" err="1">
                <a:solidFill>
                  <a:schemeClr val="tx1">
                    <a:lumMod val="95000"/>
                    <a:lumOff val="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end</a:t>
            </a:r>
            <a:endParaRPr lang="pt-BR" sz="1100">
              <a:solidFill>
                <a:schemeClr val="tx1">
                  <a:lumMod val="95000"/>
                  <a:lumOff val="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C99FF45-642E-19F3-85E3-D26E47620EC7}"/>
              </a:ext>
            </a:extLst>
          </p:cNvPr>
          <p:cNvSpPr txBox="1"/>
          <p:nvPr/>
        </p:nvSpPr>
        <p:spPr>
          <a:xfrm>
            <a:off x="7598841" y="2376267"/>
            <a:ext cx="13846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rgbClr val="C1A580"/>
                </a:solidFill>
                <a:latin typeface="Poppins SemiBold"/>
                <a:cs typeface="Poppins SemiBold"/>
              </a:rPr>
              <a:t>Analista de front-end</a:t>
            </a:r>
            <a:r>
              <a:rPr lang="pt-BR" sz="1600">
                <a:solidFill>
                  <a:srgbClr val="171717"/>
                </a:solidFill>
                <a:latin typeface="Poppins SemiBold"/>
                <a:cs typeface="Poppins SemiBold"/>
              </a:rPr>
              <a:t>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51CAD48-67E2-462E-B893-D3170BBF64A3}"/>
              </a:ext>
            </a:extLst>
          </p:cNvPr>
          <p:cNvSpPr txBox="1"/>
          <p:nvPr/>
        </p:nvSpPr>
        <p:spPr>
          <a:xfrm>
            <a:off x="7558735" y="4891454"/>
            <a:ext cx="1454829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C1A580"/>
                </a:solidFill>
                <a:latin typeface="Poppins SemiBold"/>
                <a:cs typeface="Poppins SemiBold"/>
              </a:rPr>
              <a:t>Julia Santana dos Santos</a:t>
            </a:r>
          </a:p>
        </p:txBody>
      </p:sp>
    </p:spTree>
    <p:extLst>
      <p:ext uri="{BB962C8B-B14F-4D97-AF65-F5344CB8AC3E}">
        <p14:creationId xmlns:p14="http://schemas.microsoft.com/office/powerpoint/2010/main" val="299789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9DDD8DC-C371-9ADF-5933-6B4BFE322E38}"/>
              </a:ext>
            </a:extLst>
          </p:cNvPr>
          <p:cNvSpPr txBox="1"/>
          <p:nvPr/>
        </p:nvSpPr>
        <p:spPr>
          <a:xfrm>
            <a:off x="4690385" y="458954"/>
            <a:ext cx="2847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Desenvolvedores</a:t>
            </a: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1176727" cy="1384426"/>
          </a:xfrm>
          <a:prstGeom prst="rect">
            <a:avLst/>
          </a:prstGeom>
        </p:spPr>
      </p:pic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BD0D84C-B973-B82F-21B8-A987F033C0C0}"/>
              </a:ext>
            </a:extLst>
          </p:cNvPr>
          <p:cNvSpPr/>
          <p:nvPr/>
        </p:nvSpPr>
        <p:spPr>
          <a:xfrm>
            <a:off x="9094149" y="2079644"/>
            <a:ext cx="2183367" cy="3411277"/>
          </a:xfrm>
          <a:prstGeom prst="roundRect">
            <a:avLst>
              <a:gd name="adj" fmla="val 4915"/>
            </a:avLst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171717"/>
                </a:solidFill>
              </a:rPr>
              <a:t>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FF2961-5E8F-DA75-E30E-3F2DB3D597BA}"/>
              </a:ext>
            </a:extLst>
          </p:cNvPr>
          <p:cNvSpPr txBox="1"/>
          <p:nvPr/>
        </p:nvSpPr>
        <p:spPr>
          <a:xfrm>
            <a:off x="1074371" y="4523759"/>
            <a:ext cx="11737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Giovanna Silva Borges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CA24A19-0B6C-02BB-8102-8FD65A951289}"/>
              </a:ext>
            </a:extLst>
          </p:cNvPr>
          <p:cNvSpPr txBox="1"/>
          <p:nvPr/>
        </p:nvSpPr>
        <p:spPr>
          <a:xfrm>
            <a:off x="952778" y="2750238"/>
            <a:ext cx="14261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478DE86-63FC-A8C5-8678-5318D46788BD}"/>
              </a:ext>
            </a:extLst>
          </p:cNvPr>
          <p:cNvSpPr txBox="1"/>
          <p:nvPr/>
        </p:nvSpPr>
        <p:spPr>
          <a:xfrm>
            <a:off x="2504614" y="2748977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back-end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28A8B15E-BCAA-F847-2C50-661B28FA60F3}"/>
              </a:ext>
            </a:extLst>
          </p:cNvPr>
          <p:cNvSpPr txBox="1"/>
          <p:nvPr/>
        </p:nvSpPr>
        <p:spPr>
          <a:xfrm>
            <a:off x="2465038" y="4527951"/>
            <a:ext cx="14253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Guilherme Figueredo Magalhães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7877CFA-2482-CD2A-9512-2F87CBEF8ACC}"/>
              </a:ext>
            </a:extLst>
          </p:cNvPr>
          <p:cNvSpPr txBox="1"/>
          <p:nvPr/>
        </p:nvSpPr>
        <p:spPr>
          <a:xfrm>
            <a:off x="4047097" y="2839810"/>
            <a:ext cx="151544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Gestor e DBA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17F43D2-DFF6-512A-2F5A-3CF7F8AF841A}"/>
              </a:ext>
            </a:extLst>
          </p:cNvPr>
          <p:cNvSpPr txBox="1"/>
          <p:nvPr/>
        </p:nvSpPr>
        <p:spPr>
          <a:xfrm>
            <a:off x="4048078" y="4578017"/>
            <a:ext cx="1513485" cy="392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Isabel Virgínia Santos</a:t>
            </a:r>
            <a:r>
              <a:rPr lang="pt-BR" sz="1050">
                <a:solidFill>
                  <a:srgbClr val="171717"/>
                </a:solidFill>
                <a:latin typeface="Poppins SemiBold"/>
                <a:cs typeface="Poppins SemiBold"/>
              </a:rPr>
              <a:t> </a:t>
            </a:r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da Paixão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0803EF-363E-DC23-4805-6072A15705D3}"/>
              </a:ext>
            </a:extLst>
          </p:cNvPr>
          <p:cNvSpPr txBox="1"/>
          <p:nvPr/>
        </p:nvSpPr>
        <p:spPr>
          <a:xfrm>
            <a:off x="5707647" y="2748086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1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1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E934B51-B77D-8765-3073-75115A636517}"/>
              </a:ext>
            </a:extLst>
          </p:cNvPr>
          <p:cNvSpPr txBox="1"/>
          <p:nvPr/>
        </p:nvSpPr>
        <p:spPr>
          <a:xfrm>
            <a:off x="5707646" y="4562018"/>
            <a:ext cx="1384645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171717"/>
                </a:solidFill>
                <a:latin typeface="Poppins SemiBold"/>
                <a:cs typeface="Poppins SemiBold"/>
              </a:rPr>
              <a:t>Júlia de Souza Amaral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BCD265D-D8A0-5EC7-73AB-840D58EF89B9}"/>
              </a:ext>
            </a:extLst>
          </p:cNvPr>
          <p:cNvSpPr txBox="1"/>
          <p:nvPr/>
        </p:nvSpPr>
        <p:spPr>
          <a:xfrm>
            <a:off x="9418499" y="4935522"/>
            <a:ext cx="1525013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C1A580"/>
                </a:solidFill>
                <a:latin typeface="Poppins SemiBold"/>
                <a:cs typeface="Poppins SemiBold"/>
              </a:rPr>
              <a:t>Luiz Henrique Vieira Lima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921125B-5B93-5445-D465-2B332DDD2463}"/>
              </a:ext>
            </a:extLst>
          </p:cNvPr>
          <p:cNvSpPr txBox="1"/>
          <p:nvPr/>
        </p:nvSpPr>
        <p:spPr>
          <a:xfrm>
            <a:off x="9488683" y="2378893"/>
            <a:ext cx="13846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rgbClr val="C1A580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6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sz="1600">
              <a:solidFill>
                <a:srgbClr val="C1A580"/>
              </a:solidFill>
              <a:latin typeface="Poppins SemiBold"/>
              <a:cs typeface="Poppins SemiBold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8C99FF45-642E-19F3-85E3-D26E47620EC7}"/>
              </a:ext>
            </a:extLst>
          </p:cNvPr>
          <p:cNvSpPr txBox="1"/>
          <p:nvPr/>
        </p:nvSpPr>
        <p:spPr>
          <a:xfrm>
            <a:off x="7488672" y="2747240"/>
            <a:ext cx="1384644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100">
                <a:solidFill>
                  <a:srgbClr val="171717"/>
                </a:solidFill>
                <a:latin typeface="Poppins SemiBold"/>
                <a:cs typeface="Poppins SemiBold"/>
              </a:rPr>
              <a:t>Analista de front-end.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51CAD48-67E2-462E-B893-D3170BBF64A3}"/>
              </a:ext>
            </a:extLst>
          </p:cNvPr>
          <p:cNvSpPr txBox="1"/>
          <p:nvPr/>
        </p:nvSpPr>
        <p:spPr>
          <a:xfrm>
            <a:off x="7438539" y="4560586"/>
            <a:ext cx="14849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900">
                <a:solidFill>
                  <a:srgbClr val="171717"/>
                </a:solidFill>
                <a:latin typeface="Poppins SemiBold"/>
                <a:cs typeface="Poppins SemiBold"/>
              </a:rPr>
              <a:t>Julia Santana dos Santos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CD2FD3-FFDE-3242-A5F1-AE5C938B974D}"/>
              </a:ext>
            </a:extLst>
          </p:cNvPr>
          <p:cNvSpPr txBox="1"/>
          <p:nvPr/>
        </p:nvSpPr>
        <p:spPr>
          <a:xfrm>
            <a:off x="4640253" y="-984836"/>
            <a:ext cx="28479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Finalidade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28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928848" cy="11181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C26313-3692-7155-A5A2-2A9833083B9B}"/>
              </a:ext>
            </a:extLst>
          </p:cNvPr>
          <p:cNvSpPr txBox="1"/>
          <p:nvPr/>
        </p:nvSpPr>
        <p:spPr>
          <a:xfrm>
            <a:off x="4670332" y="418849"/>
            <a:ext cx="28479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Finalidade</a:t>
            </a: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9D3862-9AEC-417D-B77B-D14B1D1433FF}"/>
              </a:ext>
            </a:extLst>
          </p:cNvPr>
          <p:cNvSpPr txBox="1"/>
          <p:nvPr/>
        </p:nvSpPr>
        <p:spPr>
          <a:xfrm>
            <a:off x="1018719" y="2766799"/>
            <a:ext cx="1015778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>
                <a:solidFill>
                  <a:srgbClr val="858585"/>
                </a:solidFill>
                <a:latin typeface="Poppins"/>
                <a:ea typeface="+mn-lt"/>
                <a:cs typeface="Poppins"/>
              </a:rPr>
              <a:t>A finalidade do nosso site, Brisa Vinícola, é proporcionar uma experiência online única. Com foco na região da Grande São Paulo, buscamos oferecer os melhores vinhos aos clientes, permitindo compras online. Nosso compromisso é tornar cada momento do seu dia a dia mais saboroso e agradável. </a:t>
            </a:r>
            <a:endParaRPr lang="pt-BR">
              <a:solidFill>
                <a:srgbClr val="858585"/>
              </a:solidFill>
              <a:latin typeface="Poppins"/>
              <a:cs typeface="Poppi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6EC084-8AA9-66FB-7F32-4976AD413C44}"/>
              </a:ext>
            </a:extLst>
          </p:cNvPr>
          <p:cNvSpPr txBox="1"/>
          <p:nvPr/>
        </p:nvSpPr>
        <p:spPr>
          <a:xfrm>
            <a:off x="4717926" y="7601556"/>
            <a:ext cx="28479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171717"/>
                </a:solidFill>
                <a:latin typeface="Poppins SemiBold"/>
                <a:cs typeface="Poppins SemiBold"/>
              </a:rPr>
              <a:t>Desenvolvedores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3AD204D-E36E-E0EE-B0E2-E1CBFD27CDC8}"/>
              </a:ext>
            </a:extLst>
          </p:cNvPr>
          <p:cNvSpPr/>
          <p:nvPr/>
        </p:nvSpPr>
        <p:spPr>
          <a:xfrm>
            <a:off x="8782003" y="7569716"/>
            <a:ext cx="2183367" cy="3411277"/>
          </a:xfrm>
          <a:prstGeom prst="roundRect">
            <a:avLst>
              <a:gd name="adj" fmla="val 4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FDB77D-9950-9730-0972-08D6C3C96E28}"/>
              </a:ext>
            </a:extLst>
          </p:cNvPr>
          <p:cNvSpPr txBox="1"/>
          <p:nvPr/>
        </p:nvSpPr>
        <p:spPr>
          <a:xfrm>
            <a:off x="9106353" y="10425594"/>
            <a:ext cx="1525013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50">
                <a:solidFill>
                  <a:srgbClr val="171717"/>
                </a:solidFill>
                <a:latin typeface="Poppins SemiBold"/>
                <a:cs typeface="Poppins SemiBold"/>
              </a:rPr>
              <a:t>Luiz Henrique Vieira Lima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AEB24F-FBE9-54B8-4D8F-2A4A723C04C1}"/>
              </a:ext>
            </a:extLst>
          </p:cNvPr>
          <p:cNvSpPr txBox="1"/>
          <p:nvPr/>
        </p:nvSpPr>
        <p:spPr>
          <a:xfrm>
            <a:off x="9176537" y="7868965"/>
            <a:ext cx="13846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600">
                <a:solidFill>
                  <a:srgbClr val="171717"/>
                </a:solidFill>
                <a:latin typeface="Poppins SemiBold"/>
                <a:cs typeface="Poppins SemiBold"/>
              </a:rPr>
              <a:t>Analista de front-</a:t>
            </a:r>
            <a:r>
              <a:rPr lang="pt-BR" sz="1600" err="1">
                <a:solidFill>
                  <a:srgbClr val="171717"/>
                </a:solidFill>
                <a:latin typeface="Poppins SemiBold"/>
                <a:cs typeface="Poppins SemiBold"/>
              </a:rPr>
              <a:t>end</a:t>
            </a:r>
            <a:endParaRPr lang="pt-BR" sz="1600">
              <a:solidFill>
                <a:srgbClr val="171717"/>
              </a:solidFill>
              <a:latin typeface="Poppins SemiBold"/>
              <a:cs typeface="Poppins SemiBold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5F515FF-9513-7B94-3651-48ADB6D78D3E}"/>
              </a:ext>
            </a:extLst>
          </p:cNvPr>
          <p:cNvSpPr txBox="1"/>
          <p:nvPr/>
        </p:nvSpPr>
        <p:spPr>
          <a:xfrm>
            <a:off x="4147030" y="-1940598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Tecnologias Front-</a:t>
            </a:r>
            <a:r>
              <a:rPr lang="pt-BR" sz="22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4B09C35-B962-644B-8B95-AE63C5D44601}"/>
              </a:ext>
            </a:extLst>
          </p:cNvPr>
          <p:cNvSpPr/>
          <p:nvPr/>
        </p:nvSpPr>
        <p:spPr>
          <a:xfrm>
            <a:off x="-14448928" y="2641600"/>
            <a:ext cx="5780030" cy="2191658"/>
          </a:xfrm>
          <a:prstGeom prst="roundRect">
            <a:avLst>
              <a:gd name="adj" fmla="val 7472"/>
            </a:avLst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Logotipo, Ícone&#10;&#10;Descrição gerada automaticamente">
            <a:extLst>
              <a:ext uri="{FF2B5EF4-FFF2-40B4-BE49-F238E27FC236}">
                <a16:creationId xmlns:a16="http://schemas.microsoft.com/office/drawing/2014/main" id="{D754E748-F40A-FD40-4870-3550865D9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99636" y="3023954"/>
            <a:ext cx="1186151" cy="1149428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C5C5501-28BD-BA6A-ACF9-8EB9A77A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185495" y="3027574"/>
            <a:ext cx="1112705" cy="114942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4578C98-5C82-D739-AEA7-1EFF7D6A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73006" y="3223857"/>
            <a:ext cx="947452" cy="9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1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D2AF-D774-3805-BDA9-285F941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B6675891-C5BC-29E1-3418-33B89425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14560" r="18088" b="12585"/>
          <a:stretch/>
        </p:blipFill>
        <p:spPr>
          <a:xfrm>
            <a:off x="87457" y="87931"/>
            <a:ext cx="928848" cy="11181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C26313-3692-7155-A5A2-2A9833083B9B}"/>
              </a:ext>
            </a:extLst>
          </p:cNvPr>
          <p:cNvSpPr txBox="1"/>
          <p:nvPr/>
        </p:nvSpPr>
        <p:spPr>
          <a:xfrm>
            <a:off x="4486718" y="-4042983"/>
            <a:ext cx="28479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171717"/>
                </a:solidFill>
                <a:latin typeface="Poppins SemiBold"/>
                <a:cs typeface="Poppins SemiBold"/>
              </a:rPr>
              <a:t>Finalidade</a:t>
            </a:r>
            <a:endParaRPr lang="pt-BR">
              <a:solidFill>
                <a:srgbClr val="171717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A76F4-A10A-F636-8AAB-6FBBCE40D246}"/>
              </a:ext>
            </a:extLst>
          </p:cNvPr>
          <p:cNvSpPr txBox="1"/>
          <p:nvPr/>
        </p:nvSpPr>
        <p:spPr>
          <a:xfrm>
            <a:off x="4101126" y="428029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Tecnologias Front-</a:t>
            </a:r>
            <a:r>
              <a:rPr lang="pt-BR" sz="22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err="1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615873-2B12-4EB6-2ED7-C6CE6F539429}"/>
              </a:ext>
            </a:extLst>
          </p:cNvPr>
          <p:cNvSpPr/>
          <p:nvPr/>
        </p:nvSpPr>
        <p:spPr>
          <a:xfrm>
            <a:off x="2397699" y="2196743"/>
            <a:ext cx="7386657" cy="2712648"/>
          </a:xfrm>
          <a:prstGeom prst="roundRect">
            <a:avLst>
              <a:gd name="adj" fmla="val 11316"/>
            </a:avLst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Logotipo, Ícone&#10;&#10;Descrição gerada automaticamente">
            <a:extLst>
              <a:ext uri="{FF2B5EF4-FFF2-40B4-BE49-F238E27FC236}">
                <a16:creationId xmlns:a16="http://schemas.microsoft.com/office/drawing/2014/main" id="{F903F121-AE14-1537-1221-4E0504A7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087" y="2684267"/>
            <a:ext cx="1507476" cy="1489114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D47331B-979A-17AC-F29F-FBC4D451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866" y="2687886"/>
            <a:ext cx="1470753" cy="14891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912626E-CF4B-6543-CE8C-6CAA5D438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633" y="2948437"/>
            <a:ext cx="1204511" cy="12136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177954E-7DF5-A6D9-C80D-2D5DBF9E362A}"/>
              </a:ext>
            </a:extLst>
          </p:cNvPr>
          <p:cNvSpPr txBox="1"/>
          <p:nvPr/>
        </p:nvSpPr>
        <p:spPr>
          <a:xfrm>
            <a:off x="4064402" y="-1279586"/>
            <a:ext cx="399556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200">
                <a:solidFill>
                  <a:srgbClr val="C1A580"/>
                </a:solidFill>
                <a:latin typeface="Poppins SemiBold"/>
                <a:cs typeface="Poppins SemiBold"/>
              </a:rPr>
              <a:t>Tecnologias Back-</a:t>
            </a:r>
            <a:r>
              <a:rPr lang="pt-BR" sz="2200" err="1">
                <a:solidFill>
                  <a:srgbClr val="C1A580"/>
                </a:solidFill>
                <a:latin typeface="Poppins SemiBold"/>
                <a:cs typeface="Poppins SemiBold"/>
              </a:rPr>
              <a:t>end</a:t>
            </a:r>
            <a:endParaRPr lang="pt-BR" err="1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9FF9BA8-D5EC-2719-98AD-84D07955A8C7}"/>
              </a:ext>
            </a:extLst>
          </p:cNvPr>
          <p:cNvGrpSpPr/>
          <p:nvPr/>
        </p:nvGrpSpPr>
        <p:grpSpPr>
          <a:xfrm>
            <a:off x="2508330" y="11270345"/>
            <a:ext cx="7386657" cy="2712648"/>
            <a:chOff x="2508330" y="11270345"/>
            <a:chExt cx="7386657" cy="2712648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0F54F747-3BB4-5C3B-9062-49474DE0EE85}"/>
                </a:ext>
              </a:extLst>
            </p:cNvPr>
            <p:cNvSpPr/>
            <p:nvPr/>
          </p:nvSpPr>
          <p:spPr>
            <a:xfrm>
              <a:off x="2508330" y="11270345"/>
              <a:ext cx="7386657" cy="2712648"/>
            </a:xfrm>
            <a:prstGeom prst="roundRect">
              <a:avLst/>
            </a:prstGeom>
            <a:solidFill>
              <a:srgbClr val="2424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CBE64335-8FED-BB84-BDF5-525F75B90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1004" y="11949226"/>
              <a:ext cx="1323861" cy="1342223"/>
            </a:xfrm>
            <a:prstGeom prst="rect">
              <a:avLst/>
            </a:prstGeom>
          </p:spPr>
        </p:pic>
        <p:pic>
          <p:nvPicPr>
            <p:cNvPr id="22" name="Imagem 21" descr="Logotipo&#10;&#10;Descrição gerada automaticamente">
              <a:extLst>
                <a:ext uri="{FF2B5EF4-FFF2-40B4-BE49-F238E27FC236}">
                  <a16:creationId xmlns:a16="http://schemas.microsoft.com/office/drawing/2014/main" id="{A123037A-AC42-7AB0-1A1B-37F6CA445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5915" y="11687576"/>
              <a:ext cx="1856343" cy="1865524"/>
            </a:xfrm>
            <a:prstGeom prst="rect">
              <a:avLst/>
            </a:prstGeom>
          </p:spPr>
        </p:pic>
        <p:pic>
          <p:nvPicPr>
            <p:cNvPr id="23" name="Imagem 22" descr="Texto&#10;&#10;Descrição gerada automaticamente">
              <a:extLst>
                <a:ext uri="{FF2B5EF4-FFF2-40B4-BE49-F238E27FC236}">
                  <a16:creationId xmlns:a16="http://schemas.microsoft.com/office/drawing/2014/main" id="{1CB91C5B-6EB3-CF4C-1A53-1F9EC6E54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062" y="11823790"/>
              <a:ext cx="1478912" cy="1478912"/>
            </a:xfrm>
            <a:prstGeom prst="rect">
              <a:avLst/>
            </a:prstGeom>
          </p:spPr>
        </p:pic>
        <p:pic>
          <p:nvPicPr>
            <p:cNvPr id="24" name="Imagem 23" descr="Texto, Ícone&#10;&#10;Descrição gerada automaticamente">
              <a:extLst>
                <a:ext uri="{FF2B5EF4-FFF2-40B4-BE49-F238E27FC236}">
                  <a16:creationId xmlns:a16="http://schemas.microsoft.com/office/drawing/2014/main" id="{D62FD40C-F5F7-6B2F-6C82-B678344D2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239" y="11847199"/>
              <a:ext cx="1478912" cy="1478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51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tcc</Template>
  <TotalTime>3</TotalTime>
  <Words>549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Garamond</vt:lpstr>
      <vt:lpstr>Pinyon Script</vt:lpstr>
      <vt:lpstr>Poppins</vt:lpstr>
      <vt:lpstr>Poppins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jc jcconfeccoes</dc:creator>
  <cp:lastModifiedBy>Luiz Vieira</cp:lastModifiedBy>
  <cp:revision>1</cp:revision>
  <dcterms:created xsi:type="dcterms:W3CDTF">2024-11-30T15:30:04Z</dcterms:created>
  <dcterms:modified xsi:type="dcterms:W3CDTF">2024-11-30T15:38:20Z</dcterms:modified>
</cp:coreProperties>
</file>