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1E908-B288-4C47-A3AE-DF26DD13EAB5}">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19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 Language</a:t>
            </a:r>
            <a:endParaRPr lang="en-CA" dirty="0"/>
          </a:p>
        </p:txBody>
      </p:sp>
      <p:sp>
        <p:nvSpPr>
          <p:cNvPr id="3" name="Subtitle 2"/>
          <p:cNvSpPr>
            <a:spLocks noGrp="1"/>
          </p:cNvSpPr>
          <p:nvPr>
            <p:ph type="subTitle" idx="1"/>
          </p:nvPr>
        </p:nvSpPr>
        <p:spPr/>
        <p:txBody>
          <a:bodyPr/>
          <a:lstStyle/>
          <a:p>
            <a:r>
              <a:rPr lang="en-US" dirty="0" smtClean="0">
                <a:solidFill>
                  <a:schemeClr val="accent5"/>
                </a:solidFill>
              </a:rPr>
              <a:t>Basic Principles, Features</a:t>
            </a:r>
            <a:r>
              <a:rPr lang="en-US" dirty="0">
                <a:solidFill>
                  <a:schemeClr val="accent5"/>
                </a:solidFill>
              </a:rPr>
              <a:t> </a:t>
            </a:r>
            <a:r>
              <a:rPr lang="en-US" dirty="0" smtClean="0">
                <a:solidFill>
                  <a:schemeClr val="accent5"/>
                </a:solidFill>
              </a:rPr>
              <a:t>&amp; </a:t>
            </a:r>
            <a:r>
              <a:rPr lang="en-US" dirty="0" smtClean="0">
                <a:solidFill>
                  <a:schemeClr val="accent5"/>
                </a:solidFill>
              </a:rPr>
              <a:t>Applications</a:t>
            </a:r>
          </a:p>
          <a:p>
            <a:r>
              <a:rPr lang="en-US" dirty="0" smtClean="0">
                <a:solidFill>
                  <a:schemeClr val="bg1">
                    <a:lumMod val="50000"/>
                  </a:schemeClr>
                </a:solidFill>
              </a:rPr>
              <a:t>by</a:t>
            </a:r>
            <a:r>
              <a:rPr lang="en-US" dirty="0" smtClean="0"/>
              <a:t> </a:t>
            </a:r>
            <a:r>
              <a:rPr lang="en-US" dirty="0" smtClean="0">
                <a:solidFill>
                  <a:schemeClr val="accent1">
                    <a:lumMod val="75000"/>
                  </a:schemeClr>
                </a:solidFill>
              </a:rPr>
              <a:t>Pal Subbiah</a:t>
            </a:r>
            <a:endParaRPr lang="en-CA" dirty="0">
              <a:solidFill>
                <a:schemeClr val="accent1">
                  <a:lumMod val="75000"/>
                </a:schemeClr>
              </a:solidFill>
            </a:endParaRPr>
          </a:p>
        </p:txBody>
      </p:sp>
    </p:spTree>
    <p:extLst>
      <p:ext uri="{BB962C8B-B14F-4D97-AF65-F5344CB8AC3E}">
        <p14:creationId xmlns:p14="http://schemas.microsoft.com/office/powerpoint/2010/main" val="117980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5" y="1588759"/>
            <a:ext cx="8596668" cy="1826581"/>
          </a:xfrm>
        </p:spPr>
        <p:txBody>
          <a:bodyPr/>
          <a:lstStyle/>
          <a:p>
            <a:r>
              <a:rPr lang="en-US" dirty="0" smtClean="0"/>
              <a:t>Why Python instead of other languages like C++, Java, Go etc</a:t>
            </a:r>
            <a:r>
              <a:rPr lang="en-US" dirty="0"/>
              <a:t>.</a:t>
            </a:r>
            <a:r>
              <a:rPr lang="en-US" dirty="0" smtClean="0"/>
              <a:t> ?</a:t>
            </a:r>
            <a:endParaRPr lang="en-CA" dirty="0"/>
          </a:p>
        </p:txBody>
      </p:sp>
      <p:sp>
        <p:nvSpPr>
          <p:cNvPr id="3" name="Text Placeholder 2"/>
          <p:cNvSpPr>
            <a:spLocks noGrp="1"/>
          </p:cNvSpPr>
          <p:nvPr>
            <p:ph type="body" idx="1"/>
          </p:nvPr>
        </p:nvSpPr>
        <p:spPr>
          <a:xfrm>
            <a:off x="636145" y="3884897"/>
            <a:ext cx="8596668" cy="860400"/>
          </a:xfrm>
        </p:spPr>
        <p:txBody>
          <a:bodyPr/>
          <a:lstStyle/>
          <a:p>
            <a:r>
              <a:rPr lang="en-US" dirty="0" smtClean="0">
                <a:solidFill>
                  <a:schemeClr val="accent5"/>
                </a:solidFill>
              </a:rPr>
              <a:t>Python’s natural fit for programming</a:t>
            </a:r>
            <a:endParaRPr lang="en-CA" dirty="0">
              <a:solidFill>
                <a:schemeClr val="accent5"/>
              </a:solidFill>
            </a:endParaRPr>
          </a:p>
        </p:txBody>
      </p:sp>
    </p:spTree>
    <p:extLst>
      <p:ext uri="{BB962C8B-B14F-4D97-AF65-F5344CB8AC3E}">
        <p14:creationId xmlns:p14="http://schemas.microsoft.com/office/powerpoint/2010/main" val="153282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4886"/>
          </a:xfrm>
        </p:spPr>
        <p:txBody>
          <a:bodyPr>
            <a:normAutofit fontScale="90000"/>
          </a:bodyPr>
          <a:lstStyle/>
          <a:p>
            <a:r>
              <a:rPr lang="en-US" dirty="0" smtClean="0"/>
              <a:t>Python is Simple yet Powerful &amp; Versatile</a:t>
            </a:r>
            <a:endParaRPr lang="en-CA" dirty="0"/>
          </a:p>
        </p:txBody>
      </p:sp>
      <p:sp>
        <p:nvSpPr>
          <p:cNvPr id="3" name="Content Placeholder 2"/>
          <p:cNvSpPr>
            <a:spLocks noGrp="1"/>
          </p:cNvSpPr>
          <p:nvPr>
            <p:ph idx="1"/>
          </p:nvPr>
        </p:nvSpPr>
        <p:spPr>
          <a:xfrm>
            <a:off x="677334" y="1608654"/>
            <a:ext cx="8596668" cy="3880773"/>
          </a:xfrm>
        </p:spPr>
        <p:txBody>
          <a:bodyPr/>
          <a:lstStyle/>
          <a:p>
            <a:r>
              <a:rPr lang="en-US" dirty="0" smtClean="0"/>
              <a:t>Python is the </a:t>
            </a:r>
            <a:r>
              <a:rPr lang="en-US" dirty="0" smtClean="0"/>
              <a:t>most  simple programming </a:t>
            </a:r>
            <a:r>
              <a:rPr lang="en-US" dirty="0" smtClean="0"/>
              <a:t>language:</a:t>
            </a:r>
          </a:p>
          <a:p>
            <a:pPr lvl="1"/>
            <a:r>
              <a:rPr lang="en-US" dirty="0" smtClean="0"/>
              <a:t>It is plain, natural and easy to learn. </a:t>
            </a:r>
          </a:p>
          <a:p>
            <a:pPr lvl="1"/>
            <a:r>
              <a:rPr lang="en-US" dirty="0" smtClean="0"/>
              <a:t>The code or program flows like a natural human language.</a:t>
            </a:r>
          </a:p>
          <a:p>
            <a:pPr lvl="1"/>
            <a:r>
              <a:rPr lang="en-US" dirty="0" smtClean="0"/>
              <a:t>No punctuations like semicolons, parenthesis.</a:t>
            </a:r>
          </a:p>
          <a:p>
            <a:pPr lvl="1"/>
            <a:r>
              <a:rPr lang="en-US" dirty="0"/>
              <a:t>Python is an interpreted language, which </a:t>
            </a:r>
            <a:r>
              <a:rPr lang="en-US" dirty="0" smtClean="0"/>
              <a:t>means there is no </a:t>
            </a:r>
            <a:r>
              <a:rPr lang="en-US" dirty="0"/>
              <a:t>compilation and linking is </a:t>
            </a:r>
            <a:r>
              <a:rPr lang="en-US" dirty="0" smtClean="0"/>
              <a:t>needed.</a:t>
            </a:r>
          </a:p>
          <a:p>
            <a:pPr lvl="1"/>
            <a:r>
              <a:rPr lang="en-US" dirty="0" smtClean="0"/>
              <a:t>Interpreter can be used interactively, that means you can type the code line by line and test the results.</a:t>
            </a:r>
          </a:p>
          <a:p>
            <a:pPr lvl="1"/>
            <a:r>
              <a:rPr lang="en-US" dirty="0" smtClean="0"/>
              <a:t>Programs written in Python are typically much shorter than programs in other languages. About 5 times shorter, compact and readable.</a:t>
            </a:r>
          </a:p>
          <a:p>
            <a:pPr marL="0" indent="0">
              <a:buNone/>
            </a:pPr>
            <a:endParaRPr lang="en-US" dirty="0" smtClean="0"/>
          </a:p>
        </p:txBody>
      </p:sp>
    </p:spTree>
    <p:extLst>
      <p:ext uri="{BB962C8B-B14F-4D97-AF65-F5344CB8AC3E}">
        <p14:creationId xmlns:p14="http://schemas.microsoft.com/office/powerpoint/2010/main" val="387719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405"/>
          </a:xfrm>
        </p:spPr>
        <p:txBody>
          <a:bodyPr/>
          <a:lstStyle/>
          <a:p>
            <a:r>
              <a:rPr lang="en-US" dirty="0" smtClean="0"/>
              <a:t>Python is Modular</a:t>
            </a:r>
            <a:endParaRPr lang="en-CA" dirty="0"/>
          </a:p>
        </p:txBody>
      </p:sp>
      <p:sp>
        <p:nvSpPr>
          <p:cNvPr id="3" name="Content Placeholder 2"/>
          <p:cNvSpPr>
            <a:spLocks noGrp="1"/>
          </p:cNvSpPr>
          <p:nvPr>
            <p:ph idx="1"/>
          </p:nvPr>
        </p:nvSpPr>
        <p:spPr>
          <a:xfrm>
            <a:off x="677334" y="1616892"/>
            <a:ext cx="8596668" cy="3880773"/>
          </a:xfrm>
        </p:spPr>
        <p:txBody>
          <a:bodyPr>
            <a:normAutofit/>
          </a:bodyPr>
          <a:lstStyle/>
          <a:p>
            <a:r>
              <a:rPr lang="en-US" dirty="0" smtClean="0"/>
              <a:t>The most important aspect of any modern programming language is modularity. </a:t>
            </a:r>
          </a:p>
          <a:p>
            <a:r>
              <a:rPr lang="en-US" dirty="0" smtClean="0"/>
              <a:t>It means breaking big &amp; complex programs into small &amp; simple programs and then call them inside one main program.</a:t>
            </a:r>
          </a:p>
          <a:p>
            <a:r>
              <a:rPr lang="en-US" dirty="0" smtClean="0"/>
              <a:t>Python programs are written in modules and every module can be tested independently. So troubleshooting the program becomes easier.</a:t>
            </a:r>
          </a:p>
          <a:p>
            <a:r>
              <a:rPr lang="en-US" dirty="0" smtClean="0"/>
              <a:t>You can also import modules written by others (open source) into your program. </a:t>
            </a:r>
          </a:p>
          <a:p>
            <a:r>
              <a:rPr lang="en-US" dirty="0"/>
              <a:t>The modules are also called packages or </a:t>
            </a:r>
            <a:r>
              <a:rPr lang="en-US" dirty="0" smtClean="0"/>
              <a:t>libraries.</a:t>
            </a:r>
            <a:endParaRPr lang="en-US" dirty="0"/>
          </a:p>
          <a:p>
            <a:r>
              <a:rPr lang="en-US" dirty="0" smtClean="0"/>
              <a:t>As of July 2020, there are </a:t>
            </a:r>
            <a:r>
              <a:rPr lang="en-CA" dirty="0" smtClean="0"/>
              <a:t>246,044 packages available in python (PyPi.org) for every single purpose you can imagine in programming. </a:t>
            </a:r>
            <a:endParaRPr lang="en-CA" dirty="0"/>
          </a:p>
        </p:txBody>
      </p:sp>
    </p:spTree>
    <p:extLst>
      <p:ext uri="{BB962C8B-B14F-4D97-AF65-F5344CB8AC3E}">
        <p14:creationId xmlns:p14="http://schemas.microsoft.com/office/powerpoint/2010/main" val="16908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8497"/>
          </a:xfrm>
        </p:spPr>
        <p:txBody>
          <a:bodyPr/>
          <a:lstStyle/>
          <a:p>
            <a:r>
              <a:rPr lang="en-US" dirty="0" smtClean="0"/>
              <a:t>Dynamic Typing</a:t>
            </a:r>
            <a:endParaRPr lang="en-CA" dirty="0"/>
          </a:p>
        </p:txBody>
      </p:sp>
      <p:sp>
        <p:nvSpPr>
          <p:cNvPr id="3" name="Content Placeholder 2"/>
          <p:cNvSpPr>
            <a:spLocks noGrp="1"/>
          </p:cNvSpPr>
          <p:nvPr>
            <p:ph idx="1"/>
          </p:nvPr>
        </p:nvSpPr>
        <p:spPr>
          <a:xfrm>
            <a:off x="677334" y="1748697"/>
            <a:ext cx="8596668" cy="3880773"/>
          </a:xfrm>
        </p:spPr>
        <p:txBody>
          <a:bodyPr>
            <a:normAutofit/>
          </a:bodyPr>
          <a:lstStyle/>
          <a:p>
            <a:r>
              <a:rPr lang="en-US" dirty="0"/>
              <a:t>Python is a dynamically typed language. This </a:t>
            </a:r>
            <a:r>
              <a:rPr lang="en-US" dirty="0" smtClean="0"/>
              <a:t>means that you do not need to define the type of a variable like String, Integer, Float, Boolean, List, Dictionary etc. </a:t>
            </a:r>
          </a:p>
          <a:p>
            <a:r>
              <a:rPr lang="en-US" dirty="0" smtClean="0"/>
              <a:t>The python interpreter automatically detects the type and assigns it while running the program.</a:t>
            </a:r>
          </a:p>
          <a:p>
            <a:r>
              <a:rPr lang="en-US" dirty="0" smtClean="0"/>
              <a:t>The type of a variable can be changed anytime.</a:t>
            </a:r>
          </a:p>
          <a:p>
            <a:r>
              <a:rPr lang="en-US" dirty="0" smtClean="0"/>
              <a:t>Whereas in Static Typing, the variable type need to be predefined while writing the program and cannot be changed after compilation. Static typing is used in C, C++, Java etc.</a:t>
            </a:r>
          </a:p>
          <a:p>
            <a:endParaRPr lang="en-CA" dirty="0"/>
          </a:p>
        </p:txBody>
      </p:sp>
    </p:spTree>
    <p:extLst>
      <p:ext uri="{BB962C8B-B14F-4D97-AF65-F5344CB8AC3E}">
        <p14:creationId xmlns:p14="http://schemas.microsoft.com/office/powerpoint/2010/main" val="282405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8584"/>
          </a:xfrm>
        </p:spPr>
        <p:txBody>
          <a:bodyPr>
            <a:normAutofit/>
          </a:bodyPr>
          <a:lstStyle/>
          <a:p>
            <a:r>
              <a:rPr lang="en-US" dirty="0" smtClean="0"/>
              <a:t>Python is Object Oriented</a:t>
            </a:r>
            <a:endParaRPr lang="en-CA" dirty="0"/>
          </a:p>
        </p:txBody>
      </p:sp>
      <p:sp>
        <p:nvSpPr>
          <p:cNvPr id="3" name="Content Placeholder 2"/>
          <p:cNvSpPr>
            <a:spLocks noGrp="1"/>
          </p:cNvSpPr>
          <p:nvPr>
            <p:ph idx="1"/>
          </p:nvPr>
        </p:nvSpPr>
        <p:spPr>
          <a:xfrm>
            <a:off x="677334" y="1839314"/>
            <a:ext cx="8596668" cy="3935410"/>
          </a:xfrm>
        </p:spPr>
        <p:txBody>
          <a:bodyPr>
            <a:normAutofit fontScale="92500"/>
          </a:bodyPr>
          <a:lstStyle/>
          <a:p>
            <a:r>
              <a:rPr lang="en-US" dirty="0"/>
              <a:t>Everything in Python is an object, and </a:t>
            </a:r>
            <a:r>
              <a:rPr lang="en-US" dirty="0" smtClean="0"/>
              <a:t>every object has </a:t>
            </a:r>
            <a:r>
              <a:rPr lang="en-US" dirty="0"/>
              <a:t>attributes and methods</a:t>
            </a:r>
            <a:r>
              <a:rPr lang="en-US" dirty="0" smtClean="0"/>
              <a:t>.</a:t>
            </a:r>
          </a:p>
          <a:p>
            <a:r>
              <a:rPr lang="en-US" dirty="0"/>
              <a:t>Object-oriented programming (OOP) </a:t>
            </a:r>
            <a:r>
              <a:rPr lang="en-US" dirty="0" smtClean="0"/>
              <a:t>is</a:t>
            </a:r>
            <a:r>
              <a:rPr lang="en-US" dirty="0"/>
              <a:t> based on the concept of </a:t>
            </a:r>
            <a:r>
              <a:rPr lang="en-US" dirty="0" smtClean="0"/>
              <a:t>objects which can contain data called attributes or properties and have code called methods than can be executed. </a:t>
            </a:r>
          </a:p>
          <a:p>
            <a:r>
              <a:rPr lang="en-US" dirty="0" smtClean="0"/>
              <a:t>This supports two main concepts: Classes and Objects.</a:t>
            </a:r>
          </a:p>
          <a:p>
            <a:r>
              <a:rPr lang="en-US" dirty="0" smtClean="0"/>
              <a:t>A Class is a template that defines the attributes and methods.</a:t>
            </a:r>
          </a:p>
          <a:p>
            <a:r>
              <a:rPr lang="en-US" dirty="0" smtClean="0"/>
              <a:t>An Object is an instance of the class.</a:t>
            </a:r>
          </a:p>
          <a:p>
            <a:r>
              <a:rPr lang="en-US" dirty="0" smtClean="0"/>
              <a:t>Object oriented programming has the following benefits:</a:t>
            </a:r>
          </a:p>
          <a:p>
            <a:pPr lvl="1"/>
            <a:r>
              <a:rPr lang="en-US" dirty="0" smtClean="0"/>
              <a:t>Reusable</a:t>
            </a:r>
          </a:p>
          <a:p>
            <a:pPr lvl="1"/>
            <a:r>
              <a:rPr lang="en-US" dirty="0" smtClean="0"/>
              <a:t>Scalable</a:t>
            </a:r>
          </a:p>
          <a:p>
            <a:pPr lvl="1"/>
            <a:r>
              <a:rPr lang="en-US" dirty="0" smtClean="0"/>
              <a:t>Maintainable</a:t>
            </a:r>
          </a:p>
          <a:p>
            <a:pPr lvl="1"/>
            <a:endParaRPr lang="en-US" dirty="0" smtClean="0"/>
          </a:p>
          <a:p>
            <a:pPr lvl="1"/>
            <a:endParaRPr lang="en-US" dirty="0" smtClean="0"/>
          </a:p>
          <a:p>
            <a:pPr lvl="1"/>
            <a:endParaRPr lang="en-CA" dirty="0"/>
          </a:p>
        </p:txBody>
      </p:sp>
    </p:spTree>
    <p:extLst>
      <p:ext uri="{BB962C8B-B14F-4D97-AF65-F5344CB8AC3E}">
        <p14:creationId xmlns:p14="http://schemas.microsoft.com/office/powerpoint/2010/main" val="79149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881"/>
          </a:xfrm>
        </p:spPr>
        <p:txBody>
          <a:bodyPr/>
          <a:lstStyle/>
          <a:p>
            <a:r>
              <a:rPr lang="en-US" dirty="0" smtClean="0"/>
              <a:t>Python is Extensible &amp; Portable.</a:t>
            </a:r>
            <a:endParaRPr lang="en-CA" dirty="0"/>
          </a:p>
        </p:txBody>
      </p:sp>
      <p:sp>
        <p:nvSpPr>
          <p:cNvPr id="3" name="Content Placeholder 2"/>
          <p:cNvSpPr>
            <a:spLocks noGrp="1"/>
          </p:cNvSpPr>
          <p:nvPr>
            <p:ph idx="1"/>
          </p:nvPr>
        </p:nvSpPr>
        <p:spPr>
          <a:xfrm>
            <a:off x="677334" y="1452135"/>
            <a:ext cx="8596668" cy="3880773"/>
          </a:xfrm>
        </p:spPr>
        <p:txBody>
          <a:bodyPr/>
          <a:lstStyle/>
          <a:p>
            <a:r>
              <a:rPr lang="en-US" dirty="0" smtClean="0"/>
              <a:t>Say you already have a big complex program written in C or C++ and want to use this code in Python. Using python you can create an extension module for your existing C or C++ program and use this in your python code.</a:t>
            </a:r>
          </a:p>
          <a:p>
            <a:r>
              <a:rPr lang="en-US" dirty="0" smtClean="0"/>
              <a:t>Extension allows to reuse the code instead of rewriting the entire code. </a:t>
            </a:r>
          </a:p>
          <a:p>
            <a:r>
              <a:rPr lang="en-US" dirty="0" smtClean="0"/>
              <a:t>Many critical real time systems like databases are written in C or C++ but to interact with them is harder. You have to write another C or C++ code to interact with. But with python extension you can write entirely in Python and call the extended functions.</a:t>
            </a:r>
          </a:p>
          <a:p>
            <a:r>
              <a:rPr lang="en-US" dirty="0" smtClean="0"/>
              <a:t>Python is supported in all Operating Systems like Windows, Linux, Unix, IBM-OS etc. Writing code in one OS can be used in other OS. This allows for seamless integration between development and deployment.</a:t>
            </a:r>
            <a:endParaRPr lang="en-CA" dirty="0"/>
          </a:p>
        </p:txBody>
      </p:sp>
    </p:spTree>
    <p:extLst>
      <p:ext uri="{BB962C8B-B14F-4D97-AF65-F5344CB8AC3E}">
        <p14:creationId xmlns:p14="http://schemas.microsoft.com/office/powerpoint/2010/main" val="312661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057360"/>
          </a:xfrm>
        </p:spPr>
        <p:txBody>
          <a:bodyPr>
            <a:normAutofit/>
          </a:bodyPr>
          <a:lstStyle/>
          <a:p>
            <a:r>
              <a:rPr lang="en-US" dirty="0" smtClean="0"/>
              <a:t>Powered by </a:t>
            </a:r>
            <a:r>
              <a:rPr lang="en-US" dirty="0" smtClean="0"/>
              <a:t>Python</a:t>
            </a:r>
            <a:r>
              <a:rPr lang="en-US" sz="2700" dirty="0" smtClean="0"/>
              <a:t/>
            </a:r>
            <a:br>
              <a:rPr lang="en-US" sz="2700" dirty="0" smtClean="0"/>
            </a:br>
            <a:r>
              <a:rPr lang="en-US" sz="2700" dirty="0" smtClean="0"/>
              <a:t>List of Companies or Organizations using </a:t>
            </a:r>
            <a:r>
              <a:rPr lang="en-US" sz="2700" dirty="0" smtClean="0"/>
              <a:t>python</a:t>
            </a:r>
            <a:endParaRPr lang="en-CA" sz="2700" dirty="0"/>
          </a:p>
        </p:txBody>
      </p:sp>
      <p:sp>
        <p:nvSpPr>
          <p:cNvPr id="3" name="Content Placeholder 2"/>
          <p:cNvSpPr>
            <a:spLocks noGrp="1"/>
          </p:cNvSpPr>
          <p:nvPr>
            <p:ph idx="1"/>
          </p:nvPr>
        </p:nvSpPr>
        <p:spPr>
          <a:xfrm>
            <a:off x="677333" y="1610315"/>
            <a:ext cx="9292055" cy="5057522"/>
          </a:xfrm>
        </p:spPr>
        <p:txBody>
          <a:bodyPr>
            <a:normAutofit fontScale="77500" lnSpcReduction="20000"/>
          </a:bodyPr>
          <a:lstStyle/>
          <a:p>
            <a:r>
              <a:rPr lang="en-US" dirty="0" smtClean="0"/>
              <a:t>Google: In 1998 Google was launched and it used python for its search algorithms. It is safe to assume that without python, the world wide web would not exist in its present form. </a:t>
            </a:r>
          </a:p>
          <a:p>
            <a:r>
              <a:rPr lang="en-US" dirty="0" smtClean="0"/>
              <a:t>Instagram: The entire Instagram is run by Django which is a Python Web Framework.</a:t>
            </a:r>
          </a:p>
          <a:p>
            <a:r>
              <a:rPr lang="en-US" dirty="0" smtClean="0"/>
              <a:t>YouTube: </a:t>
            </a:r>
            <a:r>
              <a:rPr lang="en-US" dirty="0"/>
              <a:t>U</a:t>
            </a:r>
            <a:r>
              <a:rPr lang="en-US" dirty="0" smtClean="0"/>
              <a:t>ses </a:t>
            </a:r>
            <a:r>
              <a:rPr lang="en-US" dirty="0"/>
              <a:t>Python </a:t>
            </a:r>
            <a:r>
              <a:rPr lang="en-US" dirty="0" smtClean="0"/>
              <a:t>to </a:t>
            </a:r>
            <a:r>
              <a:rPr lang="en-US" dirty="0"/>
              <a:t>control templates for website, administer video, access to </a:t>
            </a:r>
            <a:r>
              <a:rPr lang="en-US" dirty="0" smtClean="0"/>
              <a:t>data</a:t>
            </a:r>
            <a:r>
              <a:rPr lang="en-US" dirty="0"/>
              <a:t>, and many more.</a:t>
            </a:r>
            <a:endParaRPr lang="en-US" dirty="0" smtClean="0"/>
          </a:p>
          <a:p>
            <a:pPr fontAlgn="base"/>
            <a:r>
              <a:rPr lang="en-US" dirty="0" smtClean="0"/>
              <a:t>Dropbox: </a:t>
            </a:r>
            <a:r>
              <a:rPr lang="en-US" dirty="0"/>
              <a:t>U</a:t>
            </a:r>
            <a:r>
              <a:rPr lang="en-US" dirty="0" smtClean="0"/>
              <a:t>ses </a:t>
            </a:r>
            <a:r>
              <a:rPr lang="en-US" dirty="0"/>
              <a:t>Python across their application development, infrastructure and operations. Their platform is built by team of Python core developers.</a:t>
            </a:r>
          </a:p>
          <a:p>
            <a:pPr fontAlgn="base"/>
            <a:r>
              <a:rPr lang="en-US" dirty="0" smtClean="0"/>
              <a:t>Netflix: Uses </a:t>
            </a:r>
            <a:r>
              <a:rPr lang="en-US" dirty="0"/>
              <a:t>python as main programming language. It use Python </a:t>
            </a:r>
            <a:r>
              <a:rPr lang="en-US" dirty="0" smtClean="0"/>
              <a:t>through </a:t>
            </a:r>
            <a:r>
              <a:rPr lang="en-US" dirty="0"/>
              <a:t>the full content lifecycle, from deciding which content to fund all the way to operating the CDN that serves the final video to 148 million+ members. Netflix is also an active contributor of many python packages</a:t>
            </a:r>
            <a:r>
              <a:rPr lang="en-US" dirty="0" smtClean="0"/>
              <a:t>.</a:t>
            </a:r>
          </a:p>
          <a:p>
            <a:pPr fontAlgn="base"/>
            <a:r>
              <a:rPr lang="en-US" dirty="0" smtClean="0"/>
              <a:t>NASA, CIA, PayPal: NASA uses python </a:t>
            </a:r>
            <a:r>
              <a:rPr lang="en-US" dirty="0" smtClean="0"/>
              <a:t>for image </a:t>
            </a:r>
            <a:r>
              <a:rPr lang="en-US" dirty="0" smtClean="0"/>
              <a:t>processing. CIA uses python for </a:t>
            </a:r>
            <a:r>
              <a:rPr lang="en-US" dirty="0" smtClean="0"/>
              <a:t>hacking &amp; documentation-publishing</a:t>
            </a:r>
            <a:r>
              <a:rPr lang="en-US" dirty="0" smtClean="0"/>
              <a:t>. PayPal uses python to maintain its entire tech stack.</a:t>
            </a:r>
          </a:p>
          <a:p>
            <a:pPr fontAlgn="base"/>
            <a:r>
              <a:rPr lang="en-US" dirty="0" smtClean="0"/>
              <a:t>Python is used by companies in different Sectors like Information Technology, Social Media, Streaming, Storage, Space Research, Financial Companies, Banks and many more.</a:t>
            </a:r>
          </a:p>
          <a:p>
            <a:pPr fontAlgn="base"/>
            <a:r>
              <a:rPr lang="en-US" dirty="0" smtClean="0"/>
              <a:t>Python is used </a:t>
            </a:r>
            <a:r>
              <a:rPr lang="en-US" dirty="0" smtClean="0"/>
              <a:t>in</a:t>
            </a:r>
            <a:r>
              <a:rPr lang="en-US" dirty="0" smtClean="0"/>
              <a:t> Web Applications, Data Analysis, Server Automation, Machine Learning etc.</a:t>
            </a:r>
          </a:p>
          <a:p>
            <a:pPr fontAlgn="base"/>
            <a:r>
              <a:rPr lang="en-US" dirty="0" smtClean="0"/>
              <a:t>Well Known packages or libraries:</a:t>
            </a:r>
          </a:p>
          <a:p>
            <a:pPr lvl="1" fontAlgn="base"/>
            <a:r>
              <a:rPr lang="en-US" dirty="0" smtClean="0"/>
              <a:t>Web Application: Django, Flask</a:t>
            </a:r>
          </a:p>
          <a:p>
            <a:pPr lvl="1" fontAlgn="base"/>
            <a:r>
              <a:rPr lang="en-US" dirty="0" smtClean="0"/>
              <a:t>Data Analysis: Pandas, </a:t>
            </a:r>
            <a:r>
              <a:rPr lang="en-US" dirty="0" err="1" smtClean="0"/>
              <a:t>Numpy</a:t>
            </a:r>
            <a:endParaRPr lang="en-US" dirty="0" smtClean="0"/>
          </a:p>
          <a:p>
            <a:pPr lvl="1" fontAlgn="base"/>
            <a:r>
              <a:rPr lang="en-US" dirty="0" smtClean="0"/>
              <a:t>Server Automation: </a:t>
            </a:r>
            <a:r>
              <a:rPr lang="en-US" dirty="0" err="1" smtClean="0"/>
              <a:t>Ansible</a:t>
            </a:r>
            <a:endParaRPr lang="en-US" dirty="0" smtClean="0"/>
          </a:p>
          <a:p>
            <a:pPr lvl="1" fontAlgn="base"/>
            <a:r>
              <a:rPr lang="en-US" dirty="0" smtClean="0"/>
              <a:t>Machine Learning &amp; Neural Networks: </a:t>
            </a:r>
            <a:r>
              <a:rPr lang="en-US" dirty="0" err="1" smtClean="0"/>
              <a:t>TensorFlow</a:t>
            </a:r>
            <a:r>
              <a:rPr lang="en-US" dirty="0" smtClean="0"/>
              <a:t> by Google</a:t>
            </a:r>
            <a:endParaRPr lang="en-US" dirty="0" smtClean="0"/>
          </a:p>
        </p:txBody>
      </p:sp>
    </p:spTree>
    <p:extLst>
      <p:ext uri="{BB962C8B-B14F-4D97-AF65-F5344CB8AC3E}">
        <p14:creationId xmlns:p14="http://schemas.microsoft.com/office/powerpoint/2010/main" val="4190320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680</Words>
  <Application>Microsoft Office PowerPoint</Application>
  <PresentationFormat>Custom</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Python Programming Language</vt:lpstr>
      <vt:lpstr>Why Python instead of other languages like C++, Java, Go etc. ?</vt:lpstr>
      <vt:lpstr>Python is Simple yet Powerful &amp; Versatile</vt:lpstr>
      <vt:lpstr>Python is Modular</vt:lpstr>
      <vt:lpstr>Dynamic Typing</vt:lpstr>
      <vt:lpstr>Python is Object Oriented</vt:lpstr>
      <vt:lpstr>Python is Extensible &amp; Portable.</vt:lpstr>
      <vt:lpstr>Powered by Python List of Companies or Organizations using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Language</dc:title>
  <dc:creator/>
  <cp:lastModifiedBy>Pal Subbiah</cp:lastModifiedBy>
  <cp:revision>19</cp:revision>
  <dcterms:created xsi:type="dcterms:W3CDTF">2020-07-12T15:36:29Z</dcterms:created>
  <dcterms:modified xsi:type="dcterms:W3CDTF">2020-07-13T15:40:00Z</dcterms:modified>
</cp:coreProperties>
</file>