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9" r:id="rId4"/>
    <p:sldId id="389" r:id="rId5"/>
    <p:sldId id="385" r:id="rId6"/>
    <p:sldId id="386" r:id="rId7"/>
    <p:sldId id="377" r:id="rId8"/>
    <p:sldId id="387" r:id="rId9"/>
    <p:sldId id="388" r:id="rId10"/>
  </p:sldIdLst>
  <p:sldSz cx="9144000" cy="5715000" type="screen16x10"/>
  <p:notesSz cx="6858000" cy="9144000"/>
  <p:defaultTextStyle>
    <a:defPPr>
      <a:defRPr lang="zh-CN"/>
    </a:defPPr>
    <a:lvl1pPr marL="0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7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6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ver" initials="w" lastIdx="7" clrIdx="0">
    <p:extLst>
      <p:ext uri="{19B8F6BF-5375-455C-9EA6-DF929625EA0E}">
        <p15:presenceInfo xmlns:p15="http://schemas.microsoft.com/office/powerpoint/2012/main" userId="wa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9854" autoAdjust="0"/>
  </p:normalViewPr>
  <p:slideViewPr>
    <p:cSldViewPr snapToGrid="0" snapToObjects="1">
      <p:cViewPr varScale="1">
        <p:scale>
          <a:sx n="110" d="100"/>
          <a:sy n="110" d="100"/>
        </p:scale>
        <p:origin x="864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30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FF6C-5F37-0244-95FA-295D842AFF72}" type="datetimeFigureOut">
              <a:rPr kumimoji="1" lang="zh-CN" altLang="en-US" smtClean="0"/>
              <a:pPr/>
              <a:t>2019/9/6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1632-C34A-B942-9708-2BB2C558105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323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571-24C7-414E-8071-3405A7604DC0}" type="datetimeFigureOut">
              <a:rPr kumimoji="1" lang="zh-CN" altLang="en-US" smtClean="0"/>
              <a:pPr/>
              <a:t>2019/9/6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592-A9A7-454D-850A-9D871180E6C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5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77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6" algn="l" defTabSz="4571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en-US" altLang="zh-CN"/>
              <a:t>PBET</a:t>
            </a:r>
            <a:r>
              <a:rPr kumimoji="1" lang="zh-CN" altLang="en-US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03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257159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PBET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标准化教材 </a:t>
            </a:r>
            <a:r>
              <a:rPr lang="zh-CN" altLang="en-US" sz="10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http://www.woniuxy.com ©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版权所有</a:t>
            </a:r>
            <a:r>
              <a:rPr lang="en-US" altLang="zh-CN" sz="10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/>
              <a:t>‹#›</a:t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492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  <a:pPr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2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1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7" indent="-342847" algn="l" defTabSz="45712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6" algn="l" defTabSz="45712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5" algn="l" defTabSz="45712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3" indent="-228565" algn="l" defTabSz="45712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2" indent="-228565" algn="l" defTabSz="45712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2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0" indent="-228565" algn="l" defTabSz="4571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7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7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5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6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9144001" cy="5715000"/>
          </a:xfrm>
          <a:prstGeom prst="rect">
            <a:avLst/>
          </a:prstGeom>
        </p:spPr>
      </p:pic>
      <p:sp>
        <p:nvSpPr>
          <p:cNvPr id="17" name="任意多边形 20"/>
          <p:cNvSpPr/>
          <p:nvPr/>
        </p:nvSpPr>
        <p:spPr>
          <a:xfrm rot="3073228">
            <a:off x="3534324" y="-1426302"/>
            <a:ext cx="7034264" cy="4778814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6" tIns="45714" rIns="91426" bIns="45714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5540" y="1980711"/>
            <a:ext cx="290350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削峰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9933" y="1492402"/>
            <a:ext cx="2102633" cy="307764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职业教育新生态</a:t>
            </a:r>
          </a:p>
        </p:txBody>
      </p:sp>
    </p:spTree>
    <p:extLst>
      <p:ext uri="{BB962C8B-B14F-4D97-AF65-F5344CB8AC3E}">
        <p14:creationId xmlns:p14="http://schemas.microsoft.com/office/powerpoint/2010/main" val="6908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0"/>
          <p:cNvSpPr/>
          <p:nvPr/>
        </p:nvSpPr>
        <p:spPr>
          <a:xfrm>
            <a:off x="0" y="0"/>
            <a:ext cx="6201004" cy="5715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295511">
            <a:off x="414703" y="-1806666"/>
            <a:ext cx="3075252" cy="361333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4475" y="686694"/>
            <a:ext cx="171268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矩形 4"/>
          <p:cNvSpPr/>
          <p:nvPr/>
        </p:nvSpPr>
        <p:spPr>
          <a:xfrm>
            <a:off x="1333525" y="1456133"/>
            <a:ext cx="2528108" cy="369320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en-US" altLang="zh-CN" dirty="0">
                <a:solidFill>
                  <a:srgbClr val="D9D9D9"/>
                </a:solidFill>
                <a:latin typeface="+mj-ea"/>
                <a:ea typeface="+mj-ea"/>
              </a:rPr>
              <a:t>CONT</a:t>
            </a:r>
            <a:r>
              <a:rPr lang="en-US" altLang="zh-CN" dirty="0">
                <a:solidFill>
                  <a:srgbClr val="D76739"/>
                </a:solidFill>
                <a:latin typeface="+mj-ea"/>
                <a:ea typeface="+mj-ea"/>
              </a:rPr>
              <a:t>ENTS</a:t>
            </a:r>
            <a:endParaRPr lang="zh-CN" altLang="en-US" dirty="0">
              <a:solidFill>
                <a:srgbClr val="D76739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 rot="2295121">
            <a:off x="2563101" y="3812420"/>
            <a:ext cx="621479" cy="62147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466676">
            <a:off x="3462870" y="2669023"/>
            <a:ext cx="621479" cy="62147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404456">
            <a:off x="4311120" y="1662410"/>
            <a:ext cx="621480" cy="62148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43"/>
          <p:cNvCxnSpPr>
            <a:stCxn id="2" idx="2"/>
          </p:cNvCxnSpPr>
          <p:nvPr/>
        </p:nvCxnSpPr>
        <p:spPr>
          <a:xfrm flipV="1">
            <a:off x="1563170" y="14523"/>
            <a:ext cx="4637834" cy="5700477"/>
          </a:xfrm>
          <a:prstGeom prst="line">
            <a:avLst/>
          </a:prstGeom>
          <a:ln w="12700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14828" y="1681836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73721" y="2700671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77550" y="3840168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00904" y="1773101"/>
            <a:ext cx="2381021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13531" y="2804753"/>
            <a:ext cx="2238832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27"/>
          <p:cNvSpPr txBox="1"/>
          <p:nvPr/>
        </p:nvSpPr>
        <p:spPr>
          <a:xfrm>
            <a:off x="3689606" y="3923110"/>
            <a:ext cx="2238832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削峰填谷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应用解耦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1675" y="2205037"/>
            <a:ext cx="5200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应用解耦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1675" y="2205037"/>
            <a:ext cx="5200650" cy="1304925"/>
          </a:xfrm>
          <a:prstGeom prst="rect">
            <a:avLst/>
          </a:prstGeom>
        </p:spPr>
      </p:pic>
      <p:pic>
        <p:nvPicPr>
          <p:cNvPr id="6" name="图片 5" descr="https://img-blog.csdnimg.cn/20190429100227446.png?x-oss-process=image/watermark,type_ZmFuZ3poZW5naGVpdGk,shadow_10,text_aHR0cHM6Ly9ibG9nLmNzZG4ubmV0L2FsbGVuc2FuZHk=,size_16,color_FFFFFF,t_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90" y="1302067"/>
            <a:ext cx="6207669" cy="347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20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应用解耦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1675" y="2205037"/>
            <a:ext cx="5200650" cy="130492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699577"/>
            <a:ext cx="5274310" cy="23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1675" y="2205037"/>
            <a:ext cx="5200650" cy="13049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15942" y="1234802"/>
            <a:ext cx="6791144" cy="37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 &lt;</a:t>
            </a:r>
            <a:r>
              <a:rPr lang="en-US" altLang="zh-CN" sz="1400" dirty="0"/>
              <a:t>dependency&gt;</a:t>
            </a:r>
          </a:p>
          <a:p>
            <a:pPr marL="0" indent="0" algn="just">
              <a:buNone/>
            </a:pPr>
            <a:r>
              <a:rPr lang="en-US" altLang="zh-CN" sz="1400" dirty="0"/>
              <a:t>			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org.springframework.boot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 algn="just">
              <a:buNone/>
            </a:pPr>
            <a:r>
              <a:rPr lang="en-US" altLang="zh-CN" sz="1400" dirty="0"/>
              <a:t>			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&gt;spring-boot-starter-</a:t>
            </a:r>
            <a:r>
              <a:rPr lang="en-US" altLang="zh-CN" sz="1400" dirty="0" err="1"/>
              <a:t>amqp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 algn="just">
              <a:buNone/>
            </a:pPr>
            <a:r>
              <a:rPr lang="en-US" altLang="zh-CN" sz="1400" dirty="0"/>
              <a:t>		&lt;/dependency&gt;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Boot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71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 </a:t>
            </a:r>
            <a:r>
              <a:rPr lang="en-US" altLang="zh-CN" sz="1400" dirty="0"/>
              <a:t>spring:</a:t>
            </a:r>
          </a:p>
          <a:p>
            <a:pPr marL="0" indent="0" algn="just">
              <a:buNone/>
            </a:pPr>
            <a:r>
              <a:rPr lang="en-US" altLang="zh-CN" sz="1400" dirty="0"/>
              <a:t>	  </a:t>
            </a:r>
            <a:r>
              <a:rPr lang="en-US" altLang="zh-CN" sz="1400" dirty="0" err="1"/>
              <a:t>rabbitmq</a:t>
            </a:r>
            <a:r>
              <a:rPr lang="en-US" altLang="zh-CN" sz="1400" dirty="0"/>
              <a:t>:</a:t>
            </a:r>
          </a:p>
          <a:p>
            <a:pPr marL="0" indent="0" algn="just">
              <a:buNone/>
            </a:pPr>
            <a:r>
              <a:rPr lang="en-US" altLang="zh-CN" sz="1400" dirty="0"/>
              <a:t>	    addresses: </a:t>
            </a:r>
            <a:r>
              <a:rPr lang="en-US" altLang="zh-CN" sz="1400" dirty="0" err="1"/>
              <a:t>localhost</a:t>
            </a:r>
            <a:endParaRPr lang="en-US" altLang="zh-CN" sz="1400" dirty="0"/>
          </a:p>
          <a:p>
            <a:pPr marL="0" indent="0" algn="just">
              <a:buNone/>
            </a:pPr>
            <a:r>
              <a:rPr lang="en-US" altLang="zh-CN" sz="1400" dirty="0"/>
              <a:t>	    port: 5672</a:t>
            </a:r>
          </a:p>
          <a:p>
            <a:pPr marL="0" indent="0" algn="just">
              <a:buNone/>
            </a:pPr>
            <a:r>
              <a:rPr lang="en-US" altLang="zh-CN" sz="1400" dirty="0"/>
              <a:t>	    username: guest</a:t>
            </a:r>
          </a:p>
          <a:p>
            <a:pPr marL="0" indent="0" algn="just">
              <a:buNone/>
            </a:pPr>
            <a:r>
              <a:rPr lang="en-US" altLang="zh-CN" sz="1400" dirty="0"/>
              <a:t>	    password: guest  </a:t>
            </a:r>
          </a:p>
          <a:p>
            <a:pPr marL="0" indent="0" algn="just">
              <a:buNone/>
            </a:pPr>
            <a:r>
              <a:rPr lang="en-US" altLang="zh-CN" sz="1400" dirty="0"/>
              <a:t>	    publisher-returns: true</a:t>
            </a:r>
          </a:p>
          <a:p>
            <a:pPr marL="0" indent="0" algn="just">
              <a:buNone/>
            </a:pPr>
            <a:r>
              <a:rPr lang="en-US" altLang="zh-CN" sz="1400" dirty="0"/>
              <a:t>	    publisher-confirms: true</a:t>
            </a:r>
          </a:p>
          <a:p>
            <a:pPr marL="0" indent="0" algn="just">
              <a:buNone/>
            </a:pPr>
            <a:r>
              <a:rPr lang="en-US" altLang="zh-CN" sz="1400" dirty="0"/>
              <a:t>	    listener:</a:t>
            </a:r>
          </a:p>
          <a:p>
            <a:pPr marL="0" indent="0" algn="just">
              <a:buNone/>
            </a:pPr>
            <a:r>
              <a:rPr lang="en-US" altLang="zh-CN" sz="1400" dirty="0"/>
              <a:t>	      simple:</a:t>
            </a:r>
          </a:p>
          <a:p>
            <a:pPr marL="0" indent="0" algn="just">
              <a:buNone/>
            </a:pPr>
            <a:r>
              <a:rPr lang="en-US" altLang="zh-CN" sz="1400" dirty="0"/>
              <a:t>		acknowledge-mode: manual</a:t>
            </a:r>
          </a:p>
          <a:p>
            <a:pPr marL="0" indent="0" algn="just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prefetch</a:t>
            </a:r>
            <a:r>
              <a:rPr lang="en-US" altLang="zh-CN" sz="1400" dirty="0"/>
              <a:t>: 1</a:t>
            </a:r>
          </a:p>
          <a:p>
            <a:pPr marL="0" indent="0" algn="just">
              <a:buNone/>
            </a:pPr>
            <a:r>
              <a:rPr lang="en-US" altLang="zh-CN" sz="1400" dirty="0"/>
              <a:t>	      direct:</a:t>
            </a:r>
          </a:p>
          <a:p>
            <a:pPr marL="0" indent="0" algn="just">
              <a:buNone/>
            </a:pPr>
            <a:r>
              <a:rPr lang="en-US" altLang="zh-CN" sz="1400" dirty="0"/>
              <a:t>		acknowledge-mode: manual  </a:t>
            </a:r>
          </a:p>
          <a:p>
            <a:pPr marL="0" indent="0" algn="just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prefetch</a:t>
            </a:r>
            <a:r>
              <a:rPr lang="en-US" altLang="zh-CN" sz="1400" dirty="0"/>
              <a:t>: 1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Boot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58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@Component</a:t>
            </a:r>
          </a:p>
          <a:p>
            <a:pPr marL="0" indent="0" algn="just">
              <a:buNone/>
            </a:pPr>
            <a:r>
              <a:rPr lang="en-US" altLang="zh-CN" sz="1400" dirty="0"/>
              <a:t>	@</a:t>
            </a:r>
            <a:r>
              <a:rPr lang="en-US" altLang="zh-CN" sz="1400" dirty="0" err="1"/>
              <a:t>RabbitListener</a:t>
            </a:r>
            <a:r>
              <a:rPr lang="en-US" altLang="zh-CN" sz="1400" dirty="0"/>
              <a:t>(queues="directhanqueue2")</a:t>
            </a:r>
          </a:p>
          <a:p>
            <a:pPr marL="0" indent="0" algn="just">
              <a:buNone/>
            </a:pPr>
            <a:r>
              <a:rPr lang="en-US" altLang="zh-CN" sz="1400" dirty="0"/>
              <a:t>	public class Receive {</a:t>
            </a:r>
          </a:p>
          <a:p>
            <a:pPr marL="0" indent="0" algn="just">
              <a:buNone/>
            </a:pPr>
            <a:r>
              <a:rPr lang="en-US" altLang="zh-CN" sz="1400" dirty="0"/>
              <a:t>		@</a:t>
            </a:r>
            <a:r>
              <a:rPr lang="en-US" altLang="zh-CN" sz="1400" dirty="0" err="1"/>
              <a:t>RabbitHandler</a:t>
            </a:r>
            <a:endParaRPr lang="en-US" altLang="zh-CN" sz="1400" dirty="0"/>
          </a:p>
          <a:p>
            <a:pPr marL="0" indent="0" algn="just">
              <a:buNone/>
            </a:pPr>
            <a:r>
              <a:rPr lang="en-US" altLang="zh-CN" sz="1400" dirty="0"/>
              <a:t>		public void rev(String </a:t>
            </a:r>
            <a:r>
              <a:rPr lang="en-US" altLang="zh-CN" sz="1400" dirty="0" err="1"/>
              <a:t>msg,Channel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channel,Message</a:t>
            </a:r>
            <a:r>
              <a:rPr lang="en-US" altLang="zh-CN" sz="1400" dirty="0"/>
              <a:t> message)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 {</a:t>
            </a:r>
          </a:p>
          <a:p>
            <a:pPr marL="0" indent="0" algn="just"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Thread.sleep</a:t>
            </a:r>
            <a:r>
              <a:rPr lang="en-US" altLang="zh-CN" sz="1400" dirty="0"/>
              <a:t>(10000);</a:t>
            </a:r>
          </a:p>
          <a:p>
            <a:pPr marL="0" indent="0" algn="just"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接受到消息</a:t>
            </a:r>
            <a:r>
              <a:rPr lang="en-US" altLang="zh-CN" sz="1400" dirty="0"/>
              <a:t>1"+msg);</a:t>
            </a:r>
          </a:p>
          <a:p>
            <a:pPr marL="0" indent="0" algn="just"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channel.basicAck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message.getMessageProperties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getDeliveryTag</a:t>
            </a:r>
            <a:r>
              <a:rPr lang="en-US" altLang="zh-CN" sz="1400" dirty="0"/>
              <a:t>(), false);</a:t>
            </a:r>
          </a:p>
          <a:p>
            <a:pPr marL="0" indent="0" algn="just">
              <a:buNone/>
            </a:pPr>
            <a:r>
              <a:rPr lang="en-US" altLang="zh-CN" sz="1400" dirty="0"/>
              <a:t>		}</a:t>
            </a:r>
          </a:p>
          <a:p>
            <a:pPr marL="0" indent="0" algn="just">
              <a:buNone/>
            </a:pPr>
            <a:r>
              <a:rPr lang="en-US" altLang="zh-CN" sz="1400" dirty="0"/>
              <a:t>	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Boot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72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  <a:ln/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蜗牛模板</Template>
  <TotalTime>1001</TotalTime>
  <Words>41</Words>
  <Application>Microsoft Office PowerPoint</Application>
  <PresentationFormat>全屏显示(16:10)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应用解耦</vt:lpstr>
      <vt:lpstr>应用解耦</vt:lpstr>
      <vt:lpstr>应用解耦</vt:lpstr>
      <vt:lpstr>系统架构</vt:lpstr>
      <vt:lpstr>Boot下的MQ</vt:lpstr>
      <vt:lpstr>Boot下的MQ</vt:lpstr>
      <vt:lpstr>Boot下的MQ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waver</dc:creator>
  <cp:lastModifiedBy>test</cp:lastModifiedBy>
  <cp:revision>225</cp:revision>
  <dcterms:created xsi:type="dcterms:W3CDTF">2018-12-11T08:29:24Z</dcterms:created>
  <dcterms:modified xsi:type="dcterms:W3CDTF">2019-09-06T01:37:55Z</dcterms:modified>
</cp:coreProperties>
</file>