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89" r:id="rId3"/>
    <p:sldId id="390" r:id="rId4"/>
    <p:sldId id="391" r:id="rId5"/>
    <p:sldId id="392" r:id="rId6"/>
    <p:sldId id="393" r:id="rId7"/>
    <p:sldId id="394" r:id="rId8"/>
    <p:sldId id="395" r:id="rId9"/>
    <p:sldId id="396" r:id="rId10"/>
    <p:sldId id="397" r:id="rId11"/>
    <p:sldId id="398" r:id="rId12"/>
  </p:sldIdLst>
  <p:sldSz cx="9144000" cy="5715000" type="screen16x10"/>
  <p:notesSz cx="6858000" cy="9144000"/>
  <p:defaultTextStyle>
    <a:defPPr>
      <a:defRPr lang="zh-CN"/>
    </a:defPPr>
    <a:lvl1pPr marL="0" algn="l" defTabSz="457129" rtl="0" eaLnBrk="1" latinLnBrk="0" hangingPunct="1">
      <a:defRPr sz="1800" kern="1200">
        <a:solidFill>
          <a:schemeClr val="tx1"/>
        </a:solidFill>
        <a:latin typeface="+mn-lt"/>
        <a:ea typeface="+mn-ea"/>
        <a:cs typeface="+mn-cs"/>
      </a:defRPr>
    </a:lvl1pPr>
    <a:lvl2pPr marL="457129" algn="l" defTabSz="457129" rtl="0" eaLnBrk="1" latinLnBrk="0" hangingPunct="1">
      <a:defRPr sz="1800" kern="1200">
        <a:solidFill>
          <a:schemeClr val="tx1"/>
        </a:solidFill>
        <a:latin typeface="+mn-lt"/>
        <a:ea typeface="+mn-ea"/>
        <a:cs typeface="+mn-cs"/>
      </a:defRPr>
    </a:lvl2pPr>
    <a:lvl3pPr marL="914258" algn="l" defTabSz="457129" rtl="0" eaLnBrk="1" latinLnBrk="0" hangingPunct="1">
      <a:defRPr sz="1800" kern="1200">
        <a:solidFill>
          <a:schemeClr val="tx1"/>
        </a:solidFill>
        <a:latin typeface="+mn-lt"/>
        <a:ea typeface="+mn-ea"/>
        <a:cs typeface="+mn-cs"/>
      </a:defRPr>
    </a:lvl3pPr>
    <a:lvl4pPr marL="1371388" algn="l" defTabSz="457129" rtl="0" eaLnBrk="1" latinLnBrk="0" hangingPunct="1">
      <a:defRPr sz="1800" kern="1200">
        <a:solidFill>
          <a:schemeClr val="tx1"/>
        </a:solidFill>
        <a:latin typeface="+mn-lt"/>
        <a:ea typeface="+mn-ea"/>
        <a:cs typeface="+mn-cs"/>
      </a:defRPr>
    </a:lvl4pPr>
    <a:lvl5pPr marL="1828518" algn="l" defTabSz="457129" rtl="0" eaLnBrk="1" latinLnBrk="0" hangingPunct="1">
      <a:defRPr sz="1800" kern="1200">
        <a:solidFill>
          <a:schemeClr val="tx1"/>
        </a:solidFill>
        <a:latin typeface="+mn-lt"/>
        <a:ea typeface="+mn-ea"/>
        <a:cs typeface="+mn-cs"/>
      </a:defRPr>
    </a:lvl5pPr>
    <a:lvl6pPr marL="2285647" algn="l" defTabSz="457129" rtl="0" eaLnBrk="1" latinLnBrk="0" hangingPunct="1">
      <a:defRPr sz="1800" kern="1200">
        <a:solidFill>
          <a:schemeClr val="tx1"/>
        </a:solidFill>
        <a:latin typeface="+mn-lt"/>
        <a:ea typeface="+mn-ea"/>
        <a:cs typeface="+mn-cs"/>
      </a:defRPr>
    </a:lvl6pPr>
    <a:lvl7pPr marL="2742777" algn="l" defTabSz="457129" rtl="0" eaLnBrk="1" latinLnBrk="0" hangingPunct="1">
      <a:defRPr sz="1800" kern="1200">
        <a:solidFill>
          <a:schemeClr val="tx1"/>
        </a:solidFill>
        <a:latin typeface="+mn-lt"/>
        <a:ea typeface="+mn-ea"/>
        <a:cs typeface="+mn-cs"/>
      </a:defRPr>
    </a:lvl7pPr>
    <a:lvl8pPr marL="3199905" algn="l" defTabSz="457129" rtl="0" eaLnBrk="1" latinLnBrk="0" hangingPunct="1">
      <a:defRPr sz="1800" kern="1200">
        <a:solidFill>
          <a:schemeClr val="tx1"/>
        </a:solidFill>
        <a:latin typeface="+mn-lt"/>
        <a:ea typeface="+mn-ea"/>
        <a:cs typeface="+mn-cs"/>
      </a:defRPr>
    </a:lvl8pPr>
    <a:lvl9pPr marL="3657036" algn="l" defTabSz="45712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ver" initials="w" lastIdx="7" clrIdx="0">
    <p:extLst>
      <p:ext uri="{19B8F6BF-5375-455C-9EA6-DF929625EA0E}">
        <p15:presenceInfo xmlns:p15="http://schemas.microsoft.com/office/powerpoint/2012/main" userId="wav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494" autoAdjust="0"/>
  </p:normalViewPr>
  <p:slideViewPr>
    <p:cSldViewPr snapToGrid="0" snapToObjects="1">
      <p:cViewPr varScale="1">
        <p:scale>
          <a:sx n="105" d="100"/>
          <a:sy n="105" d="100"/>
        </p:scale>
        <p:origin x="282" y="-2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2" d="100"/>
          <a:sy n="82" d="100"/>
        </p:scale>
        <p:origin x="-30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FF6C-5F37-0244-95FA-295D842AFF72}" type="datetimeFigureOut">
              <a:rPr kumimoji="1" lang="zh-CN" altLang="en-US" smtClean="0"/>
              <a:pPr/>
              <a:t>2019/9/25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101632-C34A-B942-9708-2BB2C558105C}" type="slidenum">
              <a:rPr kumimoji="1" lang="zh-CN" altLang="en-US" smtClean="0"/>
              <a:pPr/>
              <a:t>‹#›</a:t>
            </a:fld>
            <a:endParaRPr kumimoji="1" lang="zh-CN" altLang="en-US"/>
          </a:p>
        </p:txBody>
      </p:sp>
    </p:spTree>
    <p:extLst>
      <p:ext uri="{BB962C8B-B14F-4D97-AF65-F5344CB8AC3E}">
        <p14:creationId xmlns:p14="http://schemas.microsoft.com/office/powerpoint/2010/main" val="700323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A8571-24C7-414E-8071-3405A7604DC0}" type="datetimeFigureOut">
              <a:rPr kumimoji="1" lang="zh-CN" altLang="en-US" smtClean="0"/>
              <a:pPr/>
              <a:t>2019/9/25</a:t>
            </a:fld>
            <a:endParaRPr kumimoji="1"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5B592-A9A7-454D-850A-9D871180E6CD}" type="slidenum">
              <a:rPr kumimoji="1" lang="zh-CN" altLang="en-US" smtClean="0"/>
              <a:pPr/>
              <a:t>‹#›</a:t>
            </a:fld>
            <a:endParaRPr kumimoji="1" lang="zh-CN" altLang="en-US"/>
          </a:p>
        </p:txBody>
      </p:sp>
    </p:spTree>
    <p:extLst>
      <p:ext uri="{BB962C8B-B14F-4D97-AF65-F5344CB8AC3E}">
        <p14:creationId xmlns:p14="http://schemas.microsoft.com/office/powerpoint/2010/main" val="3252540588"/>
      </p:ext>
    </p:extLst>
  </p:cSld>
  <p:clrMap bg1="lt1" tx1="dk1" bg2="lt2" tx2="dk2" accent1="accent1" accent2="accent2" accent3="accent3" accent4="accent4" accent5="accent5" accent6="accent6" hlink="hlink" folHlink="folHlink"/>
  <p:notesStyle>
    <a:lvl1pPr marL="0" algn="l" defTabSz="457129" rtl="0" eaLnBrk="1" latinLnBrk="0" hangingPunct="1">
      <a:defRPr sz="1200" kern="1200">
        <a:solidFill>
          <a:schemeClr val="tx1"/>
        </a:solidFill>
        <a:latin typeface="+mn-lt"/>
        <a:ea typeface="+mn-ea"/>
        <a:cs typeface="+mn-cs"/>
      </a:defRPr>
    </a:lvl1pPr>
    <a:lvl2pPr marL="457129" algn="l" defTabSz="457129" rtl="0" eaLnBrk="1" latinLnBrk="0" hangingPunct="1">
      <a:defRPr sz="1200" kern="1200">
        <a:solidFill>
          <a:schemeClr val="tx1"/>
        </a:solidFill>
        <a:latin typeface="+mn-lt"/>
        <a:ea typeface="+mn-ea"/>
        <a:cs typeface="+mn-cs"/>
      </a:defRPr>
    </a:lvl2pPr>
    <a:lvl3pPr marL="914258" algn="l" defTabSz="457129" rtl="0" eaLnBrk="1" latinLnBrk="0" hangingPunct="1">
      <a:defRPr sz="1200" kern="1200">
        <a:solidFill>
          <a:schemeClr val="tx1"/>
        </a:solidFill>
        <a:latin typeface="+mn-lt"/>
        <a:ea typeface="+mn-ea"/>
        <a:cs typeface="+mn-cs"/>
      </a:defRPr>
    </a:lvl3pPr>
    <a:lvl4pPr marL="1371388" algn="l" defTabSz="457129" rtl="0" eaLnBrk="1" latinLnBrk="0" hangingPunct="1">
      <a:defRPr sz="1200" kern="1200">
        <a:solidFill>
          <a:schemeClr val="tx1"/>
        </a:solidFill>
        <a:latin typeface="+mn-lt"/>
        <a:ea typeface="+mn-ea"/>
        <a:cs typeface="+mn-cs"/>
      </a:defRPr>
    </a:lvl4pPr>
    <a:lvl5pPr marL="1828518" algn="l" defTabSz="457129" rtl="0" eaLnBrk="1" latinLnBrk="0" hangingPunct="1">
      <a:defRPr sz="1200" kern="1200">
        <a:solidFill>
          <a:schemeClr val="tx1"/>
        </a:solidFill>
        <a:latin typeface="+mn-lt"/>
        <a:ea typeface="+mn-ea"/>
        <a:cs typeface="+mn-cs"/>
      </a:defRPr>
    </a:lvl5pPr>
    <a:lvl6pPr marL="2285647" algn="l" defTabSz="457129" rtl="0" eaLnBrk="1" latinLnBrk="0" hangingPunct="1">
      <a:defRPr sz="1200" kern="1200">
        <a:solidFill>
          <a:schemeClr val="tx1"/>
        </a:solidFill>
        <a:latin typeface="+mn-lt"/>
        <a:ea typeface="+mn-ea"/>
        <a:cs typeface="+mn-cs"/>
      </a:defRPr>
    </a:lvl6pPr>
    <a:lvl7pPr marL="2742777" algn="l" defTabSz="457129" rtl="0" eaLnBrk="1" latinLnBrk="0" hangingPunct="1">
      <a:defRPr sz="1200" kern="1200">
        <a:solidFill>
          <a:schemeClr val="tx1"/>
        </a:solidFill>
        <a:latin typeface="+mn-lt"/>
        <a:ea typeface="+mn-ea"/>
        <a:cs typeface="+mn-cs"/>
      </a:defRPr>
    </a:lvl7pPr>
    <a:lvl8pPr marL="3199905" algn="l" defTabSz="457129" rtl="0" eaLnBrk="1" latinLnBrk="0" hangingPunct="1">
      <a:defRPr sz="1200" kern="1200">
        <a:solidFill>
          <a:schemeClr val="tx1"/>
        </a:solidFill>
        <a:latin typeface="+mn-lt"/>
        <a:ea typeface="+mn-ea"/>
        <a:cs typeface="+mn-cs"/>
      </a:defRPr>
    </a:lvl8pPr>
    <a:lvl9pPr marL="3657036" algn="l" defTabSz="45712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129" indent="0" algn="ctr">
              <a:buNone/>
              <a:defRPr>
                <a:solidFill>
                  <a:schemeClr val="tx1">
                    <a:tint val="75000"/>
                  </a:schemeClr>
                </a:solidFill>
              </a:defRPr>
            </a:lvl2pPr>
            <a:lvl3pPr marL="914258" indent="0" algn="ctr">
              <a:buNone/>
              <a:defRPr>
                <a:solidFill>
                  <a:schemeClr val="tx1">
                    <a:tint val="75000"/>
                  </a:schemeClr>
                </a:solidFill>
              </a:defRPr>
            </a:lvl3pPr>
            <a:lvl4pPr marL="1371388" indent="0" algn="ctr">
              <a:buNone/>
              <a:defRPr>
                <a:solidFill>
                  <a:schemeClr val="tx1">
                    <a:tint val="75000"/>
                  </a:schemeClr>
                </a:solidFill>
              </a:defRPr>
            </a:lvl4pPr>
            <a:lvl5pPr marL="1828518" indent="0" algn="ctr">
              <a:buNone/>
              <a:defRPr>
                <a:solidFill>
                  <a:schemeClr val="tx1">
                    <a:tint val="75000"/>
                  </a:schemeClr>
                </a:solidFill>
              </a:defRPr>
            </a:lvl5pPr>
            <a:lvl6pPr marL="2285647" indent="0" algn="ctr">
              <a:buNone/>
              <a:defRPr>
                <a:solidFill>
                  <a:schemeClr val="tx1">
                    <a:tint val="75000"/>
                  </a:schemeClr>
                </a:solidFill>
              </a:defRPr>
            </a:lvl6pPr>
            <a:lvl7pPr marL="2742777" indent="0" algn="ctr">
              <a:buNone/>
              <a:defRPr>
                <a:solidFill>
                  <a:schemeClr val="tx1">
                    <a:tint val="75000"/>
                  </a:schemeClr>
                </a:solidFill>
              </a:defRPr>
            </a:lvl7pPr>
            <a:lvl8pPr marL="3199905" indent="0" algn="ctr">
              <a:buNone/>
              <a:defRPr>
                <a:solidFill>
                  <a:schemeClr val="tx1">
                    <a:tint val="75000"/>
                  </a:schemeClr>
                </a:solidFill>
              </a:defRPr>
            </a:lvl8pPr>
            <a:lvl9pPr marL="3657036" indent="0" algn="ctr">
              <a:buNone/>
              <a:defRPr>
                <a:solidFill>
                  <a:schemeClr val="tx1">
                    <a:tint val="75000"/>
                  </a:schemeClr>
                </a:solidFill>
              </a:defRPr>
            </a:lvl9pPr>
          </a:lstStyle>
          <a:p>
            <a:r>
              <a:rPr kumimoji="1" lang="zh-CN" altLang="en-US"/>
              <a:t>单击此处编辑母版副标题样式</a:t>
            </a:r>
          </a:p>
        </p:txBody>
      </p:sp>
      <p:sp>
        <p:nvSpPr>
          <p:cNvPr id="10" name="日期占位符 12"/>
          <p:cNvSpPr>
            <a:spLocks noGrp="1"/>
          </p:cNvSpPr>
          <p:nvPr>
            <p:ph type="dt" sz="half" idx="12"/>
          </p:nvPr>
        </p:nvSpPr>
        <p:spPr>
          <a:xfrm>
            <a:off x="362314" y="5374596"/>
            <a:ext cx="2133600" cy="304271"/>
          </a:xfrm>
        </p:spPr>
        <p:txBody>
          <a:bodyPr/>
          <a:lstStyle>
            <a:lvl1pPr>
              <a:defRPr sz="1200">
                <a:solidFill>
                  <a:schemeClr val="tx1">
                    <a:lumMod val="65000"/>
                    <a:lumOff val="35000"/>
                  </a:schemeClr>
                </a:solidFill>
                <a:latin typeface="微软雅黑" pitchFamily="34" charset="-122"/>
                <a:ea typeface="微软雅黑" pitchFamily="34" charset="-122"/>
              </a:defRPr>
            </a:lvl1pPr>
          </a:lstStyle>
          <a:p>
            <a:r>
              <a:rPr kumimoji="1" lang="en-US" altLang="zh-CN"/>
              <a:t>PBET</a:t>
            </a:r>
            <a:r>
              <a:rPr kumimoji="1" lang="zh-CN" altLang="en-US"/>
              <a:t>专业教案</a:t>
            </a:r>
            <a:endParaRPr kumimoji="1" lang="zh-CN" altLang="en-US" dirty="0"/>
          </a:p>
        </p:txBody>
      </p:sp>
      <p:sp>
        <p:nvSpPr>
          <p:cNvPr id="11" name="页脚占位符 13"/>
          <p:cNvSpPr>
            <a:spLocks noGrp="1"/>
          </p:cNvSpPr>
          <p:nvPr>
            <p:ph type="ftr" sz="quarter" idx="13"/>
          </p:nvPr>
        </p:nvSpPr>
        <p:spPr>
          <a:xfrm>
            <a:off x="3124200" y="5374596"/>
            <a:ext cx="2895600" cy="304271"/>
          </a:xfrm>
        </p:spPr>
        <p:txBody>
          <a:bodyPr/>
          <a:lstStyle>
            <a:lvl1pPr>
              <a:defRPr sz="1200">
                <a:solidFill>
                  <a:schemeClr val="tx1">
                    <a:lumMod val="65000"/>
                    <a:lumOff val="35000"/>
                  </a:schemeClr>
                </a:solidFill>
                <a:latin typeface="微软雅黑" pitchFamily="34" charset="-122"/>
                <a:ea typeface="微软雅黑" pitchFamily="34" charset="-122"/>
              </a:defRPr>
            </a:lvl1pPr>
          </a:lstStyle>
          <a:p>
            <a:r>
              <a:rPr kumimoji="1" lang="zh-CN" altLang="en-US"/>
              <a:t>成都蜗牛创想科技有限公司</a:t>
            </a:r>
            <a:endParaRPr kumimoji="1" lang="zh-CN" altLang="en-US" dirty="0"/>
          </a:p>
        </p:txBody>
      </p:sp>
      <p:sp>
        <p:nvSpPr>
          <p:cNvPr id="12" name="灯片编号占位符 14"/>
          <p:cNvSpPr>
            <a:spLocks noGrp="1"/>
          </p:cNvSpPr>
          <p:nvPr>
            <p:ph type="sldNum" sz="quarter" idx="14"/>
          </p:nvPr>
        </p:nvSpPr>
        <p:spPr>
          <a:xfrm>
            <a:off x="6656712" y="5374596"/>
            <a:ext cx="2133600" cy="304271"/>
          </a:xfrm>
        </p:spPr>
        <p:txBody>
          <a:bodyPr/>
          <a:lstStyle>
            <a:lvl1pPr>
              <a:defRPr sz="1200">
                <a:solidFill>
                  <a:schemeClr val="tx1">
                    <a:lumMod val="65000"/>
                    <a:lumOff val="35000"/>
                  </a:schemeClr>
                </a:solidFill>
                <a:latin typeface="微软雅黑" pitchFamily="34" charset="-122"/>
                <a:ea typeface="微软雅黑" pitchFamily="34" charset="-122"/>
              </a:defRPr>
            </a:lvl1pPr>
          </a:lstStyle>
          <a:p>
            <a:fld id="{A8097FF5-3695-2045-82C3-13F5CD77488D}" type="slidenum">
              <a:rPr kumimoji="1" lang="zh-CN" altLang="en-US" smtClean="0"/>
              <a:pPr/>
              <a:t>‹#›</a:t>
            </a:fld>
            <a:endParaRPr kumimoji="1" lang="zh-CN" altLang="en-US" dirty="0"/>
          </a:p>
        </p:txBody>
      </p:sp>
    </p:spTree>
    <p:extLst>
      <p:ext uri="{BB962C8B-B14F-4D97-AF65-F5344CB8AC3E}">
        <p14:creationId xmlns:p14="http://schemas.microsoft.com/office/powerpoint/2010/main" val="215881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60382" y="273840"/>
            <a:ext cx="171450" cy="486225"/>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0" name="文本占位符 9"/>
          <p:cNvSpPr>
            <a:spLocks noGrp="1"/>
          </p:cNvSpPr>
          <p:nvPr>
            <p:ph type="body" sz="quarter" idx="11"/>
          </p:nvPr>
        </p:nvSpPr>
        <p:spPr>
          <a:xfrm>
            <a:off x="361949" y="966158"/>
            <a:ext cx="8428368" cy="4330461"/>
          </a:xfrm>
          <a:ln>
            <a:noFill/>
            <a:prstDash val="dash"/>
          </a:ln>
        </p:spPr>
        <p:txBody>
          <a:bodyPr/>
          <a:lstStyle>
            <a:lvl1pPr marL="457200" indent="-457200">
              <a:spcBef>
                <a:spcPts val="600"/>
              </a:spcBef>
              <a:spcAft>
                <a:spcPts val="600"/>
              </a:spcAft>
              <a:buFontTx/>
              <a:buBlip>
                <a:blip r:embed="rId2"/>
              </a:buBlip>
              <a:defRPr sz="2000">
                <a:solidFill>
                  <a:schemeClr val="tx1">
                    <a:lumMod val="75000"/>
                    <a:lumOff val="25000"/>
                  </a:schemeClr>
                </a:solidFill>
                <a:latin typeface="微软雅黑" pitchFamily="34" charset="-122"/>
                <a:ea typeface="微软雅黑" pitchFamily="34" charset="-122"/>
              </a:defRPr>
            </a:lvl1pPr>
            <a:lvl2pPr marL="800030" indent="-342900">
              <a:spcBef>
                <a:spcPts val="400"/>
              </a:spcBef>
              <a:spcAft>
                <a:spcPts val="400"/>
              </a:spcAft>
              <a:buFontTx/>
              <a:buBlip>
                <a:blip r:embed="rId3"/>
              </a:buBlip>
              <a:defRPr sz="1600">
                <a:solidFill>
                  <a:schemeClr val="tx1">
                    <a:lumMod val="65000"/>
                    <a:lumOff val="35000"/>
                  </a:schemeClr>
                </a:solidFill>
                <a:latin typeface="微软雅黑" pitchFamily="34" charset="-122"/>
                <a:ea typeface="微软雅黑" pitchFamily="34" charset="-122"/>
              </a:defRPr>
            </a:lvl2pPr>
            <a:lvl3pPr marL="1257159" indent="-342900">
              <a:spcBef>
                <a:spcPts val="0"/>
              </a:spcBef>
              <a:spcAft>
                <a:spcPts val="600"/>
              </a:spcAft>
              <a:buFontTx/>
              <a:buBlip>
                <a:blip r:embed="rId3"/>
              </a:buBlip>
              <a:defRPr sz="1400">
                <a:solidFill>
                  <a:schemeClr val="tx1">
                    <a:lumMod val="50000"/>
                    <a:lumOff val="50000"/>
                  </a:schemeClr>
                </a:solidFill>
                <a:latin typeface="微软雅黑" pitchFamily="34" charset="-122"/>
                <a:ea typeface="微软雅黑" pitchFamily="34" charset="-122"/>
              </a:defRPr>
            </a:lvl3pPr>
            <a:lvl4pPr>
              <a:defRPr>
                <a:solidFill>
                  <a:schemeClr val="tx1">
                    <a:lumMod val="75000"/>
                    <a:lumOff val="25000"/>
                  </a:schemeClr>
                </a:solidFill>
                <a:latin typeface="微软雅黑" pitchFamily="34" charset="-122"/>
                <a:ea typeface="微软雅黑" pitchFamily="34" charset="-122"/>
              </a:defRPr>
            </a:lvl4pPr>
            <a:lvl5pPr>
              <a:defRPr>
                <a:solidFill>
                  <a:schemeClr val="tx1">
                    <a:lumMod val="75000"/>
                    <a:lumOff val="25000"/>
                  </a:schemeClr>
                </a:solidFill>
                <a:latin typeface="微软雅黑" pitchFamily="34" charset="-122"/>
                <a:ea typeface="微软雅黑" pitchFamily="34" charset="-122"/>
              </a:defRPr>
            </a:lvl5pPr>
          </a:lstStyle>
          <a:p>
            <a:pPr lvl="0"/>
            <a:r>
              <a:rPr lang="zh-CN" altLang="en-US"/>
              <a:t>编辑母版文本样式</a:t>
            </a:r>
          </a:p>
          <a:p>
            <a:pPr lvl="1"/>
            <a:r>
              <a:rPr lang="zh-CN" altLang="en-US"/>
              <a:t>第二级</a:t>
            </a:r>
          </a:p>
          <a:p>
            <a:pPr lvl="2"/>
            <a:r>
              <a:rPr lang="zh-CN" altLang="en-US"/>
              <a:t>第三级</a:t>
            </a:r>
          </a:p>
        </p:txBody>
      </p:sp>
      <p:pic>
        <p:nvPicPr>
          <p:cNvPr id="11" name="图片 10" descr="底稿-LOGO-6-Orang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1" y="332014"/>
            <a:ext cx="1553475" cy="369876"/>
          </a:xfrm>
          <a:prstGeom prst="rect">
            <a:avLst/>
          </a:prstGeom>
        </p:spPr>
      </p:pic>
      <p:sp>
        <p:nvSpPr>
          <p:cNvPr id="12" name="标题 11"/>
          <p:cNvSpPr>
            <a:spLocks noGrp="1"/>
          </p:cNvSpPr>
          <p:nvPr>
            <p:ph type="title"/>
          </p:nvPr>
        </p:nvSpPr>
        <p:spPr>
          <a:xfrm>
            <a:off x="361949" y="299267"/>
            <a:ext cx="6418413" cy="435368"/>
          </a:xfrm>
          <a:ln>
            <a:noFill/>
            <a:prstDash val="dash"/>
          </a:ln>
        </p:spPr>
        <p:txBody>
          <a:bodyPr>
            <a:normAutofit/>
          </a:bodyPr>
          <a:lstStyle>
            <a:lvl1pPr algn="l">
              <a:defRPr sz="2400" b="1">
                <a:solidFill>
                  <a:schemeClr val="accent6">
                    <a:lumMod val="75000"/>
                  </a:schemeClr>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24" name="TextBox 23"/>
          <p:cNvSpPr txBox="1"/>
          <p:nvPr userDrawn="1"/>
        </p:nvSpPr>
        <p:spPr>
          <a:xfrm>
            <a:off x="4562475" y="5370745"/>
            <a:ext cx="4348606" cy="253916"/>
          </a:xfrm>
          <a:prstGeom prst="rect">
            <a:avLst/>
          </a:prstGeom>
          <a:noFill/>
        </p:spPr>
        <p:txBody>
          <a:bodyPr wrap="square" rtlCol="0">
            <a:spAutoFit/>
          </a:bodyPr>
          <a:lstStyle/>
          <a:p>
            <a:pPr algn="r"/>
            <a:r>
              <a:rPr lang="en-US" altLang="zh-CN" sz="1050" dirty="0">
                <a:solidFill>
                  <a:schemeClr val="tx1">
                    <a:lumMod val="65000"/>
                    <a:lumOff val="35000"/>
                  </a:schemeClr>
                </a:solidFill>
                <a:latin typeface="微软雅黑" pitchFamily="34" charset="-122"/>
                <a:ea typeface="微软雅黑" pitchFamily="34" charset="-122"/>
              </a:rPr>
              <a:t>PBET</a:t>
            </a:r>
            <a:r>
              <a:rPr lang="zh-CN" altLang="en-US" sz="1050" dirty="0">
                <a:solidFill>
                  <a:schemeClr val="tx1">
                    <a:lumMod val="65000"/>
                    <a:lumOff val="35000"/>
                  </a:schemeClr>
                </a:solidFill>
                <a:latin typeface="微软雅黑" pitchFamily="34" charset="-122"/>
                <a:ea typeface="微软雅黑" pitchFamily="34" charset="-122"/>
              </a:rPr>
              <a:t>标准化教材 </a:t>
            </a:r>
            <a:r>
              <a:rPr lang="zh-CN" altLang="en-US" sz="1050" baseline="0" dirty="0">
                <a:solidFill>
                  <a:schemeClr val="tx1">
                    <a:lumMod val="65000"/>
                    <a:lumOff val="35000"/>
                  </a:schemeClr>
                </a:solidFill>
                <a:latin typeface="微软雅黑" pitchFamily="34" charset="-122"/>
                <a:ea typeface="微软雅黑" pitchFamily="34" charset="-122"/>
              </a:rPr>
              <a:t> </a:t>
            </a:r>
            <a:r>
              <a:rPr lang="en-US" altLang="zh-CN" sz="1050" dirty="0">
                <a:solidFill>
                  <a:schemeClr val="tx1">
                    <a:lumMod val="65000"/>
                    <a:lumOff val="35000"/>
                  </a:schemeClr>
                </a:solidFill>
                <a:latin typeface="微软雅黑" pitchFamily="34" charset="-122"/>
                <a:ea typeface="微软雅黑" pitchFamily="34" charset="-122"/>
              </a:rPr>
              <a:t>http://www.woniuxy.com ©</a:t>
            </a:r>
            <a:r>
              <a:rPr lang="zh-CN" altLang="en-US" sz="1050" dirty="0">
                <a:solidFill>
                  <a:schemeClr val="tx1">
                    <a:lumMod val="65000"/>
                    <a:lumOff val="35000"/>
                  </a:schemeClr>
                </a:solidFill>
                <a:latin typeface="微软雅黑" pitchFamily="34" charset="-122"/>
                <a:ea typeface="微软雅黑" pitchFamily="34" charset="-122"/>
              </a:rPr>
              <a:t>版权所有</a:t>
            </a:r>
            <a:r>
              <a:rPr lang="en-US" altLang="zh-CN" sz="1050" baseline="0" dirty="0">
                <a:solidFill>
                  <a:schemeClr val="tx1">
                    <a:lumMod val="65000"/>
                    <a:lumOff val="35000"/>
                  </a:schemeClr>
                </a:solidFill>
                <a:latin typeface="微软雅黑" pitchFamily="34" charset="-122"/>
                <a:ea typeface="微软雅黑" pitchFamily="34" charset="-122"/>
              </a:rPr>
              <a:t> </a:t>
            </a:r>
            <a:endParaRPr lang="zh-CN" altLang="en-US" sz="1050" dirty="0">
              <a:solidFill>
                <a:schemeClr val="tx1">
                  <a:lumMod val="65000"/>
                  <a:lumOff val="35000"/>
                </a:schemeClr>
              </a:solidFill>
              <a:latin typeface="微软雅黑" pitchFamily="34" charset="-122"/>
              <a:ea typeface="微软雅黑" pitchFamily="34" charset="-122"/>
            </a:endParaRPr>
          </a:p>
        </p:txBody>
      </p:sp>
      <p:sp>
        <p:nvSpPr>
          <p:cNvPr id="3" name="TextBox 2"/>
          <p:cNvSpPr txBox="1"/>
          <p:nvPr userDrawn="1"/>
        </p:nvSpPr>
        <p:spPr>
          <a:xfrm>
            <a:off x="361949" y="5370745"/>
            <a:ext cx="364202" cy="253916"/>
          </a:xfrm>
          <a:prstGeom prst="rect">
            <a:avLst/>
          </a:prstGeom>
          <a:noFill/>
        </p:spPr>
        <p:txBody>
          <a:bodyPr wrap="none" rtlCol="0">
            <a:spAutoFit/>
          </a:bodyPr>
          <a:lstStyle/>
          <a:p>
            <a:fld id="{CD9F3B32-AFC6-4D85-AC5D-EFDDC160238D}" type="slidenum">
              <a:rPr lang="zh-CN" altLang="en-US" sz="1050" kern="1200" smtClean="0">
                <a:solidFill>
                  <a:schemeClr val="tx1">
                    <a:lumMod val="65000"/>
                    <a:lumOff val="35000"/>
                  </a:schemeClr>
                </a:solidFill>
                <a:latin typeface="微软雅黑" pitchFamily="34" charset="-122"/>
                <a:ea typeface="微软雅黑" pitchFamily="34" charset="-122"/>
                <a:cs typeface="+mn-cs"/>
              </a:rPr>
              <a:pPr/>
              <a:t>‹#›</a:t>
            </a:fld>
            <a:endParaRPr lang="zh-CN" altLang="en-US" sz="1050" kern="1200" dirty="0">
              <a:solidFill>
                <a:schemeClr val="tx1">
                  <a:lumMod val="65000"/>
                  <a:lumOff val="3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41684924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26" tIns="45714" rIns="91426" bIns="45714"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26" tIns="45714" rIns="91426" bIns="45714"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457200" y="5296962"/>
            <a:ext cx="2133600" cy="304271"/>
          </a:xfrm>
          <a:prstGeom prst="rect">
            <a:avLst/>
          </a:prstGeom>
        </p:spPr>
        <p:txBody>
          <a:bodyPr vert="horz" lIns="91426" tIns="45714" rIns="91426" bIns="45714" rtlCol="0" anchor="ctr"/>
          <a:lstStyle>
            <a:lvl1pPr algn="l">
              <a:defRPr sz="1200">
                <a:solidFill>
                  <a:schemeClr val="tx1">
                    <a:tint val="75000"/>
                  </a:schemeClr>
                </a:solidFill>
              </a:defRPr>
            </a:lvl1pPr>
          </a:lstStyle>
          <a:p>
            <a:fld id="{D3C8A7E5-E50C-E84A-B7DA-9A8FF9927DF0}" type="datetimeFigureOut">
              <a:rPr kumimoji="1" lang="zh-CN" altLang="en-US" smtClean="0"/>
              <a:pPr/>
              <a:t>2019/9/25</a:t>
            </a:fld>
            <a:endParaRPr kumimoji="1" lang="zh-CN" altLang="en-US"/>
          </a:p>
        </p:txBody>
      </p:sp>
      <p:sp>
        <p:nvSpPr>
          <p:cNvPr id="5" name="页脚占位符 4"/>
          <p:cNvSpPr>
            <a:spLocks noGrp="1"/>
          </p:cNvSpPr>
          <p:nvPr>
            <p:ph type="ftr" sz="quarter" idx="3"/>
          </p:nvPr>
        </p:nvSpPr>
        <p:spPr>
          <a:xfrm>
            <a:off x="3124200" y="5296962"/>
            <a:ext cx="2895600" cy="304271"/>
          </a:xfrm>
          <a:prstGeom prst="rect">
            <a:avLst/>
          </a:prstGeom>
        </p:spPr>
        <p:txBody>
          <a:bodyPr vert="horz" lIns="91426" tIns="45714" rIns="91426" bIns="45714"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5296962"/>
            <a:ext cx="2133600" cy="304271"/>
          </a:xfrm>
          <a:prstGeom prst="rect">
            <a:avLst/>
          </a:prstGeom>
        </p:spPr>
        <p:txBody>
          <a:bodyPr vert="horz" lIns="91426" tIns="45714" rIns="91426" bIns="45714" rtlCol="0" anchor="ctr"/>
          <a:lstStyle>
            <a:lvl1pPr algn="r">
              <a:defRPr sz="1200">
                <a:solidFill>
                  <a:schemeClr val="tx1">
                    <a:tint val="75000"/>
                  </a:schemeClr>
                </a:solidFill>
              </a:defRPr>
            </a:lvl1pPr>
          </a:lstStyle>
          <a:p>
            <a:fld id="{A8097FF5-3695-2045-82C3-13F5CD77488D}" type="slidenum">
              <a:rPr kumimoji="1" lang="zh-CN" altLang="en-US" smtClean="0"/>
              <a:pPr/>
              <a:t>‹#›</a:t>
            </a:fld>
            <a:endParaRPr kumimoji="1" lang="zh-CN" altLang="en-US"/>
          </a:p>
        </p:txBody>
      </p:sp>
    </p:spTree>
    <p:extLst>
      <p:ext uri="{BB962C8B-B14F-4D97-AF65-F5344CB8AC3E}">
        <p14:creationId xmlns:p14="http://schemas.microsoft.com/office/powerpoint/2010/main" val="1312274949"/>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129" rtl="0" eaLnBrk="1" latinLnBrk="0" hangingPunct="1">
        <a:spcBef>
          <a:spcPct val="0"/>
        </a:spcBef>
        <a:buNone/>
        <a:defRPr sz="4400" kern="1200">
          <a:solidFill>
            <a:schemeClr val="tx1"/>
          </a:solidFill>
          <a:latin typeface="+mj-lt"/>
          <a:ea typeface="+mj-ea"/>
          <a:cs typeface="+mj-cs"/>
        </a:defRPr>
      </a:lvl1pPr>
    </p:titleStyle>
    <p:bodyStyle>
      <a:lvl1pPr marL="342847" indent="-342847" algn="l" defTabSz="457129" rtl="0" eaLnBrk="1" latinLnBrk="0" hangingPunct="1">
        <a:spcBef>
          <a:spcPct val="20000"/>
        </a:spcBef>
        <a:buFont typeface="Arial"/>
        <a:buChar char="•"/>
        <a:defRPr sz="3200" kern="1200">
          <a:solidFill>
            <a:schemeClr val="tx1"/>
          </a:solidFill>
          <a:latin typeface="+mn-lt"/>
          <a:ea typeface="+mn-ea"/>
          <a:cs typeface="+mn-cs"/>
        </a:defRPr>
      </a:lvl1pPr>
      <a:lvl2pPr marL="742836" indent="-285706" algn="l" defTabSz="457129" rtl="0" eaLnBrk="1" latinLnBrk="0" hangingPunct="1">
        <a:spcBef>
          <a:spcPct val="20000"/>
        </a:spcBef>
        <a:buFont typeface="Arial"/>
        <a:buChar char="–"/>
        <a:defRPr sz="2800" kern="1200">
          <a:solidFill>
            <a:schemeClr val="tx1"/>
          </a:solidFill>
          <a:latin typeface="+mn-lt"/>
          <a:ea typeface="+mn-ea"/>
          <a:cs typeface="+mn-cs"/>
        </a:defRPr>
      </a:lvl2pPr>
      <a:lvl3pPr marL="1142824" indent="-228565" algn="l" defTabSz="457129" rtl="0" eaLnBrk="1" latinLnBrk="0" hangingPunct="1">
        <a:spcBef>
          <a:spcPct val="20000"/>
        </a:spcBef>
        <a:buFont typeface="Arial"/>
        <a:buChar char="•"/>
        <a:defRPr sz="2400" kern="1200">
          <a:solidFill>
            <a:schemeClr val="tx1"/>
          </a:solidFill>
          <a:latin typeface="+mn-lt"/>
          <a:ea typeface="+mn-ea"/>
          <a:cs typeface="+mn-cs"/>
        </a:defRPr>
      </a:lvl3pPr>
      <a:lvl4pPr marL="1599953" indent="-228565" algn="l" defTabSz="457129" rtl="0" eaLnBrk="1" latinLnBrk="0" hangingPunct="1">
        <a:spcBef>
          <a:spcPct val="20000"/>
        </a:spcBef>
        <a:buFont typeface="Arial"/>
        <a:buChar char="–"/>
        <a:defRPr sz="2000" kern="1200">
          <a:solidFill>
            <a:schemeClr val="tx1"/>
          </a:solidFill>
          <a:latin typeface="+mn-lt"/>
          <a:ea typeface="+mn-ea"/>
          <a:cs typeface="+mn-cs"/>
        </a:defRPr>
      </a:lvl4pPr>
      <a:lvl5pPr marL="2057082" indent="-228565" algn="l" defTabSz="457129" rtl="0" eaLnBrk="1" latinLnBrk="0" hangingPunct="1">
        <a:spcBef>
          <a:spcPct val="20000"/>
        </a:spcBef>
        <a:buFont typeface="Arial"/>
        <a:buChar char="»"/>
        <a:defRPr sz="2000" kern="1200">
          <a:solidFill>
            <a:schemeClr val="tx1"/>
          </a:solidFill>
          <a:latin typeface="+mn-lt"/>
          <a:ea typeface="+mn-ea"/>
          <a:cs typeface="+mn-cs"/>
        </a:defRPr>
      </a:lvl5pPr>
      <a:lvl6pPr marL="2514212" indent="-228565" algn="l" defTabSz="457129" rtl="0" eaLnBrk="1" latinLnBrk="0" hangingPunct="1">
        <a:spcBef>
          <a:spcPct val="20000"/>
        </a:spcBef>
        <a:buFont typeface="Arial"/>
        <a:buChar char="•"/>
        <a:defRPr sz="2000" kern="1200">
          <a:solidFill>
            <a:schemeClr val="tx1"/>
          </a:solidFill>
          <a:latin typeface="+mn-lt"/>
          <a:ea typeface="+mn-ea"/>
          <a:cs typeface="+mn-cs"/>
        </a:defRPr>
      </a:lvl6pPr>
      <a:lvl7pPr marL="2971342" indent="-228565" algn="l" defTabSz="457129" rtl="0" eaLnBrk="1" latinLnBrk="0" hangingPunct="1">
        <a:spcBef>
          <a:spcPct val="20000"/>
        </a:spcBef>
        <a:buFont typeface="Arial"/>
        <a:buChar char="•"/>
        <a:defRPr sz="2000" kern="1200">
          <a:solidFill>
            <a:schemeClr val="tx1"/>
          </a:solidFill>
          <a:latin typeface="+mn-lt"/>
          <a:ea typeface="+mn-ea"/>
          <a:cs typeface="+mn-cs"/>
        </a:defRPr>
      </a:lvl7pPr>
      <a:lvl8pPr marL="3428472" indent="-228565" algn="l" defTabSz="457129" rtl="0" eaLnBrk="1" latinLnBrk="0" hangingPunct="1">
        <a:spcBef>
          <a:spcPct val="20000"/>
        </a:spcBef>
        <a:buFont typeface="Arial"/>
        <a:buChar char="•"/>
        <a:defRPr sz="2000" kern="1200">
          <a:solidFill>
            <a:schemeClr val="tx1"/>
          </a:solidFill>
          <a:latin typeface="+mn-lt"/>
          <a:ea typeface="+mn-ea"/>
          <a:cs typeface="+mn-cs"/>
        </a:defRPr>
      </a:lvl8pPr>
      <a:lvl9pPr marL="3885600" indent="-228565" algn="l" defTabSz="45712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129" rtl="0" eaLnBrk="1" latinLnBrk="0" hangingPunct="1">
        <a:defRPr sz="1800" kern="1200">
          <a:solidFill>
            <a:schemeClr val="tx1"/>
          </a:solidFill>
          <a:latin typeface="+mn-lt"/>
          <a:ea typeface="+mn-ea"/>
          <a:cs typeface="+mn-cs"/>
        </a:defRPr>
      </a:lvl1pPr>
      <a:lvl2pPr marL="457129" algn="l" defTabSz="457129" rtl="0" eaLnBrk="1" latinLnBrk="0" hangingPunct="1">
        <a:defRPr sz="1800" kern="1200">
          <a:solidFill>
            <a:schemeClr val="tx1"/>
          </a:solidFill>
          <a:latin typeface="+mn-lt"/>
          <a:ea typeface="+mn-ea"/>
          <a:cs typeface="+mn-cs"/>
        </a:defRPr>
      </a:lvl2pPr>
      <a:lvl3pPr marL="914258" algn="l" defTabSz="457129" rtl="0" eaLnBrk="1" latinLnBrk="0" hangingPunct="1">
        <a:defRPr sz="1800" kern="1200">
          <a:solidFill>
            <a:schemeClr val="tx1"/>
          </a:solidFill>
          <a:latin typeface="+mn-lt"/>
          <a:ea typeface="+mn-ea"/>
          <a:cs typeface="+mn-cs"/>
        </a:defRPr>
      </a:lvl3pPr>
      <a:lvl4pPr marL="1371388" algn="l" defTabSz="457129" rtl="0" eaLnBrk="1" latinLnBrk="0" hangingPunct="1">
        <a:defRPr sz="1800" kern="1200">
          <a:solidFill>
            <a:schemeClr val="tx1"/>
          </a:solidFill>
          <a:latin typeface="+mn-lt"/>
          <a:ea typeface="+mn-ea"/>
          <a:cs typeface="+mn-cs"/>
        </a:defRPr>
      </a:lvl4pPr>
      <a:lvl5pPr marL="1828518" algn="l" defTabSz="457129" rtl="0" eaLnBrk="1" latinLnBrk="0" hangingPunct="1">
        <a:defRPr sz="1800" kern="1200">
          <a:solidFill>
            <a:schemeClr val="tx1"/>
          </a:solidFill>
          <a:latin typeface="+mn-lt"/>
          <a:ea typeface="+mn-ea"/>
          <a:cs typeface="+mn-cs"/>
        </a:defRPr>
      </a:lvl5pPr>
      <a:lvl6pPr marL="2285647" algn="l" defTabSz="457129" rtl="0" eaLnBrk="1" latinLnBrk="0" hangingPunct="1">
        <a:defRPr sz="1800" kern="1200">
          <a:solidFill>
            <a:schemeClr val="tx1"/>
          </a:solidFill>
          <a:latin typeface="+mn-lt"/>
          <a:ea typeface="+mn-ea"/>
          <a:cs typeface="+mn-cs"/>
        </a:defRPr>
      </a:lvl6pPr>
      <a:lvl7pPr marL="2742777" algn="l" defTabSz="457129" rtl="0" eaLnBrk="1" latinLnBrk="0" hangingPunct="1">
        <a:defRPr sz="1800" kern="1200">
          <a:solidFill>
            <a:schemeClr val="tx1"/>
          </a:solidFill>
          <a:latin typeface="+mn-lt"/>
          <a:ea typeface="+mn-ea"/>
          <a:cs typeface="+mn-cs"/>
        </a:defRPr>
      </a:lvl7pPr>
      <a:lvl8pPr marL="3199905" algn="l" defTabSz="457129" rtl="0" eaLnBrk="1" latinLnBrk="0" hangingPunct="1">
        <a:defRPr sz="1800" kern="1200">
          <a:solidFill>
            <a:schemeClr val="tx1"/>
          </a:solidFill>
          <a:latin typeface="+mn-lt"/>
          <a:ea typeface="+mn-ea"/>
          <a:cs typeface="+mn-cs"/>
        </a:defRPr>
      </a:lvl8pPr>
      <a:lvl9pPr marL="3657036" algn="l" defTabSz="45712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9144001" cy="5715000"/>
          </a:xfrm>
          <a:prstGeom prst="rect">
            <a:avLst/>
          </a:prstGeom>
        </p:spPr>
      </p:pic>
      <p:sp>
        <p:nvSpPr>
          <p:cNvPr id="17" name="任意多边形 20"/>
          <p:cNvSpPr/>
          <p:nvPr/>
        </p:nvSpPr>
        <p:spPr>
          <a:xfrm rot="3073228">
            <a:off x="3534324" y="-1426302"/>
            <a:ext cx="7034264" cy="4778814"/>
          </a:xfrm>
          <a:custGeom>
            <a:avLst/>
            <a:gdLst>
              <a:gd name="connsiteX0" fmla="*/ 0 w 8152386"/>
              <a:gd name="connsiteY0" fmla="*/ 5633681 h 5633681"/>
              <a:gd name="connsiteX1" fmla="*/ 4815891 w 8152386"/>
              <a:gd name="connsiteY1" fmla="*/ 0 h 5633681"/>
              <a:gd name="connsiteX2" fmla="*/ 8152386 w 8152386"/>
              <a:gd name="connsiteY2" fmla="*/ 2852167 h 5633681"/>
              <a:gd name="connsiteX3" fmla="*/ 8152386 w 8152386"/>
              <a:gd name="connsiteY3" fmla="*/ 5633681 h 5633681"/>
            </a:gdLst>
            <a:ahLst/>
            <a:cxnLst>
              <a:cxn ang="0">
                <a:pos x="connsiteX0" y="connsiteY0"/>
              </a:cxn>
              <a:cxn ang="0">
                <a:pos x="connsiteX1" y="connsiteY1"/>
              </a:cxn>
              <a:cxn ang="0">
                <a:pos x="connsiteX2" y="connsiteY2"/>
              </a:cxn>
              <a:cxn ang="0">
                <a:pos x="connsiteX3" y="connsiteY3"/>
              </a:cxn>
            </a:cxnLst>
            <a:rect l="l" t="t" r="r" b="b"/>
            <a:pathLst>
              <a:path w="8152386" h="5633681">
                <a:moveTo>
                  <a:pt x="0" y="5633681"/>
                </a:moveTo>
                <a:lnTo>
                  <a:pt x="4815891" y="0"/>
                </a:lnTo>
                <a:lnTo>
                  <a:pt x="8152386" y="2852167"/>
                </a:lnTo>
                <a:lnTo>
                  <a:pt x="8152386" y="5633681"/>
                </a:lnTo>
                <a:close/>
              </a:path>
            </a:pathLst>
          </a:custGeom>
          <a:solidFill>
            <a:srgbClr val="D7673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6" tIns="45714" rIns="91426" bIns="45714" rtlCol="0" anchor="ctr">
            <a:noAutofit/>
          </a:bodyPr>
          <a:lstStyle/>
          <a:p>
            <a:pPr algn="ctr"/>
            <a:endParaRPr lang="zh-CN" altLang="en-US"/>
          </a:p>
        </p:txBody>
      </p:sp>
      <p:sp>
        <p:nvSpPr>
          <p:cNvPr id="18" name="文本框 17"/>
          <p:cNvSpPr txBox="1"/>
          <p:nvPr/>
        </p:nvSpPr>
        <p:spPr>
          <a:xfrm>
            <a:off x="6075540" y="1980711"/>
            <a:ext cx="2903506" cy="1323427"/>
          </a:xfrm>
          <a:prstGeom prst="rect">
            <a:avLst/>
          </a:prstGeom>
          <a:noFill/>
        </p:spPr>
        <p:txBody>
          <a:bodyPr wrap="square" lIns="91426" tIns="45714" rIns="91426" bIns="45714"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消息中间件简介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6649933" y="1492402"/>
            <a:ext cx="2102633" cy="307764"/>
          </a:xfrm>
          <a:prstGeom prst="rect">
            <a:avLst/>
          </a:prstGeom>
        </p:spPr>
        <p:txBody>
          <a:bodyPr wrap="square" lIns="91426" tIns="45714" rIns="91426" bIns="45714">
            <a:spAutoFit/>
          </a:bodyPr>
          <a:lstStyle/>
          <a:p>
            <a:pPr algn="dist"/>
            <a:r>
              <a:rPr lang="zh-CN" altLang="en-US" sz="1400" dirty="0">
                <a:solidFill>
                  <a:schemeClr val="bg1"/>
                </a:solidFill>
                <a:latin typeface="微软雅黑" panose="020B0503020204020204" pitchFamily="34" charset="-122"/>
                <a:ea typeface="微软雅黑" panose="020B0503020204020204" pitchFamily="34" charset="-122"/>
              </a:rPr>
              <a:t>重构</a:t>
            </a:r>
            <a:r>
              <a:rPr lang="en-US" altLang="zh-CN" sz="1400" dirty="0">
                <a:solidFill>
                  <a:schemeClr val="bg1"/>
                </a:solidFill>
                <a:latin typeface="微软雅黑" panose="020B0503020204020204" pitchFamily="34" charset="-122"/>
                <a:ea typeface="微软雅黑" panose="020B0503020204020204" pitchFamily="34" charset="-122"/>
              </a:rPr>
              <a:t>IT</a:t>
            </a:r>
            <a:r>
              <a:rPr lang="zh-CN" altLang="en-US" sz="1400" dirty="0">
                <a:solidFill>
                  <a:schemeClr val="bg1"/>
                </a:solidFill>
                <a:latin typeface="微软雅黑" panose="020B0503020204020204" pitchFamily="34" charset="-122"/>
                <a:ea typeface="微软雅黑" panose="020B0503020204020204" pitchFamily="34" charset="-122"/>
              </a:rPr>
              <a:t>职业教育新生态</a:t>
            </a:r>
          </a:p>
        </p:txBody>
      </p:sp>
    </p:spTree>
    <p:extLst>
      <p:ext uri="{BB962C8B-B14F-4D97-AF65-F5344CB8AC3E}">
        <p14:creationId xmlns:p14="http://schemas.microsoft.com/office/powerpoint/2010/main" val="69084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dirty="0" smtClean="0"/>
              <a:t>消息中间件的比较</a:t>
            </a:r>
            <a:r>
              <a:rPr lang="zh-CN" altLang="zh-CN" dirty="0" smtClean="0"/>
              <a:t>：</a:t>
            </a:r>
            <a:endParaRPr lang="zh-CN" altLang="en-US" dirty="0"/>
          </a:p>
        </p:txBody>
      </p:sp>
      <p:sp>
        <p:nvSpPr>
          <p:cNvPr id="4" name="矩形 3"/>
          <p:cNvSpPr/>
          <p:nvPr/>
        </p:nvSpPr>
        <p:spPr>
          <a:xfrm>
            <a:off x="530352" y="1014984"/>
            <a:ext cx="8257032" cy="2031325"/>
          </a:xfrm>
          <a:prstGeom prst="rect">
            <a:avLst/>
          </a:prstGeom>
        </p:spPr>
        <p:txBody>
          <a:bodyPr wrap="square">
            <a:spAutoFit/>
          </a:bodyPr>
          <a:lstStyle/>
          <a:p>
            <a:pPr algn="just">
              <a:spcAft>
                <a:spcPts val="0"/>
              </a:spcAft>
            </a:pPr>
            <a:r>
              <a:rPr lang="en-US" altLang="zh-CN" kern="100" dirty="0" err="1" smtClean="0">
                <a:latin typeface="Calibri" panose="020F0502020204030204" pitchFamily="34" charset="0"/>
                <a:cs typeface="Times New Roman" panose="02020603050405020304" pitchFamily="18" charset="0"/>
              </a:rPr>
              <a:t>ActiveMQ</a:t>
            </a:r>
            <a:endParaRPr lang="en-US" altLang="zh-CN" kern="100" dirty="0" smtClean="0">
              <a:latin typeface="Calibri" panose="020F0502020204030204" pitchFamily="34" charset="0"/>
              <a:cs typeface="Times New Roman" panose="02020603050405020304" pitchFamily="18" charset="0"/>
            </a:endParaRPr>
          </a:p>
          <a:p>
            <a:pPr algn="just">
              <a:spcAft>
                <a:spcPts val="0"/>
              </a:spcAft>
            </a:pPr>
            <a:endParaRPr lang="en-US" altLang="zh-CN" kern="100" dirty="0">
              <a:latin typeface="Calibri" panose="020F0502020204030204" pitchFamily="34" charset="0"/>
              <a:cs typeface="Times New Roman" panose="02020603050405020304" pitchFamily="18" charset="0"/>
            </a:endParaRPr>
          </a:p>
          <a:p>
            <a:pPr algn="just">
              <a:spcAft>
                <a:spcPts val="0"/>
              </a:spcAft>
            </a:pPr>
            <a:endParaRPr lang="en-US" altLang="zh-CN" kern="100" dirty="0" smtClean="0">
              <a:latin typeface="Calibri" panose="020F0502020204030204" pitchFamily="34" charset="0"/>
              <a:cs typeface="Times New Roman" panose="02020603050405020304" pitchFamily="18" charset="0"/>
            </a:endParaRPr>
          </a:p>
          <a:p>
            <a:pPr algn="just">
              <a:spcAft>
                <a:spcPts val="0"/>
              </a:spcAft>
            </a:pPr>
            <a:r>
              <a:rPr lang="en-US" altLang="zh-CN" kern="100" dirty="0" err="1" smtClean="0">
                <a:latin typeface="Calibri" panose="020F0502020204030204" pitchFamily="34" charset="0"/>
                <a:cs typeface="Times New Roman" panose="02020603050405020304" pitchFamily="18" charset="0"/>
              </a:rPr>
              <a:t>RabbitMQ</a:t>
            </a:r>
            <a:endParaRPr lang="en-US" altLang="zh-CN" kern="100" dirty="0" smtClean="0">
              <a:latin typeface="Calibri" panose="020F0502020204030204" pitchFamily="34" charset="0"/>
              <a:cs typeface="Times New Roman" panose="02020603050405020304" pitchFamily="18" charset="0"/>
            </a:endParaRPr>
          </a:p>
          <a:p>
            <a:pPr algn="just">
              <a:spcAft>
                <a:spcPts val="0"/>
              </a:spcAft>
            </a:pPr>
            <a:endParaRPr lang="en-US" altLang="zh-CN" kern="100" dirty="0">
              <a:latin typeface="Calibri" panose="020F0502020204030204" pitchFamily="34" charset="0"/>
              <a:cs typeface="Times New Roman" panose="02020603050405020304" pitchFamily="18" charset="0"/>
            </a:endParaRPr>
          </a:p>
          <a:p>
            <a:pPr algn="just">
              <a:spcAft>
                <a:spcPts val="0"/>
              </a:spcAft>
            </a:pPr>
            <a:endParaRPr lang="en-US" altLang="zh-CN" kern="100" dirty="0" smtClean="0">
              <a:latin typeface="Calibri" panose="020F0502020204030204" pitchFamily="34" charset="0"/>
              <a:cs typeface="Times New Roman" panose="02020603050405020304" pitchFamily="18" charset="0"/>
            </a:endParaRPr>
          </a:p>
          <a:p>
            <a:pPr algn="just">
              <a:spcAft>
                <a:spcPts val="0"/>
              </a:spcAft>
            </a:pPr>
            <a:r>
              <a:rPr lang="en-US" altLang="zh-CN" kern="100" dirty="0" smtClean="0">
                <a:latin typeface="Calibri" panose="020F0502020204030204" pitchFamily="34" charset="0"/>
                <a:cs typeface="Times New Roman" panose="02020603050405020304" pitchFamily="18" charset="0"/>
              </a:rPr>
              <a:t>Kafka</a:t>
            </a:r>
            <a:endParaRPr lang="zh-CN" altLang="zh-CN"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52400" y="1052512"/>
            <a:ext cx="8839200" cy="3609975"/>
          </a:xfrm>
          <a:prstGeom prst="rect">
            <a:avLst/>
          </a:prstGeom>
        </p:spPr>
      </p:pic>
    </p:spTree>
    <p:extLst>
      <p:ext uri="{BB962C8B-B14F-4D97-AF65-F5344CB8AC3E}">
        <p14:creationId xmlns:p14="http://schemas.microsoft.com/office/powerpoint/2010/main" val="3450665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dirty="0" smtClean="0"/>
              <a:t>消息中间件的比较</a:t>
            </a:r>
            <a:r>
              <a:rPr lang="zh-CN" altLang="zh-CN" dirty="0" smtClean="0"/>
              <a:t>：</a:t>
            </a:r>
            <a:endParaRPr lang="zh-CN" altLang="en-US" dirty="0"/>
          </a:p>
        </p:txBody>
      </p:sp>
      <p:sp>
        <p:nvSpPr>
          <p:cNvPr id="4" name="矩形 3"/>
          <p:cNvSpPr/>
          <p:nvPr/>
        </p:nvSpPr>
        <p:spPr>
          <a:xfrm>
            <a:off x="530352" y="1014984"/>
            <a:ext cx="8257032" cy="369332"/>
          </a:xfrm>
          <a:prstGeom prst="rect">
            <a:avLst/>
          </a:prstGeom>
        </p:spPr>
        <p:txBody>
          <a:bodyPr wrap="square">
            <a:spAutoFit/>
          </a:bodyPr>
          <a:lstStyle/>
          <a:p>
            <a:pPr algn="just">
              <a:spcAft>
                <a:spcPts val="0"/>
              </a:spcAft>
            </a:pPr>
            <a:r>
              <a:rPr lang="zh-CN" altLang="en-US" kern="100" dirty="0" smtClean="0">
                <a:latin typeface="Calibri" panose="020F0502020204030204" pitchFamily="34" charset="0"/>
                <a:cs typeface="Times New Roman" panose="02020603050405020304" pitchFamily="18" charset="0"/>
              </a:rPr>
              <a:t>谢谢。</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852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dirty="0" smtClean="0"/>
              <a:t>什么是消息中间件</a:t>
            </a:r>
            <a:endParaRPr lang="zh-CN" altLang="en-US" dirty="0"/>
          </a:p>
        </p:txBody>
      </p:sp>
      <p:sp>
        <p:nvSpPr>
          <p:cNvPr id="6" name="矩形 5"/>
          <p:cNvSpPr/>
          <p:nvPr/>
        </p:nvSpPr>
        <p:spPr>
          <a:xfrm>
            <a:off x="537327" y="1036948"/>
            <a:ext cx="8107051" cy="2031325"/>
          </a:xfrm>
          <a:prstGeom prst="rect">
            <a:avLst/>
          </a:prstGeom>
        </p:spPr>
        <p:txBody>
          <a:bodyPr wrap="square">
            <a:spAutoFit/>
          </a:bodyPr>
          <a:lstStyle/>
          <a:p>
            <a:r>
              <a:rPr lang="zh-CN" altLang="en-US" dirty="0"/>
              <a:t>消息中间件则是将软件与软件之间的交互方式进行存储和管理的一种技术,也可以看做是一种容器</a:t>
            </a:r>
            <a:r>
              <a:rPr lang="zh-CN" altLang="en-US" dirty="0" smtClean="0"/>
              <a:t>。</a:t>
            </a:r>
            <a:endParaRPr lang="en-US" altLang="zh-CN" dirty="0" smtClean="0"/>
          </a:p>
          <a:p>
            <a:pPr latinLnBrk="1"/>
            <a:r>
              <a:rPr lang="zh-CN" altLang="en-US" dirty="0"/>
              <a:t>消息</a:t>
            </a:r>
          </a:p>
          <a:p>
            <a:r>
              <a:rPr lang="zh-CN" altLang="en-US" dirty="0"/>
              <a:t>消息是指软件对象之间进行交互作用和通讯利用的一种方式</a:t>
            </a:r>
            <a:r>
              <a:rPr lang="zh-CN" altLang="en-US" dirty="0" smtClean="0"/>
              <a:t>。</a:t>
            </a:r>
            <a:endParaRPr lang="en-US" altLang="zh-CN" dirty="0" smtClean="0"/>
          </a:p>
          <a:p>
            <a:r>
              <a:rPr lang="zh-CN" altLang="en-US" dirty="0"/>
              <a:t>中间件（</a:t>
            </a:r>
            <a:r>
              <a:rPr lang="en-US" altLang="zh-CN" dirty="0"/>
              <a:t>Middleware</a:t>
            </a:r>
            <a:r>
              <a:rPr lang="zh-CN" altLang="en-US" dirty="0"/>
              <a:t>）是</a:t>
            </a:r>
            <a:r>
              <a:rPr lang="zh-CN" altLang="en-US" dirty="0" smtClean="0"/>
              <a:t>处于操作系统和</a:t>
            </a:r>
            <a:r>
              <a:rPr lang="zh-CN" altLang="en-US" dirty="0"/>
              <a:t>应用程序之间的软件，也有人认为它应该属于操作系统中的一部分。</a:t>
            </a:r>
          </a:p>
          <a:p>
            <a:endParaRPr lang="zh-CN" altLang="en-US" dirty="0"/>
          </a:p>
        </p:txBody>
      </p:sp>
      <p:pic>
        <p:nvPicPr>
          <p:cNvPr id="7" name="图片 6"/>
          <p:cNvPicPr>
            <a:picLocks noChangeAspect="1"/>
          </p:cNvPicPr>
          <p:nvPr/>
        </p:nvPicPr>
        <p:blipFill>
          <a:blip r:embed="rId2"/>
          <a:stretch>
            <a:fillRect/>
          </a:stretch>
        </p:blipFill>
        <p:spPr>
          <a:xfrm>
            <a:off x="2341245" y="2802255"/>
            <a:ext cx="3958971" cy="2243072"/>
          </a:xfrm>
          <a:prstGeom prst="rect">
            <a:avLst/>
          </a:prstGeom>
        </p:spPr>
      </p:pic>
    </p:spTree>
    <p:extLst>
      <p:ext uri="{BB962C8B-B14F-4D97-AF65-F5344CB8AC3E}">
        <p14:creationId xmlns:p14="http://schemas.microsoft.com/office/powerpoint/2010/main" val="1525637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dirty="0" smtClean="0"/>
              <a:t>消息中间件作用</a:t>
            </a:r>
            <a:endParaRPr lang="zh-CN" altLang="en-US" dirty="0"/>
          </a:p>
        </p:txBody>
      </p:sp>
      <p:sp>
        <p:nvSpPr>
          <p:cNvPr id="6" name="矩形 5"/>
          <p:cNvSpPr/>
          <p:nvPr/>
        </p:nvSpPr>
        <p:spPr>
          <a:xfrm>
            <a:off x="537327" y="1036948"/>
            <a:ext cx="8107051" cy="2308324"/>
          </a:xfrm>
          <a:prstGeom prst="rect">
            <a:avLst/>
          </a:prstGeom>
        </p:spPr>
        <p:txBody>
          <a:bodyPr wrap="square">
            <a:spAutoFit/>
          </a:bodyPr>
          <a:lstStyle/>
          <a:p>
            <a:pPr marL="285750" indent="-285750">
              <a:buFont typeface="Arial" panose="020B0604020202020204" pitchFamily="34" charset="0"/>
              <a:buChar char="•"/>
            </a:pPr>
            <a:r>
              <a:rPr lang="zh-CN" altLang="en-US" dirty="0" smtClean="0"/>
              <a:t>异步通讯</a:t>
            </a:r>
            <a:endParaRPr lang="en-US" altLang="zh-CN" dirty="0" smtClean="0"/>
          </a:p>
          <a:p>
            <a:pPr marL="285750" indent="-285750">
              <a:buFont typeface="Arial" panose="020B0604020202020204" pitchFamily="34" charset="0"/>
              <a:buChar char="•"/>
            </a:pPr>
            <a:r>
              <a:rPr lang="zh-CN" altLang="en-US" dirty="0" smtClean="0"/>
              <a:t>应用解耦</a:t>
            </a:r>
            <a:endParaRPr lang="en-US" altLang="zh-CN" dirty="0" smtClean="0"/>
          </a:p>
          <a:p>
            <a:pPr marL="285750" indent="-285750">
              <a:buFont typeface="Arial" panose="020B0604020202020204" pitchFamily="34" charset="0"/>
              <a:buChar char="•"/>
            </a:pPr>
            <a:r>
              <a:rPr lang="zh-CN" altLang="en-US" dirty="0"/>
              <a:t>削</a:t>
            </a:r>
            <a:r>
              <a:rPr lang="zh-CN" altLang="en-US" dirty="0" smtClean="0"/>
              <a:t>峰填谷</a:t>
            </a:r>
            <a:endParaRPr lang="en-US" altLang="zh-CN" dirty="0" smtClean="0"/>
          </a:p>
          <a:p>
            <a:pPr marL="285750" indent="-285750">
              <a:buFont typeface="Arial" panose="020B0604020202020204" pitchFamily="34" charset="0"/>
              <a:buChar char="•"/>
            </a:pPr>
            <a:r>
              <a:rPr lang="zh-CN" altLang="en-US" dirty="0" smtClean="0"/>
              <a:t>冗余</a:t>
            </a:r>
            <a:endParaRPr lang="en-US" altLang="zh-CN" dirty="0" smtClean="0"/>
          </a:p>
          <a:p>
            <a:pPr marL="285750" indent="-285750">
              <a:buFont typeface="Arial" panose="020B0604020202020204" pitchFamily="34" charset="0"/>
              <a:buChar char="•"/>
            </a:pPr>
            <a:r>
              <a:rPr lang="zh-CN" altLang="en-US" dirty="0" smtClean="0"/>
              <a:t>扩展性</a:t>
            </a:r>
            <a:endParaRPr lang="en-US" altLang="zh-CN" dirty="0" smtClean="0"/>
          </a:p>
          <a:p>
            <a:pPr marL="285750" indent="-285750">
              <a:buFont typeface="Arial" panose="020B0604020202020204" pitchFamily="34" charset="0"/>
              <a:buChar char="•"/>
            </a:pPr>
            <a:r>
              <a:rPr lang="zh-CN" altLang="en-US" dirty="0" smtClean="0"/>
              <a:t>可恢复性</a:t>
            </a:r>
            <a:endParaRPr lang="en-US" altLang="zh-CN" dirty="0" smtClean="0"/>
          </a:p>
          <a:p>
            <a:pPr marL="285750" indent="-285750">
              <a:buFont typeface="Arial" panose="020B0604020202020204" pitchFamily="34" charset="0"/>
              <a:buChar char="•"/>
            </a:pPr>
            <a:r>
              <a:rPr lang="zh-CN" altLang="en-US" dirty="0" smtClean="0"/>
              <a:t>顺序保证</a:t>
            </a:r>
            <a:endParaRPr lang="en-US" altLang="zh-CN" dirty="0" smtClean="0"/>
          </a:p>
          <a:p>
            <a:pPr marL="285750" indent="-285750">
              <a:buFont typeface="Arial" panose="020B0604020202020204" pitchFamily="34" charset="0"/>
              <a:buChar char="•"/>
            </a:pPr>
            <a:r>
              <a:rPr lang="zh-CN" altLang="en-US" dirty="0"/>
              <a:t>缓冲</a:t>
            </a:r>
          </a:p>
        </p:txBody>
      </p:sp>
    </p:spTree>
    <p:extLst>
      <p:ext uri="{BB962C8B-B14F-4D97-AF65-F5344CB8AC3E}">
        <p14:creationId xmlns:p14="http://schemas.microsoft.com/office/powerpoint/2010/main" val="767285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b="0" dirty="0"/>
              <a:t>消息队列的传递模型一共有</a:t>
            </a:r>
            <a:r>
              <a:rPr lang="zh-CN" altLang="en-US" b="0" dirty="0" smtClean="0"/>
              <a:t>两种形式</a:t>
            </a:r>
            <a:r>
              <a:rPr lang="zh-CN" altLang="en-US" b="0" dirty="0"/>
              <a:t>：</a:t>
            </a:r>
            <a:endParaRPr lang="zh-CN" altLang="en-US" dirty="0"/>
          </a:p>
        </p:txBody>
      </p:sp>
      <p:sp>
        <p:nvSpPr>
          <p:cNvPr id="4" name="矩形 3"/>
          <p:cNvSpPr/>
          <p:nvPr/>
        </p:nvSpPr>
        <p:spPr>
          <a:xfrm>
            <a:off x="429768" y="1162735"/>
            <a:ext cx="4572000" cy="646331"/>
          </a:xfrm>
          <a:prstGeom prst="rect">
            <a:avLst/>
          </a:prstGeom>
        </p:spPr>
        <p:txBody>
          <a:bodyPr>
            <a:spAutoFit/>
          </a:bodyPr>
          <a:lstStyle/>
          <a:p>
            <a:pPr latinLnBrk="1">
              <a:buFont typeface="Arial" panose="020B0604020202020204" pitchFamily="34" charset="0"/>
              <a:buChar char="•"/>
            </a:pPr>
            <a:r>
              <a:rPr lang="zh-CN" altLang="en-US" dirty="0">
                <a:solidFill>
                  <a:srgbClr val="000000"/>
                </a:solidFill>
                <a:latin typeface="Verdana" panose="020B0604030504040204" pitchFamily="34" charset="0"/>
              </a:rPr>
              <a:t>点对点（</a:t>
            </a:r>
            <a:r>
              <a:rPr lang="en-US" altLang="zh-CN" dirty="0">
                <a:solidFill>
                  <a:srgbClr val="000000"/>
                </a:solidFill>
                <a:latin typeface="Verdana" panose="020B0604030504040204" pitchFamily="34" charset="0"/>
              </a:rPr>
              <a:t>PTP</a:t>
            </a:r>
            <a:r>
              <a:rPr lang="zh-CN" altLang="en-US" dirty="0">
                <a:solidFill>
                  <a:srgbClr val="000000"/>
                </a:solidFill>
                <a:latin typeface="Verdana" panose="020B0604030504040204" pitchFamily="34" charset="0"/>
              </a:rPr>
              <a:t>）</a:t>
            </a:r>
          </a:p>
          <a:p>
            <a:r>
              <a:rPr lang="zh-CN" altLang="en-US" dirty="0">
                <a:solidFill>
                  <a:srgbClr val="000000"/>
                </a:solidFill>
                <a:latin typeface="Verdana" panose="020B0604030504040204" pitchFamily="34" charset="0"/>
              </a:rPr>
              <a:t>即一个生产者和一个消费者</a:t>
            </a:r>
            <a:r>
              <a:rPr lang="zh-CN" altLang="en-US" dirty="0" smtClean="0">
                <a:solidFill>
                  <a:srgbClr val="000000"/>
                </a:solidFill>
                <a:latin typeface="Verdana" panose="020B0604030504040204" pitchFamily="34" charset="0"/>
              </a:rPr>
              <a:t>一一对应</a:t>
            </a:r>
            <a:endParaRPr lang="zh-CN" altLang="en-US" b="0" i="0" dirty="0">
              <a:solidFill>
                <a:srgbClr val="000000"/>
              </a:solidFill>
              <a:effectLst/>
              <a:latin typeface="Verdana" panose="020B0604030504040204" pitchFamily="34" charset="0"/>
            </a:endParaRPr>
          </a:p>
        </p:txBody>
      </p:sp>
      <p:pic>
        <p:nvPicPr>
          <p:cNvPr id="1026" name="Picture 2" descr="https://images2018.cnblogs.com/blog/1340754/201806/1340754-20180611162639213-10851978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479" y="1972937"/>
            <a:ext cx="4095750" cy="130492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800727" y="2050386"/>
            <a:ext cx="4572000" cy="1200329"/>
          </a:xfrm>
          <a:prstGeom prst="rect">
            <a:avLst/>
          </a:prstGeom>
        </p:spPr>
        <p:txBody>
          <a:bodyPr>
            <a:spAutoFit/>
          </a:bodyPr>
          <a:lstStyle/>
          <a:p>
            <a:r>
              <a:rPr lang="zh-CN" altLang="en-US" dirty="0">
                <a:solidFill>
                  <a:srgbClr val="000000"/>
                </a:solidFill>
                <a:latin typeface="Verdana" panose="020B0604030504040204" pitchFamily="34" charset="0"/>
              </a:rPr>
              <a:t>点对点模型的特点：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，每个消息只有一个消费者</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，发送者和接受者没有时间依赖</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，接受者确认消息接受和处理成功</a:t>
            </a:r>
            <a:endParaRPr lang="zh-CN" altLang="en-US" b="0" i="0" dirty="0">
              <a:solidFill>
                <a:srgbClr val="000000"/>
              </a:solidFill>
              <a:effectLst/>
              <a:latin typeface="Verdana" panose="020B0604030504040204" pitchFamily="34" charset="0"/>
            </a:endParaRPr>
          </a:p>
        </p:txBody>
      </p:sp>
      <p:pic>
        <p:nvPicPr>
          <p:cNvPr id="1028" name="Picture 4" descr="https://images2018.cnblogs.com/blog/1340754/201806/1340754-20180611162655448-338004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159" y="3519183"/>
            <a:ext cx="527685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164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b="0" dirty="0"/>
              <a:t>消息队列的传递模型一共有</a:t>
            </a:r>
            <a:r>
              <a:rPr lang="zh-CN" altLang="en-US" b="0" dirty="0" smtClean="0"/>
              <a:t>两种形式</a:t>
            </a:r>
            <a:r>
              <a:rPr lang="zh-CN" altLang="en-US" b="0" dirty="0"/>
              <a:t>：</a:t>
            </a:r>
            <a:endParaRPr lang="zh-CN" altLang="en-US" dirty="0"/>
          </a:p>
        </p:txBody>
      </p:sp>
      <p:sp>
        <p:nvSpPr>
          <p:cNvPr id="4" name="矩形 3"/>
          <p:cNvSpPr/>
          <p:nvPr/>
        </p:nvSpPr>
        <p:spPr>
          <a:xfrm>
            <a:off x="429768" y="1162735"/>
            <a:ext cx="8375904" cy="1200329"/>
          </a:xfrm>
          <a:prstGeom prst="rect">
            <a:avLst/>
          </a:prstGeom>
        </p:spPr>
        <p:txBody>
          <a:bodyPr wrap="square">
            <a:spAutoFit/>
          </a:bodyPr>
          <a:lstStyle/>
          <a:p>
            <a:pPr latinLnBrk="1"/>
            <a:r>
              <a:rPr lang="zh-CN" altLang="en-US" dirty="0"/>
              <a:t>发布</a:t>
            </a:r>
            <a:r>
              <a:rPr lang="en-US" altLang="zh-CN" dirty="0"/>
              <a:t>-</a:t>
            </a:r>
            <a:r>
              <a:rPr lang="zh-CN" altLang="en-US" dirty="0"/>
              <a:t>订阅（</a:t>
            </a:r>
            <a:r>
              <a:rPr lang="en-US" altLang="zh-CN" dirty="0"/>
              <a:t>Pub/Sub</a:t>
            </a:r>
            <a:r>
              <a:rPr lang="zh-CN" altLang="en-US" dirty="0"/>
              <a:t>）</a:t>
            </a:r>
          </a:p>
          <a:p>
            <a:r>
              <a:rPr lang="zh-CN" altLang="en-US" dirty="0"/>
              <a:t>发布</a:t>
            </a:r>
            <a:r>
              <a:rPr lang="en-US" altLang="zh-CN" dirty="0"/>
              <a:t>/ </a:t>
            </a:r>
            <a:r>
              <a:rPr lang="zh-CN" altLang="en-US" dirty="0"/>
              <a:t>订阅模式，即一个生产者产生消息并进行发送后，可以由多个消费者进</a:t>
            </a:r>
          </a:p>
          <a:p>
            <a:r>
              <a:rPr lang="zh-CN" altLang="en-US" dirty="0"/>
              <a:t>行接收</a:t>
            </a:r>
          </a:p>
          <a:p>
            <a:pPr latinLnBrk="1">
              <a:buFont typeface="Arial" panose="020B0604020202020204" pitchFamily="34" charset="0"/>
              <a:buChar char="•"/>
            </a:pPr>
            <a:endParaRPr lang="zh-CN" altLang="en-US" b="0" i="0" dirty="0">
              <a:solidFill>
                <a:srgbClr val="000000"/>
              </a:solidFill>
              <a:effectLst/>
              <a:latin typeface="Verdana" panose="020B0604030504040204" pitchFamily="34" charset="0"/>
            </a:endParaRPr>
          </a:p>
        </p:txBody>
      </p:sp>
      <p:sp>
        <p:nvSpPr>
          <p:cNvPr id="5" name="矩形 4"/>
          <p:cNvSpPr/>
          <p:nvPr/>
        </p:nvSpPr>
        <p:spPr>
          <a:xfrm>
            <a:off x="4572000" y="2363064"/>
            <a:ext cx="4572000" cy="1477328"/>
          </a:xfrm>
          <a:prstGeom prst="rect">
            <a:avLst/>
          </a:prstGeom>
        </p:spPr>
        <p:txBody>
          <a:bodyPr>
            <a:spAutoFit/>
          </a:bodyPr>
          <a:lstStyle/>
          <a:p>
            <a:r>
              <a:rPr lang="zh-CN" altLang="en-US" dirty="0"/>
              <a:t>发布</a:t>
            </a:r>
            <a:r>
              <a:rPr lang="en-US" altLang="zh-CN" dirty="0"/>
              <a:t>-</a:t>
            </a:r>
            <a:r>
              <a:rPr lang="zh-CN" altLang="en-US" dirty="0"/>
              <a:t>订阅模型特点：</a:t>
            </a:r>
          </a:p>
          <a:p>
            <a:r>
              <a:rPr lang="en-US" altLang="zh-CN" dirty="0"/>
              <a:t>1,</a:t>
            </a:r>
            <a:r>
              <a:rPr lang="zh-CN" altLang="en-US" dirty="0"/>
              <a:t>每个次消息可以有多个消费者</a:t>
            </a:r>
          </a:p>
          <a:p>
            <a:r>
              <a:rPr lang="en-US" altLang="zh-CN" dirty="0"/>
              <a:t>2</a:t>
            </a:r>
            <a:r>
              <a:rPr lang="zh-CN" altLang="en-US" dirty="0"/>
              <a:t>，客户只有订阅后才能接收消息（只有建立订阅关系才可以接收消息 ）</a:t>
            </a:r>
          </a:p>
          <a:p>
            <a:r>
              <a:rPr lang="en-US" altLang="zh-CN" dirty="0"/>
              <a:t>3</a:t>
            </a:r>
            <a:r>
              <a:rPr lang="zh-CN" altLang="en-US" dirty="0"/>
              <a:t>，持久订阅和非持久订阅</a:t>
            </a:r>
          </a:p>
        </p:txBody>
      </p:sp>
      <p:pic>
        <p:nvPicPr>
          <p:cNvPr id="2050" name="Picture 2" descr="https://images2018.cnblogs.com/blog/1340754/201806/1340754-20180611162709196-18087768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49" y="3250269"/>
            <a:ext cx="41529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74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b="0" dirty="0"/>
              <a:t>消息队列的传递模型一共有</a:t>
            </a:r>
            <a:r>
              <a:rPr lang="zh-CN" altLang="en-US" b="0" dirty="0" smtClean="0"/>
              <a:t>两种形式</a:t>
            </a:r>
            <a:r>
              <a:rPr lang="zh-CN" altLang="en-US" b="0" dirty="0"/>
              <a:t>：</a:t>
            </a:r>
            <a:endParaRPr lang="zh-CN" altLang="en-US" dirty="0"/>
          </a:p>
        </p:txBody>
      </p:sp>
      <p:pic>
        <p:nvPicPr>
          <p:cNvPr id="3074" name="Picture 2" descr="https://images2018.cnblogs.com/blog/1340754/201806/1340754-20180611162715635-18120938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015" y="1760220"/>
            <a:ext cx="52768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509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dirty="0"/>
              <a:t>消息队列</a:t>
            </a:r>
            <a:r>
              <a:rPr lang="zh-CN" altLang="en-US" dirty="0" smtClean="0"/>
              <a:t>的</a:t>
            </a:r>
            <a:r>
              <a:rPr lang="zh-CN" altLang="zh-CN" dirty="0" smtClean="0"/>
              <a:t>分类：</a:t>
            </a:r>
            <a:endParaRPr lang="zh-CN" altLang="en-US" dirty="0"/>
          </a:p>
        </p:txBody>
      </p:sp>
      <p:sp>
        <p:nvSpPr>
          <p:cNvPr id="4" name="矩形 3"/>
          <p:cNvSpPr/>
          <p:nvPr/>
        </p:nvSpPr>
        <p:spPr>
          <a:xfrm>
            <a:off x="530352" y="1014984"/>
            <a:ext cx="8257032" cy="1477328"/>
          </a:xfrm>
          <a:prstGeom prst="rect">
            <a:avLst/>
          </a:prstGeom>
        </p:spPr>
        <p:txBody>
          <a:bodyPr wrap="square">
            <a:spAutoFit/>
          </a:bodyPr>
          <a:lstStyle/>
          <a:p>
            <a:pPr algn="just">
              <a:spcAft>
                <a:spcPts val="0"/>
              </a:spcAft>
            </a:pP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1</a:t>
            </a: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PUSH  </a:t>
            </a:r>
            <a:r>
              <a:rPr lang="zh-CN" altLang="zh-CN" kern="100" dirty="0">
                <a:latin typeface="Calibri" panose="020F0502020204030204" pitchFamily="34" charset="0"/>
                <a:cs typeface="Times New Roman" panose="02020603050405020304" pitchFamily="18" charset="0"/>
              </a:rPr>
              <a:t>推模型</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消息生产者将消息发送给消息传递服务，消息服务又将消息推送给消息的消费者。一般实时性比较高。</a:t>
            </a:r>
          </a:p>
          <a:p>
            <a:pPr algn="just">
              <a:spcAft>
                <a:spcPts val="0"/>
              </a:spcAft>
            </a:pPr>
            <a:r>
              <a:rPr lang="en-US" altLang="zh-CN" kern="100" dirty="0">
                <a:latin typeface="Calibri" panose="020F0502020204030204" pitchFamily="34" charset="0"/>
                <a:cs typeface="Times New Roman" panose="02020603050405020304" pitchFamily="18" charset="0"/>
              </a:rPr>
              <a:t>	2</a:t>
            </a: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PULL </a:t>
            </a:r>
            <a:r>
              <a:rPr lang="zh-CN" altLang="zh-CN" kern="100" dirty="0">
                <a:latin typeface="Calibri" panose="020F0502020204030204" pitchFamily="34" charset="0"/>
                <a:cs typeface="Times New Roman" panose="02020603050405020304" pitchFamily="18" charset="0"/>
              </a:rPr>
              <a:t>拉消息模型</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消费者请求消息服务接受消息，</a:t>
            </a:r>
          </a:p>
          <a:p>
            <a:pPr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实时性可能不高。消费者从消息中间件中拉取消息。</a:t>
            </a:r>
          </a:p>
        </p:txBody>
      </p:sp>
    </p:spTree>
    <p:extLst>
      <p:ext uri="{BB962C8B-B14F-4D97-AF65-F5344CB8AC3E}">
        <p14:creationId xmlns:p14="http://schemas.microsoft.com/office/powerpoint/2010/main" val="1034314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dirty="0"/>
              <a:t>消息队列</a:t>
            </a:r>
            <a:r>
              <a:rPr lang="zh-CN" altLang="en-US" dirty="0" smtClean="0"/>
              <a:t>的</a:t>
            </a:r>
            <a:r>
              <a:rPr lang="zh-CN" altLang="zh-CN" dirty="0" smtClean="0"/>
              <a:t>分类：</a:t>
            </a:r>
            <a:endParaRPr lang="zh-CN" altLang="en-US" dirty="0"/>
          </a:p>
        </p:txBody>
      </p:sp>
      <p:pic>
        <p:nvPicPr>
          <p:cNvPr id="5" name="图片 4"/>
          <p:cNvPicPr/>
          <p:nvPr/>
        </p:nvPicPr>
        <p:blipFill>
          <a:blip r:embed="rId2"/>
          <a:stretch>
            <a:fillRect/>
          </a:stretch>
        </p:blipFill>
        <p:spPr>
          <a:xfrm>
            <a:off x="261492" y="816990"/>
            <a:ext cx="8562468" cy="4367658"/>
          </a:xfrm>
          <a:prstGeom prst="rect">
            <a:avLst/>
          </a:prstGeom>
        </p:spPr>
      </p:pic>
    </p:spTree>
    <p:extLst>
      <p:ext uri="{BB962C8B-B14F-4D97-AF65-F5344CB8AC3E}">
        <p14:creationId xmlns:p14="http://schemas.microsoft.com/office/powerpoint/2010/main" val="714223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983360" y="4444648"/>
            <a:ext cx="8428368" cy="4330461"/>
          </a:xfrm>
        </p:spPr>
        <p:txBody>
          <a:bodyPr>
            <a:normAutofit/>
          </a:bodyPr>
          <a:lstStyle/>
          <a:p>
            <a:pPr marL="0" indent="0" algn="just">
              <a:buNone/>
            </a:pPr>
            <a:r>
              <a:rPr lang="en-US" altLang="zh-CN" sz="1400" dirty="0"/>
              <a:t>	</a:t>
            </a:r>
          </a:p>
        </p:txBody>
      </p:sp>
      <p:sp>
        <p:nvSpPr>
          <p:cNvPr id="3" name="标题 2"/>
          <p:cNvSpPr>
            <a:spLocks noGrp="1"/>
          </p:cNvSpPr>
          <p:nvPr>
            <p:ph type="title"/>
          </p:nvPr>
        </p:nvSpPr>
        <p:spPr/>
        <p:txBody>
          <a:bodyPr>
            <a:normAutofit fontScale="90000"/>
          </a:bodyPr>
          <a:lstStyle/>
          <a:p>
            <a:r>
              <a:rPr lang="zh-CN" altLang="en-US" dirty="0" smtClean="0"/>
              <a:t>消息中间件的比较</a:t>
            </a:r>
            <a:r>
              <a:rPr lang="zh-CN" altLang="zh-CN" dirty="0" smtClean="0"/>
              <a:t>：</a:t>
            </a:r>
            <a:endParaRPr lang="zh-CN" altLang="en-US" dirty="0"/>
          </a:p>
        </p:txBody>
      </p:sp>
      <p:sp>
        <p:nvSpPr>
          <p:cNvPr id="4" name="矩形 3"/>
          <p:cNvSpPr/>
          <p:nvPr/>
        </p:nvSpPr>
        <p:spPr>
          <a:xfrm>
            <a:off x="530352" y="1014984"/>
            <a:ext cx="8257032" cy="2862322"/>
          </a:xfrm>
          <a:prstGeom prst="rect">
            <a:avLst/>
          </a:prstGeom>
        </p:spPr>
        <p:txBody>
          <a:bodyPr wrap="square">
            <a:spAutoFit/>
          </a:bodyPr>
          <a:lstStyle/>
          <a:p>
            <a:pPr algn="just">
              <a:spcAft>
                <a:spcPts val="0"/>
              </a:spcAft>
            </a:pPr>
            <a:r>
              <a:rPr lang="en-US" altLang="zh-CN" kern="100" dirty="0" err="1" smtClean="0">
                <a:latin typeface="Calibri" panose="020F0502020204030204" pitchFamily="34" charset="0"/>
                <a:cs typeface="Times New Roman" panose="02020603050405020304" pitchFamily="18" charset="0"/>
              </a:rPr>
              <a:t>ActiveMQ</a:t>
            </a:r>
            <a:endParaRPr lang="en-US" altLang="zh-CN" kern="100" dirty="0" smtClean="0">
              <a:latin typeface="Calibri" panose="020F0502020204030204" pitchFamily="34" charset="0"/>
              <a:cs typeface="Times New Roman" panose="02020603050405020304" pitchFamily="18" charset="0"/>
            </a:endParaRPr>
          </a:p>
          <a:p>
            <a:pPr algn="just">
              <a:spcAft>
                <a:spcPts val="0"/>
              </a:spcAft>
            </a:pPr>
            <a:endParaRPr lang="en-US" altLang="zh-CN" kern="100" dirty="0">
              <a:latin typeface="Calibri" panose="020F0502020204030204" pitchFamily="34" charset="0"/>
              <a:cs typeface="Times New Roman" panose="02020603050405020304" pitchFamily="18" charset="0"/>
            </a:endParaRPr>
          </a:p>
          <a:p>
            <a:pPr algn="just">
              <a:spcAft>
                <a:spcPts val="0"/>
              </a:spcAft>
            </a:pPr>
            <a:endParaRPr lang="en-US" altLang="zh-CN" kern="100" dirty="0" smtClean="0">
              <a:latin typeface="Calibri" panose="020F0502020204030204" pitchFamily="34" charset="0"/>
              <a:cs typeface="Times New Roman" panose="02020603050405020304" pitchFamily="18" charset="0"/>
            </a:endParaRPr>
          </a:p>
          <a:p>
            <a:pPr algn="just">
              <a:spcAft>
                <a:spcPts val="0"/>
              </a:spcAft>
            </a:pPr>
            <a:r>
              <a:rPr lang="en-US" altLang="zh-CN" kern="100" dirty="0" err="1" smtClean="0">
                <a:latin typeface="Calibri" panose="020F0502020204030204" pitchFamily="34" charset="0"/>
                <a:cs typeface="Times New Roman" panose="02020603050405020304" pitchFamily="18" charset="0"/>
              </a:rPr>
              <a:t>RabbitMQ</a:t>
            </a:r>
            <a:endParaRPr lang="en-US" altLang="zh-CN" kern="100" dirty="0" smtClean="0">
              <a:latin typeface="Calibri" panose="020F0502020204030204" pitchFamily="34" charset="0"/>
              <a:cs typeface="Times New Roman" panose="02020603050405020304" pitchFamily="18" charset="0"/>
            </a:endParaRPr>
          </a:p>
          <a:p>
            <a:pPr algn="just">
              <a:spcAft>
                <a:spcPts val="0"/>
              </a:spcAft>
            </a:pPr>
            <a:endParaRPr lang="en-US" altLang="zh-CN" kern="100" dirty="0">
              <a:latin typeface="Calibri" panose="020F0502020204030204" pitchFamily="34" charset="0"/>
              <a:cs typeface="Times New Roman" panose="02020603050405020304" pitchFamily="18" charset="0"/>
            </a:endParaRPr>
          </a:p>
          <a:p>
            <a:pPr algn="just">
              <a:spcAft>
                <a:spcPts val="0"/>
              </a:spcAft>
            </a:pPr>
            <a:endParaRPr lang="en-US" altLang="zh-CN" kern="100" dirty="0" smtClean="0">
              <a:latin typeface="Calibri" panose="020F0502020204030204" pitchFamily="34" charset="0"/>
              <a:cs typeface="Times New Roman" panose="02020603050405020304" pitchFamily="18" charset="0"/>
            </a:endParaRPr>
          </a:p>
          <a:p>
            <a:pPr algn="just">
              <a:spcAft>
                <a:spcPts val="0"/>
              </a:spcAft>
            </a:pPr>
            <a:r>
              <a:rPr lang="en-US" altLang="zh-CN" kern="100" dirty="0" smtClean="0">
                <a:latin typeface="Calibri" panose="020F0502020204030204" pitchFamily="34" charset="0"/>
                <a:cs typeface="Times New Roman" panose="02020603050405020304" pitchFamily="18" charset="0"/>
              </a:rPr>
              <a:t>Kafka</a:t>
            </a:r>
            <a:endParaRPr lang="en-US" altLang="zh-CN" kern="100" dirty="0">
              <a:latin typeface="Calibri" panose="020F0502020204030204" pitchFamily="34" charset="0"/>
              <a:cs typeface="Times New Roman" panose="02020603050405020304" pitchFamily="18" charset="0"/>
            </a:endParaRPr>
          </a:p>
          <a:p>
            <a:pPr algn="just">
              <a:spcAft>
                <a:spcPts val="0"/>
              </a:spcAft>
            </a:pPr>
            <a:endParaRPr lang="en-US" altLang="zh-CN" kern="100" dirty="0" smtClean="0">
              <a:latin typeface="Calibri" panose="020F0502020204030204" pitchFamily="34" charset="0"/>
              <a:cs typeface="Times New Roman" panose="02020603050405020304" pitchFamily="18" charset="0"/>
            </a:endParaRPr>
          </a:p>
          <a:p>
            <a:pPr algn="just">
              <a:spcAft>
                <a:spcPts val="0"/>
              </a:spcAft>
            </a:pPr>
            <a:endParaRPr lang="en-US" altLang="zh-CN" kern="100" dirty="0" smtClean="0">
              <a:latin typeface="Calibri" panose="020F0502020204030204" pitchFamily="34" charset="0"/>
              <a:cs typeface="Times New Roman" panose="02020603050405020304" pitchFamily="18" charset="0"/>
            </a:endParaRPr>
          </a:p>
          <a:p>
            <a:pPr algn="just">
              <a:spcAft>
                <a:spcPts val="0"/>
              </a:spcAft>
            </a:pPr>
            <a:r>
              <a:rPr lang="en-US" altLang="zh-CN" kern="100" dirty="0" err="1" smtClean="0">
                <a:latin typeface="Calibri" panose="020F0502020204030204" pitchFamily="34" charset="0"/>
                <a:cs typeface="Times New Roman" panose="02020603050405020304" pitchFamily="18" charset="0"/>
              </a:rPr>
              <a:t>RocketMq</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2675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ln/>
      </a:spPr>
      <a:bodyPr/>
      <a:lstStyle>
        <a:defPP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蜗牛模板</Template>
  <TotalTime>1141</TotalTime>
  <Words>286</Words>
  <Application>Microsoft Office PowerPoint</Application>
  <PresentationFormat>全屏显示(16:10)</PresentationFormat>
  <Paragraphs>69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宋体</vt:lpstr>
      <vt:lpstr>微软雅黑</vt:lpstr>
      <vt:lpstr>Arial</vt:lpstr>
      <vt:lpstr>Calibri</vt:lpstr>
      <vt:lpstr>Times New Roman</vt:lpstr>
      <vt:lpstr>Verdana</vt:lpstr>
      <vt:lpstr>Office 主题</vt:lpstr>
      <vt:lpstr>PowerPoint 演示文稿</vt:lpstr>
      <vt:lpstr>什么是消息中间件</vt:lpstr>
      <vt:lpstr>消息中间件作用</vt:lpstr>
      <vt:lpstr>消息队列的传递模型一共有两种形式：</vt:lpstr>
      <vt:lpstr>消息队列的传递模型一共有两种形式：</vt:lpstr>
      <vt:lpstr>消息队列的传递模型一共有两种形式：</vt:lpstr>
      <vt:lpstr>消息队列的分类：</vt:lpstr>
      <vt:lpstr>消息队列的分类：</vt:lpstr>
      <vt:lpstr>消息中间件的比较：</vt:lpstr>
      <vt:lpstr>消息中间件的比较：</vt:lpstr>
      <vt:lpstr>消息中间件的比较：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waver</dc:creator>
  <cp:lastModifiedBy>test</cp:lastModifiedBy>
  <cp:revision>244</cp:revision>
  <dcterms:created xsi:type="dcterms:W3CDTF">2018-12-11T08:29:24Z</dcterms:created>
  <dcterms:modified xsi:type="dcterms:W3CDTF">2019-09-25T03:20:53Z</dcterms:modified>
</cp:coreProperties>
</file>