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390" r:id="rId4"/>
    <p:sldId id="399" r:id="rId5"/>
    <p:sldId id="400" r:id="rId6"/>
    <p:sldId id="391" r:id="rId7"/>
    <p:sldId id="398" r:id="rId8"/>
  </p:sldIdLst>
  <p:sldSz cx="9144000" cy="5715000" type="screen16x10"/>
  <p:notesSz cx="6858000" cy="9144000"/>
  <p:defaultTextStyle>
    <a:defPPr>
      <a:defRPr lang="zh-CN"/>
    </a:defPPr>
    <a:lvl1pPr marL="0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8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8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7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7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5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6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ver" initials="w" lastIdx="7" clrIdx="0">
    <p:extLst>
      <p:ext uri="{19B8F6BF-5375-455C-9EA6-DF929625EA0E}">
        <p15:presenceInfo xmlns:p15="http://schemas.microsoft.com/office/powerpoint/2012/main" userId="wa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494" autoAdjust="0"/>
  </p:normalViewPr>
  <p:slideViewPr>
    <p:cSldViewPr snapToGrid="0" snapToObjects="1">
      <p:cViewPr varScale="1">
        <p:scale>
          <a:sx n="105" d="100"/>
          <a:sy n="105" d="100"/>
        </p:scale>
        <p:origin x="306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0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FF6C-5F37-0244-95FA-295D842AFF72}" type="datetimeFigureOut">
              <a:rPr kumimoji="1" lang="zh-CN" altLang="en-US" smtClean="0"/>
              <a:pPr/>
              <a:t>2019/9/26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1632-C34A-B942-9708-2BB2C558105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323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571-24C7-414E-8071-3405A7604DC0}" type="datetimeFigureOut">
              <a:rPr kumimoji="1" lang="zh-CN" altLang="en-US" smtClean="0"/>
              <a:pPr/>
              <a:t>2019/9/26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592-A9A7-454D-850A-9D871180E6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5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8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8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7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77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5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6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en-US" altLang="zh-CN"/>
              <a:t>PBET</a:t>
            </a:r>
            <a:r>
              <a:rPr kumimoji="1" lang="zh-CN" altLang="en-US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8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03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257159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PBET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标准化教材 </a:t>
            </a:r>
            <a:r>
              <a:rPr lang="zh-CN" altLang="en-US" sz="10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http://www.woniuxy.com ©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版权所有</a:t>
            </a:r>
            <a:r>
              <a:rPr lang="en-US" altLang="zh-CN" sz="10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/>
              <a:t>‹#›</a:t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492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  <a:pPr/>
              <a:t>2019/9/26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2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1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7" indent="-342847" algn="l" defTabSz="45712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6" algn="l" defTabSz="45712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5" algn="l" defTabSz="45712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3" indent="-228565" algn="l" defTabSz="45712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2" indent="-228565" algn="l" defTabSz="45712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2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2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2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0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7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7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5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6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one-java.html" TargetMode="External"/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9144001" cy="5715000"/>
          </a:xfrm>
          <a:prstGeom prst="rect">
            <a:avLst/>
          </a:prstGeom>
        </p:spPr>
      </p:pic>
      <p:sp>
        <p:nvSpPr>
          <p:cNvPr id="17" name="任意多边形 20"/>
          <p:cNvSpPr/>
          <p:nvPr/>
        </p:nvSpPr>
        <p:spPr>
          <a:xfrm rot="3073228">
            <a:off x="3534324" y="-1426302"/>
            <a:ext cx="7034264" cy="4778814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6" tIns="45714" rIns="91426" bIns="45714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75540" y="1980711"/>
            <a:ext cx="2903506" cy="707874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安装与使用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9933" y="1492402"/>
            <a:ext cx="2102633" cy="307764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职业教育新生态</a:t>
            </a:r>
          </a:p>
        </p:txBody>
      </p:sp>
    </p:spTree>
    <p:extLst>
      <p:ext uri="{BB962C8B-B14F-4D97-AF65-F5344CB8AC3E}">
        <p14:creationId xmlns:p14="http://schemas.microsoft.com/office/powerpoint/2010/main" val="6908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983360" y="4444648"/>
            <a:ext cx="8428368" cy="4330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7327" y="1036948"/>
            <a:ext cx="8107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官网地址：</a:t>
            </a:r>
            <a:r>
              <a:rPr lang="en-US" altLang="zh-CN" dirty="0">
                <a:hlinkClick r:id="rId2"/>
              </a:rPr>
              <a:t>https://www.rabbitmq.com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官网范例： </a:t>
            </a:r>
            <a:r>
              <a:rPr lang="en-US" altLang="zh-CN" dirty="0">
                <a:hlinkClick r:id="rId3"/>
              </a:rPr>
              <a:t>https://www.rabbitmq.com/tutorials/tutorial-one-java.html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7" y="2076435"/>
            <a:ext cx="7443216" cy="34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983360" y="4444648"/>
            <a:ext cx="8428368" cy="4330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r>
              <a:rPr lang="en-US" altLang="zh-CN" dirty="0" err="1"/>
              <a:t>RabbitMQ</a:t>
            </a:r>
            <a:r>
              <a:rPr lang="zh-CN" altLang="en-US" dirty="0"/>
              <a:t>的安装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1948" y="1052775"/>
            <a:ext cx="8443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一： RabbitMQ的安装</a:t>
            </a:r>
          </a:p>
          <a:p>
            <a:r>
              <a:rPr lang="zh-CN" altLang="en-US" dirty="0"/>
              <a:t>1、Erlang的安装</a:t>
            </a:r>
          </a:p>
          <a:p>
            <a:r>
              <a:rPr lang="zh-CN" altLang="en-US" dirty="0"/>
              <a:t>下载并运行Erlang for Windows 安装程序。下载地址http://www.erlang.org/downloads</a:t>
            </a:r>
          </a:p>
          <a:p>
            <a:endParaRPr lang="zh-CN" altLang="en-US" dirty="0"/>
          </a:p>
          <a:p>
            <a:r>
              <a:rPr lang="zh-CN" altLang="en-US" dirty="0"/>
              <a:t>2、RabbitMQ安装程序</a:t>
            </a:r>
          </a:p>
          <a:p>
            <a:r>
              <a:rPr lang="zh-CN" altLang="en-US" dirty="0"/>
              <a:t>运行RabbitMQ安装程序（下载地址http://www.rabbitmq.com/install-windows.html）</a:t>
            </a:r>
          </a:p>
        </p:txBody>
      </p:sp>
    </p:spTree>
    <p:extLst>
      <p:ext uri="{BB962C8B-B14F-4D97-AF65-F5344CB8AC3E}">
        <p14:creationId xmlns:p14="http://schemas.microsoft.com/office/powerpoint/2010/main" val="7672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983360" y="4444648"/>
            <a:ext cx="8428368" cy="4330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自定义环境变量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1948" y="1052775"/>
            <a:ext cx="8443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该服务将使用其默认设置正常运行。你可以自定义</a:t>
            </a:r>
            <a:r>
              <a:rPr lang="en-US" altLang="zh-CN" dirty="0" err="1"/>
              <a:t>RabbitMQ</a:t>
            </a:r>
            <a:r>
              <a:rPr lang="zh-CN" altLang="en-US" dirty="0"/>
              <a:t>环境或编辑配置。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erl</a:t>
            </a:r>
            <a:r>
              <a:rPr lang="zh-CN" altLang="en-US" dirty="0"/>
              <a:t>环境变量配置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ERLANG_HOME=C:\Program Files\erl10.3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Path</a:t>
            </a:r>
            <a:r>
              <a:rPr lang="zh-CN" altLang="en-US" dirty="0"/>
              <a:t>中加入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%ERLANG_HOME%\bin;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测试</a:t>
            </a:r>
            <a:r>
              <a:rPr lang="en-US" altLang="zh-CN" dirty="0" err="1"/>
              <a:t>erl</a:t>
            </a:r>
            <a:r>
              <a:rPr lang="zh-CN" altLang="en-US" dirty="0"/>
              <a:t>配置是否正确，开始</a:t>
            </a:r>
            <a:r>
              <a:rPr lang="en-US" altLang="zh-CN" dirty="0"/>
              <a:t>-</a:t>
            </a:r>
            <a:r>
              <a:rPr lang="zh-CN" altLang="en-US" dirty="0"/>
              <a:t>运行</a:t>
            </a:r>
            <a:r>
              <a:rPr lang="en-US" altLang="zh-CN" dirty="0"/>
              <a:t>-</a:t>
            </a:r>
            <a:r>
              <a:rPr lang="en-US" altLang="zh-CN" dirty="0" err="1"/>
              <a:t>cmd</a:t>
            </a:r>
            <a:r>
              <a:rPr lang="zh-CN" altLang="en-US" dirty="0"/>
              <a:t>，输入</a:t>
            </a:r>
            <a:r>
              <a:rPr lang="en-US" altLang="zh-CN" dirty="0" err="1"/>
              <a:t>erl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RabbitMQ</a:t>
            </a:r>
            <a:r>
              <a:rPr lang="zh-CN" altLang="en-US" dirty="0"/>
              <a:t>环境变量配置 </a:t>
            </a:r>
          </a:p>
          <a:p>
            <a:endParaRPr lang="en-US" altLang="zh-CN" dirty="0" smtClean="0"/>
          </a:p>
          <a:p>
            <a:r>
              <a:rPr lang="zh-CN" altLang="en-US" dirty="0"/>
              <a:t>	</a:t>
            </a:r>
            <a:r>
              <a:rPr lang="en-US" altLang="zh-CN" dirty="0"/>
              <a:t>RABBITMQ_SERVER=C:\Program Files\</a:t>
            </a:r>
            <a:r>
              <a:rPr lang="en-US" altLang="zh-CN" dirty="0" err="1"/>
              <a:t>RabbitMQ</a:t>
            </a:r>
            <a:r>
              <a:rPr lang="en-US" altLang="zh-CN" dirty="0"/>
              <a:t> Server\rabbitmq_server-3.7.14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Path</a:t>
            </a:r>
            <a:r>
              <a:rPr lang="zh-CN" altLang="en-US" dirty="0"/>
              <a:t>中加入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%RABBITMQ_SERVER%\</a:t>
            </a:r>
            <a:r>
              <a:rPr lang="en-US" altLang="zh-CN" dirty="0" err="1"/>
              <a:t>sbin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5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983360" y="4444648"/>
            <a:ext cx="8428368" cy="4330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激活</a:t>
            </a:r>
            <a:r>
              <a:rPr lang="en-US" altLang="zh-CN" dirty="0" err="1"/>
              <a:t>rabbitmq_management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1948" y="1052775"/>
            <a:ext cx="8443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中键入如下命令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"C:\Program Files\</a:t>
            </a:r>
            <a:r>
              <a:rPr lang="en-US" altLang="zh-CN" dirty="0" err="1"/>
              <a:t>RabbitMQ</a:t>
            </a:r>
            <a:r>
              <a:rPr lang="en-US" altLang="zh-CN" dirty="0"/>
              <a:t> Server\rabbitmq_server-3.7.14\</a:t>
            </a:r>
            <a:r>
              <a:rPr lang="en-US" altLang="zh-CN" dirty="0" err="1"/>
              <a:t>sbin</a:t>
            </a:r>
            <a:r>
              <a:rPr lang="en-US" altLang="zh-CN" dirty="0"/>
              <a:t>\rabbitmq-plugins.bat" enable </a:t>
            </a:r>
            <a:r>
              <a:rPr lang="en-US" altLang="zh-CN" dirty="0" err="1" smtClean="0"/>
              <a:t>rabbitmq_management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 err="1"/>
              <a:t>RabbitMQ</a:t>
            </a:r>
            <a:r>
              <a:rPr lang="zh-CN" altLang="en-US" dirty="0"/>
              <a:t>服务</a:t>
            </a:r>
          </a:p>
          <a:p>
            <a:r>
              <a:rPr lang="zh-CN" altLang="en-US" dirty="0"/>
              <a:t>	直接在命令行界面键入如下命令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net start </a:t>
            </a:r>
            <a:r>
              <a:rPr lang="en-US" altLang="zh-CN" dirty="0" err="1"/>
              <a:t>RabbitMQ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关闭</a:t>
            </a:r>
            <a:r>
              <a:rPr lang="en-US" altLang="zh-CN" dirty="0" err="1"/>
              <a:t>RabbitMQ</a:t>
            </a:r>
            <a:r>
              <a:rPr lang="zh-CN" altLang="en-US" dirty="0"/>
              <a:t>服务命令如下：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net stop </a:t>
            </a:r>
            <a:r>
              <a:rPr lang="en-US" altLang="zh-CN" dirty="0" err="1"/>
              <a:t>RabbitMQ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3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983360" y="4444648"/>
            <a:ext cx="8428368" cy="4330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 smtClean="0"/>
              <a:t>Linux</a:t>
            </a:r>
            <a:r>
              <a:rPr lang="zh-CN" altLang="en-US" b="0" dirty="0" smtClean="0"/>
              <a:t>版的</a:t>
            </a:r>
            <a:r>
              <a:rPr lang="en-US" altLang="zh-CN" b="0" dirty="0" err="1" smtClean="0"/>
              <a:t>RabbitMq</a:t>
            </a:r>
            <a:r>
              <a:rPr lang="zh-CN" altLang="en-US" b="0" dirty="0" smtClean="0"/>
              <a:t>安装</a:t>
            </a:r>
            <a:r>
              <a:rPr lang="zh-CN" altLang="en-US" b="0" dirty="0" smtClean="0"/>
              <a:t>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2920" y="872341"/>
            <a:ext cx="817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准备</a:t>
            </a:r>
            <a:r>
              <a:rPr lang="zh-CN" altLang="en-US" dirty="0"/>
              <a:t>工作：</a:t>
            </a:r>
          </a:p>
          <a:p>
            <a:r>
              <a:rPr lang="zh-CN" altLang="en-US" dirty="0"/>
              <a:t>安装编译工具 </a:t>
            </a:r>
            <a:endParaRPr lang="en-US" altLang="zh-CN" dirty="0" smtClean="0"/>
          </a:p>
          <a:p>
            <a:r>
              <a:rPr lang="zh-CN" altLang="en-US" dirty="0" smtClean="0"/>
              <a:t>yum </a:t>
            </a:r>
            <a:r>
              <a:rPr lang="zh-CN" altLang="en-US" dirty="0"/>
              <a:t>-y install make gcc gcc-c++ kernel-devel m4 ncurses-devel openssl-devel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官网下载地址</a:t>
            </a:r>
          </a:p>
          <a:p>
            <a:r>
              <a:rPr lang="zh-CN" altLang="en-US" dirty="0"/>
              <a:t>http://erlang.org/download/</a:t>
            </a:r>
          </a:p>
          <a:p>
            <a:endParaRPr lang="zh-CN" altLang="en-US" dirty="0"/>
          </a:p>
          <a:p>
            <a:r>
              <a:rPr lang="zh-CN" altLang="en-US" dirty="0"/>
              <a:t>官方下载地址：http://erlang.org/download/otp_src_18.3.tar.gz</a:t>
            </a:r>
          </a:p>
        </p:txBody>
      </p:sp>
    </p:spTree>
    <p:extLst>
      <p:ext uri="{BB962C8B-B14F-4D97-AF65-F5344CB8AC3E}">
        <p14:creationId xmlns:p14="http://schemas.microsoft.com/office/powerpoint/2010/main" val="30041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983360" y="4444648"/>
            <a:ext cx="8428368" cy="4330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352" y="1014984"/>
            <a:ext cx="8257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谢谢。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  <a:ln/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蜗牛模板</Template>
  <TotalTime>1463</TotalTime>
  <Words>199</Words>
  <Application>Microsoft Office PowerPoint</Application>
  <PresentationFormat>全屏显示(16:10)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官网</vt:lpstr>
      <vt:lpstr>Windows版本RabbitMQ的安装</vt:lpstr>
      <vt:lpstr>自定义环境变量</vt:lpstr>
      <vt:lpstr>激活rabbitmq_management</vt:lpstr>
      <vt:lpstr>Linux版的RabbitMq安装：</vt:lpstr>
      <vt:lpstr>RabbitMq安装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waver</dc:creator>
  <cp:lastModifiedBy>test</cp:lastModifiedBy>
  <cp:revision>250</cp:revision>
  <dcterms:created xsi:type="dcterms:W3CDTF">2018-12-11T08:29:24Z</dcterms:created>
  <dcterms:modified xsi:type="dcterms:W3CDTF">2019-09-26T08:18:32Z</dcterms:modified>
</cp:coreProperties>
</file>