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961" autoAdjust="0"/>
  </p:normalViewPr>
  <p:slideViewPr>
    <p:cSldViewPr snapToObjects="1" showGuides="1">
      <p:cViewPr varScale="1">
        <p:scale>
          <a:sx n="120" d="100"/>
          <a:sy n="120" d="100"/>
        </p:scale>
        <p:origin x="-728" y="-104"/>
      </p:cViewPr>
      <p:guideLst>
        <p:guide orient="horz"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A658-183F-1D45-8DE1-82C462AEA4E1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8BDE-E41A-6B44-AEBF-3498F4C2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09600" y="76200"/>
            <a:ext cx="8305800" cy="6705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01066" y="304800"/>
            <a:ext cx="7733334" cy="6172200"/>
            <a:chOff x="1258266" y="304800"/>
            <a:chExt cx="7733334" cy="6172200"/>
          </a:xfrm>
        </p:grpSpPr>
        <p:grpSp>
          <p:nvGrpSpPr>
            <p:cNvPr id="111" name="Group 110"/>
            <p:cNvGrpSpPr/>
            <p:nvPr/>
          </p:nvGrpSpPr>
          <p:grpSpPr>
            <a:xfrm>
              <a:off x="1828800" y="668867"/>
              <a:ext cx="6705600" cy="5452533"/>
              <a:chOff x="2209800" y="914400"/>
              <a:chExt cx="6705600" cy="545253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209800" y="1447800"/>
                <a:ext cx="5338233" cy="4919133"/>
                <a:chOff x="2209800" y="1447800"/>
                <a:chExt cx="5338233" cy="491913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286000" y="1524000"/>
                  <a:ext cx="5185833" cy="4800600"/>
                  <a:chOff x="533400" y="1752600"/>
                  <a:chExt cx="5185833" cy="4800600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1905000" y="2133600"/>
                    <a:ext cx="914400" cy="15240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 flipV="1">
                    <a:off x="1905000" y="1752600"/>
                    <a:ext cx="1524000" cy="3810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2815167" y="3429000"/>
                    <a:ext cx="1604433" cy="2286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429000" y="1752600"/>
                    <a:ext cx="990600" cy="16764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533400" y="1752600"/>
                    <a:ext cx="1371600" cy="3810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762000" y="3429000"/>
                    <a:ext cx="2053167" cy="2286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33400" y="1752600"/>
                    <a:ext cx="228600" cy="16764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1600200" y="3657600"/>
                    <a:ext cx="1219200" cy="17526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H="1" flipV="1">
                    <a:off x="762000" y="3429000"/>
                    <a:ext cx="838200" cy="19812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815167" y="3657600"/>
                    <a:ext cx="1299633" cy="1828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1600200" y="5410200"/>
                    <a:ext cx="838200" cy="11430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2438400" y="5486400"/>
                    <a:ext cx="1676400" cy="1066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419600" y="3429000"/>
                    <a:ext cx="1299633" cy="14478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4114800" y="4876800"/>
                    <a:ext cx="1604433" cy="609600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Oval 77"/>
                <p:cNvSpPr/>
                <p:nvPr/>
              </p:nvSpPr>
              <p:spPr>
                <a:xfrm>
                  <a:off x="4470400" y="33528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581400" y="18288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105400" y="14478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096000" y="31242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791200" y="5173133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276600" y="51054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114800" y="6214533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38400" y="31242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209800" y="14478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395633" y="4572000"/>
                  <a:ext cx="152400" cy="152400"/>
                </a:xfrm>
                <a:prstGeom prst="ellipse">
                  <a:avLst/>
                </a:prstGeom>
                <a:solidFill>
                  <a:schemeClr val="accent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1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6629400" y="990600"/>
                <a:ext cx="999067" cy="1524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6172200" y="2514600"/>
                <a:ext cx="1447800" cy="663482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5181600" y="990600"/>
                <a:ext cx="1447800" cy="5334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15766" y="2497667"/>
                <a:ext cx="1223434" cy="1464733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471833" y="3962400"/>
                <a:ext cx="1367367" cy="6858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6553200" y="9144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543800" y="2421467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763000" y="3869267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7080250" y="4402667"/>
              <a:ext cx="387350" cy="53340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499007" y="5012267"/>
              <a:ext cx="292193" cy="53340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432800" y="3678767"/>
              <a:ext cx="406400" cy="57150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784600" y="6013451"/>
              <a:ext cx="249767" cy="463549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84" idx="3"/>
            </p:cNvCxnSpPr>
            <p:nvPr/>
          </p:nvCxnSpPr>
          <p:spPr>
            <a:xfrm flipV="1">
              <a:off x="3276600" y="6099082"/>
              <a:ext cx="479518" cy="37791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503441" y="4927600"/>
              <a:ext cx="479518" cy="25400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1447800" y="2959100"/>
              <a:ext cx="646734" cy="14816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258266" y="1202267"/>
              <a:ext cx="646734" cy="74085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828800" y="821267"/>
              <a:ext cx="76200" cy="38100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181350" y="914400"/>
              <a:ext cx="76200" cy="66886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572000" y="586318"/>
              <a:ext cx="228600" cy="66886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004983" y="304800"/>
              <a:ext cx="228600" cy="404285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237816" y="457200"/>
              <a:ext cx="620184" cy="28786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253817" y="1964267"/>
              <a:ext cx="620184" cy="28786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458200" y="3412067"/>
              <a:ext cx="533400" cy="26555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914400" y="457200"/>
            <a:ext cx="7010400" cy="5621867"/>
            <a:chOff x="1752600" y="702733"/>
            <a:chExt cx="7010400" cy="5621867"/>
          </a:xfrm>
        </p:grpSpPr>
        <p:sp>
          <p:nvSpPr>
            <p:cNvPr id="89" name="Oval 8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943600" y="4038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415367" y="4995333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3869267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124200" y="2514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6324600" y="1981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7391400" y="3505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752600" y="702733"/>
              <a:ext cx="7010400" cy="5621867"/>
              <a:chOff x="1752600" y="702733"/>
              <a:chExt cx="7010400" cy="5621867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 flipH="1">
                <a:off x="2362200" y="3965482"/>
                <a:ext cx="1066800" cy="530318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4953000" y="2057400"/>
                <a:ext cx="1447800" cy="364067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93" idx="2"/>
              </p:cNvCxnSpPr>
              <p:nvPr/>
            </p:nvCxnSpPr>
            <p:spPr>
              <a:xfrm flipV="1">
                <a:off x="3124200" y="2443024"/>
                <a:ext cx="1806482" cy="14777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88851" y="2630051"/>
                <a:ext cx="206282" cy="125614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89" idx="5"/>
                <a:endCxn id="90" idx="1"/>
              </p:cNvCxnSpPr>
              <p:nvPr/>
            </p:nvCxnSpPr>
            <p:spPr>
              <a:xfrm>
                <a:off x="4930682" y="2492282"/>
                <a:ext cx="1035236" cy="156863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91" idx="7"/>
                <a:endCxn id="90" idx="3"/>
              </p:cNvCxnSpPr>
              <p:nvPr/>
            </p:nvCxnSpPr>
            <p:spPr>
              <a:xfrm flipV="1">
                <a:off x="4545449" y="4168682"/>
                <a:ext cx="1420469" cy="84896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91" idx="4"/>
              </p:cNvCxnSpPr>
              <p:nvPr/>
            </p:nvCxnSpPr>
            <p:spPr>
              <a:xfrm>
                <a:off x="3412066" y="3962400"/>
                <a:ext cx="1079501" cy="118533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endCxn id="113" idx="5"/>
              </p:cNvCxnSpPr>
              <p:nvPr/>
            </p:nvCxnSpPr>
            <p:spPr>
              <a:xfrm>
                <a:off x="6400800" y="2057400"/>
                <a:ext cx="1120682" cy="157788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3" idx="2"/>
                <a:endCxn id="90" idx="3"/>
              </p:cNvCxnSpPr>
              <p:nvPr/>
            </p:nvCxnSpPr>
            <p:spPr>
              <a:xfrm flipH="1">
                <a:off x="5965918" y="3581400"/>
                <a:ext cx="1425482" cy="58728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90" idx="5"/>
              </p:cNvCxnSpPr>
              <p:nvPr/>
            </p:nvCxnSpPr>
            <p:spPr>
              <a:xfrm>
                <a:off x="6073682" y="4168682"/>
                <a:ext cx="860518" cy="115685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548033" y="3657600"/>
                <a:ext cx="1062567" cy="115685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7471833" y="2819400"/>
                <a:ext cx="1291167" cy="76200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6430433" y="1295400"/>
                <a:ext cx="1291167" cy="76200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 flipV="1">
                <a:off x="4229100" y="1066800"/>
                <a:ext cx="647700" cy="1354667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5638800" y="702733"/>
                <a:ext cx="781050" cy="1354668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 flipV="1">
                <a:off x="2971800" y="1066800"/>
                <a:ext cx="217051" cy="1495518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1752600" y="2133600"/>
                <a:ext cx="1425482" cy="43488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3276600" y="5105400"/>
                <a:ext cx="1185333" cy="110913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533901" y="5147733"/>
                <a:ext cx="952499" cy="1176867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3845679" y="2949714"/>
            <a:ext cx="650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1"/>
                </a:solidFill>
                <a:latin typeface="Times New Roman"/>
                <a:cs typeface="Times New Roman"/>
              </a:rPr>
              <a:t>U</a:t>
            </a:r>
            <a:r>
              <a:rPr lang="en-US" sz="4000" baseline="-25000" dirty="0" err="1" smtClean="0">
                <a:solidFill>
                  <a:schemeClr val="accent1"/>
                </a:solidFill>
                <a:latin typeface="Times New Roman"/>
                <a:cs typeface="Times New Roman"/>
              </a:rPr>
              <a:t>i</a:t>
            </a:r>
            <a:endParaRPr lang="en-US" sz="4000" baseline="-25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45879" y="2644914"/>
            <a:ext cx="650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4F81BD"/>
                </a:solidFill>
                <a:latin typeface="Times New Roman"/>
                <a:cs typeface="Times New Roman"/>
              </a:rPr>
              <a:t>U</a:t>
            </a:r>
            <a:r>
              <a:rPr lang="en-US" sz="4000" baseline="-25000" dirty="0" err="1" smtClean="0">
                <a:solidFill>
                  <a:srgbClr val="4F81BD"/>
                </a:solidFill>
                <a:latin typeface="Times New Roman"/>
                <a:cs typeface="Times New Roman"/>
              </a:rPr>
              <a:t>j</a:t>
            </a:r>
            <a:endParaRPr lang="en-US" sz="4000" baseline="-25000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4343400" y="2895600"/>
            <a:ext cx="622207" cy="32173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24400" y="2362200"/>
            <a:ext cx="51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n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ij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95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NASA/JSC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Kirk</dc:creator>
  <cp:lastModifiedBy>Benjamin Kirk</cp:lastModifiedBy>
  <cp:revision>12</cp:revision>
  <dcterms:created xsi:type="dcterms:W3CDTF">2013-02-23T01:06:14Z</dcterms:created>
  <dcterms:modified xsi:type="dcterms:W3CDTF">2013-02-24T14:12:43Z</dcterms:modified>
</cp:coreProperties>
</file>