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B9550-B7BF-43F2-8A72-80295D3657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E6AD3C-4852-4930-8DD2-8C891D487A09}">
      <dgm:prSet/>
      <dgm:spPr/>
      <dgm:t>
        <a:bodyPr/>
        <a:lstStyle/>
        <a:p>
          <a:pPr>
            <a:defRPr cap="all"/>
          </a:pPr>
          <a:r>
            <a:rPr lang="en-US"/>
            <a:t>1. Simple UI for typing and saving notes.</a:t>
          </a:r>
          <a:br>
            <a:rPr lang="en-US"/>
          </a:br>
          <a:endParaRPr lang="en-US"/>
        </a:p>
      </dgm:t>
    </dgm:pt>
    <dgm:pt modelId="{C28D405A-EDBC-4B91-A96D-B22CDE0C286E}" type="parTrans" cxnId="{849E2E52-0048-4019-B433-7F9938BEA543}">
      <dgm:prSet/>
      <dgm:spPr/>
      <dgm:t>
        <a:bodyPr/>
        <a:lstStyle/>
        <a:p>
          <a:endParaRPr lang="en-US"/>
        </a:p>
      </dgm:t>
    </dgm:pt>
    <dgm:pt modelId="{157A4F5E-A239-4337-A99C-F67E2EFA949B}" type="sibTrans" cxnId="{849E2E52-0048-4019-B433-7F9938BEA543}">
      <dgm:prSet/>
      <dgm:spPr/>
      <dgm:t>
        <a:bodyPr/>
        <a:lstStyle/>
        <a:p>
          <a:endParaRPr lang="en-US"/>
        </a:p>
      </dgm:t>
    </dgm:pt>
    <dgm:pt modelId="{2DB485BC-E574-4BA2-B06E-3FAADA6CF07A}">
      <dgm:prSet/>
      <dgm:spPr/>
      <dgm:t>
        <a:bodyPr/>
        <a:lstStyle/>
        <a:p>
          <a:pPr>
            <a:defRPr cap="all"/>
          </a:pPr>
          <a:r>
            <a:rPr lang="en-US"/>
            <a:t>2. Local storage of notes in a text file.</a:t>
          </a:r>
          <a:br>
            <a:rPr lang="en-US"/>
          </a:br>
          <a:endParaRPr lang="en-US"/>
        </a:p>
      </dgm:t>
    </dgm:pt>
    <dgm:pt modelId="{2499C232-2B54-49F7-B563-03EA38B8B5CD}" type="parTrans" cxnId="{B253077F-A5FA-4A95-BD3B-AC5A8394499F}">
      <dgm:prSet/>
      <dgm:spPr/>
      <dgm:t>
        <a:bodyPr/>
        <a:lstStyle/>
        <a:p>
          <a:endParaRPr lang="en-US"/>
        </a:p>
      </dgm:t>
    </dgm:pt>
    <dgm:pt modelId="{DD2B6738-613E-4DFE-8A2F-C85A5ACBE125}" type="sibTrans" cxnId="{B253077F-A5FA-4A95-BD3B-AC5A8394499F}">
      <dgm:prSet/>
      <dgm:spPr/>
      <dgm:t>
        <a:bodyPr/>
        <a:lstStyle/>
        <a:p>
          <a:endParaRPr lang="en-US"/>
        </a:p>
      </dgm:t>
    </dgm:pt>
    <dgm:pt modelId="{5490B911-49A5-4CDD-BD0D-AAD15E319B6A}">
      <dgm:prSet/>
      <dgm:spPr/>
      <dgm:t>
        <a:bodyPr/>
        <a:lstStyle/>
        <a:p>
          <a:pPr>
            <a:defRPr cap="all"/>
          </a:pPr>
          <a:r>
            <a:rPr lang="en-US"/>
            <a:t>3. Cross-platform app built using Electron and Node.js.</a:t>
          </a:r>
        </a:p>
      </dgm:t>
    </dgm:pt>
    <dgm:pt modelId="{5462B2FE-DA85-4E99-ABF0-A867231010E2}" type="parTrans" cxnId="{00F6CC97-7EE3-4846-8F96-A369EDEA7633}">
      <dgm:prSet/>
      <dgm:spPr/>
      <dgm:t>
        <a:bodyPr/>
        <a:lstStyle/>
        <a:p>
          <a:endParaRPr lang="en-US"/>
        </a:p>
      </dgm:t>
    </dgm:pt>
    <dgm:pt modelId="{078151DA-1A09-4EC6-853F-49531B93B30C}" type="sibTrans" cxnId="{00F6CC97-7EE3-4846-8F96-A369EDEA7633}">
      <dgm:prSet/>
      <dgm:spPr/>
      <dgm:t>
        <a:bodyPr/>
        <a:lstStyle/>
        <a:p>
          <a:endParaRPr lang="en-US"/>
        </a:p>
      </dgm:t>
    </dgm:pt>
    <dgm:pt modelId="{F7546C53-AAA1-48A6-B2C6-A592A4566109}" type="pres">
      <dgm:prSet presAssocID="{186B9550-B7BF-43F2-8A72-80295D36576E}" presName="root" presStyleCnt="0">
        <dgm:presLayoutVars>
          <dgm:dir/>
          <dgm:resizeHandles val="exact"/>
        </dgm:presLayoutVars>
      </dgm:prSet>
      <dgm:spPr/>
    </dgm:pt>
    <dgm:pt modelId="{7FA439ED-E01B-40F2-938F-B74B432C344F}" type="pres">
      <dgm:prSet presAssocID="{4DE6AD3C-4852-4930-8DD2-8C891D487A09}" presName="compNode" presStyleCnt="0"/>
      <dgm:spPr/>
    </dgm:pt>
    <dgm:pt modelId="{253AA479-815F-44ED-9111-8E8783C02275}" type="pres">
      <dgm:prSet presAssocID="{4DE6AD3C-4852-4930-8DD2-8C891D487A0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081E4B-D8B5-48A0-888B-C206D1DFB5D3}" type="pres">
      <dgm:prSet presAssocID="{4DE6AD3C-4852-4930-8DD2-8C891D487A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F36775-3D4A-4725-A701-E7F8FF28E5E4}" type="pres">
      <dgm:prSet presAssocID="{4DE6AD3C-4852-4930-8DD2-8C891D487A09}" presName="spaceRect" presStyleCnt="0"/>
      <dgm:spPr/>
    </dgm:pt>
    <dgm:pt modelId="{F6D7A5FC-FC0B-44A3-9639-A4C7EA962C58}" type="pres">
      <dgm:prSet presAssocID="{4DE6AD3C-4852-4930-8DD2-8C891D487A09}" presName="textRect" presStyleLbl="revTx" presStyleIdx="0" presStyleCnt="3">
        <dgm:presLayoutVars>
          <dgm:chMax val="1"/>
          <dgm:chPref val="1"/>
        </dgm:presLayoutVars>
      </dgm:prSet>
      <dgm:spPr/>
    </dgm:pt>
    <dgm:pt modelId="{BD699643-0919-463E-B2F7-931991322B01}" type="pres">
      <dgm:prSet presAssocID="{157A4F5E-A239-4337-A99C-F67E2EFA949B}" presName="sibTrans" presStyleCnt="0"/>
      <dgm:spPr/>
    </dgm:pt>
    <dgm:pt modelId="{B031F683-0AFF-4806-B8B6-A87739B38209}" type="pres">
      <dgm:prSet presAssocID="{2DB485BC-E574-4BA2-B06E-3FAADA6CF07A}" presName="compNode" presStyleCnt="0"/>
      <dgm:spPr/>
    </dgm:pt>
    <dgm:pt modelId="{313F8443-F437-4084-BB3B-BB8392AF8828}" type="pres">
      <dgm:prSet presAssocID="{2DB485BC-E574-4BA2-B06E-3FAADA6CF07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A12EC1-1A81-49C7-9DAE-FE9D4590D05E}" type="pres">
      <dgm:prSet presAssocID="{2DB485BC-E574-4BA2-B06E-3FAADA6CF0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9C9907B-6828-4529-B4F4-4CC0E0467AE6}" type="pres">
      <dgm:prSet presAssocID="{2DB485BC-E574-4BA2-B06E-3FAADA6CF07A}" presName="spaceRect" presStyleCnt="0"/>
      <dgm:spPr/>
    </dgm:pt>
    <dgm:pt modelId="{8C5B4DA1-8EE7-4608-BDFF-ABB5E6C25A67}" type="pres">
      <dgm:prSet presAssocID="{2DB485BC-E574-4BA2-B06E-3FAADA6CF07A}" presName="textRect" presStyleLbl="revTx" presStyleIdx="1" presStyleCnt="3">
        <dgm:presLayoutVars>
          <dgm:chMax val="1"/>
          <dgm:chPref val="1"/>
        </dgm:presLayoutVars>
      </dgm:prSet>
      <dgm:spPr/>
    </dgm:pt>
    <dgm:pt modelId="{8FEC0825-58E3-470B-9FC9-63049E629AF3}" type="pres">
      <dgm:prSet presAssocID="{DD2B6738-613E-4DFE-8A2F-C85A5ACBE125}" presName="sibTrans" presStyleCnt="0"/>
      <dgm:spPr/>
    </dgm:pt>
    <dgm:pt modelId="{CA5314AE-49DF-4D3A-AA21-1E0C123E7D1D}" type="pres">
      <dgm:prSet presAssocID="{5490B911-49A5-4CDD-BD0D-AAD15E319B6A}" presName="compNode" presStyleCnt="0"/>
      <dgm:spPr/>
    </dgm:pt>
    <dgm:pt modelId="{E9A974C6-E0FD-4D9B-A240-74CA40EF177E}" type="pres">
      <dgm:prSet presAssocID="{5490B911-49A5-4CDD-BD0D-AAD15E319B6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67800E-C71C-4E22-B7A4-D6D6CB7B64A1}" type="pres">
      <dgm:prSet presAssocID="{5490B911-49A5-4CDD-BD0D-AAD15E319B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2DE8A4D-E85A-447F-A030-CF71B241402D}" type="pres">
      <dgm:prSet presAssocID="{5490B911-49A5-4CDD-BD0D-AAD15E319B6A}" presName="spaceRect" presStyleCnt="0"/>
      <dgm:spPr/>
    </dgm:pt>
    <dgm:pt modelId="{CF53A391-2BFA-4CD4-815B-1A36B099CBF1}" type="pres">
      <dgm:prSet presAssocID="{5490B911-49A5-4CDD-BD0D-AAD15E319B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0CCE4A-4AA0-4633-8589-C8E34C24262D}" type="presOf" srcId="{2DB485BC-E574-4BA2-B06E-3FAADA6CF07A}" destId="{8C5B4DA1-8EE7-4608-BDFF-ABB5E6C25A67}" srcOrd="0" destOrd="0" presId="urn:microsoft.com/office/officeart/2018/5/layout/IconLeafLabelList"/>
    <dgm:cxn modelId="{849E2E52-0048-4019-B433-7F9938BEA543}" srcId="{186B9550-B7BF-43F2-8A72-80295D36576E}" destId="{4DE6AD3C-4852-4930-8DD2-8C891D487A09}" srcOrd="0" destOrd="0" parTransId="{C28D405A-EDBC-4B91-A96D-B22CDE0C286E}" sibTransId="{157A4F5E-A239-4337-A99C-F67E2EFA949B}"/>
    <dgm:cxn modelId="{25D53559-4A81-4299-99B7-F5CBE5FCCDA1}" type="presOf" srcId="{4DE6AD3C-4852-4930-8DD2-8C891D487A09}" destId="{F6D7A5FC-FC0B-44A3-9639-A4C7EA962C58}" srcOrd="0" destOrd="0" presId="urn:microsoft.com/office/officeart/2018/5/layout/IconLeafLabelList"/>
    <dgm:cxn modelId="{B253077F-A5FA-4A95-BD3B-AC5A8394499F}" srcId="{186B9550-B7BF-43F2-8A72-80295D36576E}" destId="{2DB485BC-E574-4BA2-B06E-3FAADA6CF07A}" srcOrd="1" destOrd="0" parTransId="{2499C232-2B54-49F7-B563-03EA38B8B5CD}" sibTransId="{DD2B6738-613E-4DFE-8A2F-C85A5ACBE125}"/>
    <dgm:cxn modelId="{00F6CC97-7EE3-4846-8F96-A369EDEA7633}" srcId="{186B9550-B7BF-43F2-8A72-80295D36576E}" destId="{5490B911-49A5-4CDD-BD0D-AAD15E319B6A}" srcOrd="2" destOrd="0" parTransId="{5462B2FE-DA85-4E99-ABF0-A867231010E2}" sibTransId="{078151DA-1A09-4EC6-853F-49531B93B30C}"/>
    <dgm:cxn modelId="{8AF4D8C6-055A-46BC-8971-9F8CA588878F}" type="presOf" srcId="{5490B911-49A5-4CDD-BD0D-AAD15E319B6A}" destId="{CF53A391-2BFA-4CD4-815B-1A36B099CBF1}" srcOrd="0" destOrd="0" presId="urn:microsoft.com/office/officeart/2018/5/layout/IconLeafLabelList"/>
    <dgm:cxn modelId="{31DA36D1-6AB6-4A27-9CB5-C6A2C3A3B69D}" type="presOf" srcId="{186B9550-B7BF-43F2-8A72-80295D36576E}" destId="{F7546C53-AAA1-48A6-B2C6-A592A4566109}" srcOrd="0" destOrd="0" presId="urn:microsoft.com/office/officeart/2018/5/layout/IconLeafLabelList"/>
    <dgm:cxn modelId="{4AF2640A-3C5A-44E5-BED9-59C8D85AE03F}" type="presParOf" srcId="{F7546C53-AAA1-48A6-B2C6-A592A4566109}" destId="{7FA439ED-E01B-40F2-938F-B74B432C344F}" srcOrd="0" destOrd="0" presId="urn:microsoft.com/office/officeart/2018/5/layout/IconLeafLabelList"/>
    <dgm:cxn modelId="{EFB24E14-32AE-48EF-9053-82FBBA93086B}" type="presParOf" srcId="{7FA439ED-E01B-40F2-938F-B74B432C344F}" destId="{253AA479-815F-44ED-9111-8E8783C02275}" srcOrd="0" destOrd="0" presId="urn:microsoft.com/office/officeart/2018/5/layout/IconLeafLabelList"/>
    <dgm:cxn modelId="{980C9DF3-5A8F-4B16-AEAD-726D59D82BA0}" type="presParOf" srcId="{7FA439ED-E01B-40F2-938F-B74B432C344F}" destId="{3B081E4B-D8B5-48A0-888B-C206D1DFB5D3}" srcOrd="1" destOrd="0" presId="urn:microsoft.com/office/officeart/2018/5/layout/IconLeafLabelList"/>
    <dgm:cxn modelId="{9CC7FD1B-F2DF-4278-9C53-1E17D5D469C5}" type="presParOf" srcId="{7FA439ED-E01B-40F2-938F-B74B432C344F}" destId="{52F36775-3D4A-4725-A701-E7F8FF28E5E4}" srcOrd="2" destOrd="0" presId="urn:microsoft.com/office/officeart/2018/5/layout/IconLeafLabelList"/>
    <dgm:cxn modelId="{A4BB5ACA-9E7A-4A71-B189-8669937A3DE4}" type="presParOf" srcId="{7FA439ED-E01B-40F2-938F-B74B432C344F}" destId="{F6D7A5FC-FC0B-44A3-9639-A4C7EA962C58}" srcOrd="3" destOrd="0" presId="urn:microsoft.com/office/officeart/2018/5/layout/IconLeafLabelList"/>
    <dgm:cxn modelId="{DB5349EE-AF46-47E6-B598-D5A727F85CC4}" type="presParOf" srcId="{F7546C53-AAA1-48A6-B2C6-A592A4566109}" destId="{BD699643-0919-463E-B2F7-931991322B01}" srcOrd="1" destOrd="0" presId="urn:microsoft.com/office/officeart/2018/5/layout/IconLeafLabelList"/>
    <dgm:cxn modelId="{A8E03138-22D2-44DC-81E6-70F80ECD30BA}" type="presParOf" srcId="{F7546C53-AAA1-48A6-B2C6-A592A4566109}" destId="{B031F683-0AFF-4806-B8B6-A87739B38209}" srcOrd="2" destOrd="0" presId="urn:microsoft.com/office/officeart/2018/5/layout/IconLeafLabelList"/>
    <dgm:cxn modelId="{9CF96E0A-B707-4C1B-8881-58553130ADFA}" type="presParOf" srcId="{B031F683-0AFF-4806-B8B6-A87739B38209}" destId="{313F8443-F437-4084-BB3B-BB8392AF8828}" srcOrd="0" destOrd="0" presId="urn:microsoft.com/office/officeart/2018/5/layout/IconLeafLabelList"/>
    <dgm:cxn modelId="{682241C3-649E-49AA-B830-72193F9F755A}" type="presParOf" srcId="{B031F683-0AFF-4806-B8B6-A87739B38209}" destId="{94A12EC1-1A81-49C7-9DAE-FE9D4590D05E}" srcOrd="1" destOrd="0" presId="urn:microsoft.com/office/officeart/2018/5/layout/IconLeafLabelList"/>
    <dgm:cxn modelId="{BFA7EA29-97DB-48EB-88A8-DCE1A23EBCCB}" type="presParOf" srcId="{B031F683-0AFF-4806-B8B6-A87739B38209}" destId="{B9C9907B-6828-4529-B4F4-4CC0E0467AE6}" srcOrd="2" destOrd="0" presId="urn:microsoft.com/office/officeart/2018/5/layout/IconLeafLabelList"/>
    <dgm:cxn modelId="{248AF6C8-CA15-4814-A39D-BFF59FF2AB02}" type="presParOf" srcId="{B031F683-0AFF-4806-B8B6-A87739B38209}" destId="{8C5B4DA1-8EE7-4608-BDFF-ABB5E6C25A67}" srcOrd="3" destOrd="0" presId="urn:microsoft.com/office/officeart/2018/5/layout/IconLeafLabelList"/>
    <dgm:cxn modelId="{065320B0-6C6C-466B-A700-130BFEA649C8}" type="presParOf" srcId="{F7546C53-AAA1-48A6-B2C6-A592A4566109}" destId="{8FEC0825-58E3-470B-9FC9-63049E629AF3}" srcOrd="3" destOrd="0" presId="urn:microsoft.com/office/officeart/2018/5/layout/IconLeafLabelList"/>
    <dgm:cxn modelId="{2CB8AB02-9564-49AA-BAE5-247274B96E03}" type="presParOf" srcId="{F7546C53-AAA1-48A6-B2C6-A592A4566109}" destId="{CA5314AE-49DF-4D3A-AA21-1E0C123E7D1D}" srcOrd="4" destOrd="0" presId="urn:microsoft.com/office/officeart/2018/5/layout/IconLeafLabelList"/>
    <dgm:cxn modelId="{1B83DCB6-751A-46FA-9F9E-F357F7643D69}" type="presParOf" srcId="{CA5314AE-49DF-4D3A-AA21-1E0C123E7D1D}" destId="{E9A974C6-E0FD-4D9B-A240-74CA40EF177E}" srcOrd="0" destOrd="0" presId="urn:microsoft.com/office/officeart/2018/5/layout/IconLeafLabelList"/>
    <dgm:cxn modelId="{7ECD45A6-5673-4081-A7A9-86D85D64A506}" type="presParOf" srcId="{CA5314AE-49DF-4D3A-AA21-1E0C123E7D1D}" destId="{8867800E-C71C-4E22-B7A4-D6D6CB7B64A1}" srcOrd="1" destOrd="0" presId="urn:microsoft.com/office/officeart/2018/5/layout/IconLeafLabelList"/>
    <dgm:cxn modelId="{BE1BC0F1-B388-4578-AC02-F0278033110C}" type="presParOf" srcId="{CA5314AE-49DF-4D3A-AA21-1E0C123E7D1D}" destId="{92DE8A4D-E85A-447F-A030-CF71B241402D}" srcOrd="2" destOrd="0" presId="urn:microsoft.com/office/officeart/2018/5/layout/IconLeafLabelList"/>
    <dgm:cxn modelId="{CDA2A6B7-638E-44FD-9634-6BC79CF71647}" type="presParOf" srcId="{CA5314AE-49DF-4D3A-AA21-1E0C123E7D1D}" destId="{CF53A391-2BFA-4CD4-815B-1A36B099CB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DBBAD-9349-4777-9D75-33B7B4C512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716F1F5-46FA-4DB2-93ED-F2969F73A6F0}">
      <dgm:prSet/>
      <dgm:spPr/>
      <dgm:t>
        <a:bodyPr/>
        <a:lstStyle/>
        <a:p>
          <a:r>
            <a:rPr lang="en-US"/>
            <a:t>1. Clone the repository.</a:t>
          </a:r>
          <a:br>
            <a:rPr lang="en-US"/>
          </a:br>
          <a:endParaRPr lang="en-US"/>
        </a:p>
      </dgm:t>
    </dgm:pt>
    <dgm:pt modelId="{E0F11441-72E2-4CDE-8D79-6176BACB4559}" type="parTrans" cxnId="{B41A2C70-F8E8-4100-93F1-70B4FC2C1E81}">
      <dgm:prSet/>
      <dgm:spPr/>
      <dgm:t>
        <a:bodyPr/>
        <a:lstStyle/>
        <a:p>
          <a:endParaRPr lang="en-US"/>
        </a:p>
      </dgm:t>
    </dgm:pt>
    <dgm:pt modelId="{3E2B9E9A-624D-4DD7-ADF9-8DC3E8585921}" type="sibTrans" cxnId="{B41A2C70-F8E8-4100-93F1-70B4FC2C1E81}">
      <dgm:prSet/>
      <dgm:spPr/>
      <dgm:t>
        <a:bodyPr/>
        <a:lstStyle/>
        <a:p>
          <a:endParaRPr lang="en-US"/>
        </a:p>
      </dgm:t>
    </dgm:pt>
    <dgm:pt modelId="{2B4FCF6A-F11F-41E8-8E55-B13F547FD9E6}">
      <dgm:prSet/>
      <dgm:spPr/>
      <dgm:t>
        <a:bodyPr/>
        <a:lstStyle/>
        <a:p>
          <a:r>
            <a:rPr lang="en-US"/>
            <a:t>2. Run npm install to install dependencies.</a:t>
          </a:r>
          <a:br>
            <a:rPr lang="en-US"/>
          </a:br>
          <a:endParaRPr lang="en-US"/>
        </a:p>
      </dgm:t>
    </dgm:pt>
    <dgm:pt modelId="{B99E9922-7926-432C-AED8-3B0426658AA4}" type="parTrans" cxnId="{E740F4ED-A75B-46C8-8980-5CA35E647BA9}">
      <dgm:prSet/>
      <dgm:spPr/>
      <dgm:t>
        <a:bodyPr/>
        <a:lstStyle/>
        <a:p>
          <a:endParaRPr lang="en-US"/>
        </a:p>
      </dgm:t>
    </dgm:pt>
    <dgm:pt modelId="{0E483FF7-BB33-49E0-876F-31CA0928FC10}" type="sibTrans" cxnId="{E740F4ED-A75B-46C8-8980-5CA35E647BA9}">
      <dgm:prSet/>
      <dgm:spPr/>
      <dgm:t>
        <a:bodyPr/>
        <a:lstStyle/>
        <a:p>
          <a:endParaRPr lang="en-US"/>
        </a:p>
      </dgm:t>
    </dgm:pt>
    <dgm:pt modelId="{B8A18C0E-0259-4664-A61F-5ACC9643670F}">
      <dgm:prSet/>
      <dgm:spPr/>
      <dgm:t>
        <a:bodyPr/>
        <a:lstStyle/>
        <a:p>
          <a:r>
            <a:rPr lang="en-US"/>
            <a:t>3. Run npm start to launch the application.</a:t>
          </a:r>
        </a:p>
      </dgm:t>
    </dgm:pt>
    <dgm:pt modelId="{A5347F8E-DE12-42C7-B8F5-459410ABA7AF}" type="parTrans" cxnId="{A4CBA845-76BF-4CC0-9BFD-472CD19F786F}">
      <dgm:prSet/>
      <dgm:spPr/>
      <dgm:t>
        <a:bodyPr/>
        <a:lstStyle/>
        <a:p>
          <a:endParaRPr lang="en-US"/>
        </a:p>
      </dgm:t>
    </dgm:pt>
    <dgm:pt modelId="{39A4A825-AEF4-4FF1-8DA9-756142997A04}" type="sibTrans" cxnId="{A4CBA845-76BF-4CC0-9BFD-472CD19F786F}">
      <dgm:prSet/>
      <dgm:spPr/>
      <dgm:t>
        <a:bodyPr/>
        <a:lstStyle/>
        <a:p>
          <a:endParaRPr lang="en-US"/>
        </a:p>
      </dgm:t>
    </dgm:pt>
    <dgm:pt modelId="{09ED69C6-088F-4B5A-A9DD-82B719E760E7}" type="pres">
      <dgm:prSet presAssocID="{9DFDBBAD-9349-4777-9D75-33B7B4C512F0}" presName="root" presStyleCnt="0">
        <dgm:presLayoutVars>
          <dgm:dir/>
          <dgm:resizeHandles val="exact"/>
        </dgm:presLayoutVars>
      </dgm:prSet>
      <dgm:spPr/>
    </dgm:pt>
    <dgm:pt modelId="{9F9C7EE4-B6A8-432B-8565-28C336A336A2}" type="pres">
      <dgm:prSet presAssocID="{7716F1F5-46FA-4DB2-93ED-F2969F73A6F0}" presName="compNode" presStyleCnt="0"/>
      <dgm:spPr/>
    </dgm:pt>
    <dgm:pt modelId="{D99CD9C1-43FA-4735-A89B-F88F452984A2}" type="pres">
      <dgm:prSet presAssocID="{7716F1F5-46FA-4DB2-93ED-F2969F73A6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393720-4E8E-489E-A724-B675F46B409F}" type="pres">
      <dgm:prSet presAssocID="{7716F1F5-46FA-4DB2-93ED-F2969F73A6F0}" presName="spaceRect" presStyleCnt="0"/>
      <dgm:spPr/>
    </dgm:pt>
    <dgm:pt modelId="{8B0EFE74-D9C4-4D36-9E94-CC29812644F4}" type="pres">
      <dgm:prSet presAssocID="{7716F1F5-46FA-4DB2-93ED-F2969F73A6F0}" presName="textRect" presStyleLbl="revTx" presStyleIdx="0" presStyleCnt="3">
        <dgm:presLayoutVars>
          <dgm:chMax val="1"/>
          <dgm:chPref val="1"/>
        </dgm:presLayoutVars>
      </dgm:prSet>
      <dgm:spPr/>
    </dgm:pt>
    <dgm:pt modelId="{FD60A91C-0F0E-4A03-90DD-A90E5A58682B}" type="pres">
      <dgm:prSet presAssocID="{3E2B9E9A-624D-4DD7-ADF9-8DC3E8585921}" presName="sibTrans" presStyleCnt="0"/>
      <dgm:spPr/>
    </dgm:pt>
    <dgm:pt modelId="{515526AE-8FA5-40D5-94CF-AE356674DB93}" type="pres">
      <dgm:prSet presAssocID="{2B4FCF6A-F11F-41E8-8E55-B13F547FD9E6}" presName="compNode" presStyleCnt="0"/>
      <dgm:spPr/>
    </dgm:pt>
    <dgm:pt modelId="{4B4BA9B8-95C2-4048-9D7F-1CEBE6E3E8EA}" type="pres">
      <dgm:prSet presAssocID="{2B4FCF6A-F11F-41E8-8E55-B13F547FD9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52C6A6-DB56-460E-93A0-972141076270}" type="pres">
      <dgm:prSet presAssocID="{2B4FCF6A-F11F-41E8-8E55-B13F547FD9E6}" presName="spaceRect" presStyleCnt="0"/>
      <dgm:spPr/>
    </dgm:pt>
    <dgm:pt modelId="{85225873-93F0-4764-A055-FE7471D6A037}" type="pres">
      <dgm:prSet presAssocID="{2B4FCF6A-F11F-41E8-8E55-B13F547FD9E6}" presName="textRect" presStyleLbl="revTx" presStyleIdx="1" presStyleCnt="3">
        <dgm:presLayoutVars>
          <dgm:chMax val="1"/>
          <dgm:chPref val="1"/>
        </dgm:presLayoutVars>
      </dgm:prSet>
      <dgm:spPr/>
    </dgm:pt>
    <dgm:pt modelId="{E24ABCF1-3D00-4973-B3A2-8DD1BD9730DB}" type="pres">
      <dgm:prSet presAssocID="{0E483FF7-BB33-49E0-876F-31CA0928FC10}" presName="sibTrans" presStyleCnt="0"/>
      <dgm:spPr/>
    </dgm:pt>
    <dgm:pt modelId="{E19BC957-7BE3-4598-852E-A7849C6B7C60}" type="pres">
      <dgm:prSet presAssocID="{B8A18C0E-0259-4664-A61F-5ACC9643670F}" presName="compNode" presStyleCnt="0"/>
      <dgm:spPr/>
    </dgm:pt>
    <dgm:pt modelId="{0DC8731B-8DA1-4881-BEDE-B5F0590489F4}" type="pres">
      <dgm:prSet presAssocID="{B8A18C0E-0259-4664-A61F-5ACC964367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39999BC0-206D-44D9-8A40-1CE08A063754}" type="pres">
      <dgm:prSet presAssocID="{B8A18C0E-0259-4664-A61F-5ACC9643670F}" presName="spaceRect" presStyleCnt="0"/>
      <dgm:spPr/>
    </dgm:pt>
    <dgm:pt modelId="{70CBC33D-1F7E-4E0B-9FA6-CF06361BD51C}" type="pres">
      <dgm:prSet presAssocID="{B8A18C0E-0259-4664-A61F-5ACC964367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9EB732-C887-4585-8B5A-E6EDF79ADA1D}" type="presOf" srcId="{2B4FCF6A-F11F-41E8-8E55-B13F547FD9E6}" destId="{85225873-93F0-4764-A055-FE7471D6A037}" srcOrd="0" destOrd="0" presId="urn:microsoft.com/office/officeart/2018/2/layout/IconLabelList"/>
    <dgm:cxn modelId="{A4CBA845-76BF-4CC0-9BFD-472CD19F786F}" srcId="{9DFDBBAD-9349-4777-9D75-33B7B4C512F0}" destId="{B8A18C0E-0259-4664-A61F-5ACC9643670F}" srcOrd="2" destOrd="0" parTransId="{A5347F8E-DE12-42C7-B8F5-459410ABA7AF}" sibTransId="{39A4A825-AEF4-4FF1-8DA9-756142997A04}"/>
    <dgm:cxn modelId="{B41A2C70-F8E8-4100-93F1-70B4FC2C1E81}" srcId="{9DFDBBAD-9349-4777-9D75-33B7B4C512F0}" destId="{7716F1F5-46FA-4DB2-93ED-F2969F73A6F0}" srcOrd="0" destOrd="0" parTransId="{E0F11441-72E2-4CDE-8D79-6176BACB4559}" sibTransId="{3E2B9E9A-624D-4DD7-ADF9-8DC3E8585921}"/>
    <dgm:cxn modelId="{1C780583-BD7E-4209-8FBF-998B17B14FF1}" type="presOf" srcId="{7716F1F5-46FA-4DB2-93ED-F2969F73A6F0}" destId="{8B0EFE74-D9C4-4D36-9E94-CC29812644F4}" srcOrd="0" destOrd="0" presId="urn:microsoft.com/office/officeart/2018/2/layout/IconLabelList"/>
    <dgm:cxn modelId="{45BB099F-C9BB-4FAE-A4BA-E9F56D83D418}" type="presOf" srcId="{B8A18C0E-0259-4664-A61F-5ACC9643670F}" destId="{70CBC33D-1F7E-4E0B-9FA6-CF06361BD51C}" srcOrd="0" destOrd="0" presId="urn:microsoft.com/office/officeart/2018/2/layout/IconLabelList"/>
    <dgm:cxn modelId="{5C6D54DB-973A-4543-B744-0903D1E41432}" type="presOf" srcId="{9DFDBBAD-9349-4777-9D75-33B7B4C512F0}" destId="{09ED69C6-088F-4B5A-A9DD-82B719E760E7}" srcOrd="0" destOrd="0" presId="urn:microsoft.com/office/officeart/2018/2/layout/IconLabelList"/>
    <dgm:cxn modelId="{E740F4ED-A75B-46C8-8980-5CA35E647BA9}" srcId="{9DFDBBAD-9349-4777-9D75-33B7B4C512F0}" destId="{2B4FCF6A-F11F-41E8-8E55-B13F547FD9E6}" srcOrd="1" destOrd="0" parTransId="{B99E9922-7926-432C-AED8-3B0426658AA4}" sibTransId="{0E483FF7-BB33-49E0-876F-31CA0928FC10}"/>
    <dgm:cxn modelId="{C85B57D1-42D4-48CB-8267-3E382C7EDAF4}" type="presParOf" srcId="{09ED69C6-088F-4B5A-A9DD-82B719E760E7}" destId="{9F9C7EE4-B6A8-432B-8565-28C336A336A2}" srcOrd="0" destOrd="0" presId="urn:microsoft.com/office/officeart/2018/2/layout/IconLabelList"/>
    <dgm:cxn modelId="{F7AE19BA-0D96-4B46-8FEE-428D06FBE61F}" type="presParOf" srcId="{9F9C7EE4-B6A8-432B-8565-28C336A336A2}" destId="{D99CD9C1-43FA-4735-A89B-F88F452984A2}" srcOrd="0" destOrd="0" presId="urn:microsoft.com/office/officeart/2018/2/layout/IconLabelList"/>
    <dgm:cxn modelId="{29B43170-65A7-461F-98A6-89306C514BC9}" type="presParOf" srcId="{9F9C7EE4-B6A8-432B-8565-28C336A336A2}" destId="{01393720-4E8E-489E-A724-B675F46B409F}" srcOrd="1" destOrd="0" presId="urn:microsoft.com/office/officeart/2018/2/layout/IconLabelList"/>
    <dgm:cxn modelId="{86534E4B-6D11-44B9-B56D-95CE43754FF0}" type="presParOf" srcId="{9F9C7EE4-B6A8-432B-8565-28C336A336A2}" destId="{8B0EFE74-D9C4-4D36-9E94-CC29812644F4}" srcOrd="2" destOrd="0" presId="urn:microsoft.com/office/officeart/2018/2/layout/IconLabelList"/>
    <dgm:cxn modelId="{CF7D1B3F-5CCB-4582-9491-891E98543D8D}" type="presParOf" srcId="{09ED69C6-088F-4B5A-A9DD-82B719E760E7}" destId="{FD60A91C-0F0E-4A03-90DD-A90E5A58682B}" srcOrd="1" destOrd="0" presId="urn:microsoft.com/office/officeart/2018/2/layout/IconLabelList"/>
    <dgm:cxn modelId="{DB696BC1-0F54-4811-AB09-6E6330527127}" type="presParOf" srcId="{09ED69C6-088F-4B5A-A9DD-82B719E760E7}" destId="{515526AE-8FA5-40D5-94CF-AE356674DB93}" srcOrd="2" destOrd="0" presId="urn:microsoft.com/office/officeart/2018/2/layout/IconLabelList"/>
    <dgm:cxn modelId="{2CA77DFD-CA05-490C-863E-AA30A8684C90}" type="presParOf" srcId="{515526AE-8FA5-40D5-94CF-AE356674DB93}" destId="{4B4BA9B8-95C2-4048-9D7F-1CEBE6E3E8EA}" srcOrd="0" destOrd="0" presId="urn:microsoft.com/office/officeart/2018/2/layout/IconLabelList"/>
    <dgm:cxn modelId="{4788F962-D1FC-4B76-9C7E-F176FA2F2768}" type="presParOf" srcId="{515526AE-8FA5-40D5-94CF-AE356674DB93}" destId="{D452C6A6-DB56-460E-93A0-972141076270}" srcOrd="1" destOrd="0" presId="urn:microsoft.com/office/officeart/2018/2/layout/IconLabelList"/>
    <dgm:cxn modelId="{51981D12-CD22-44B8-90B4-8DCA487469F3}" type="presParOf" srcId="{515526AE-8FA5-40D5-94CF-AE356674DB93}" destId="{85225873-93F0-4764-A055-FE7471D6A037}" srcOrd="2" destOrd="0" presId="urn:microsoft.com/office/officeart/2018/2/layout/IconLabelList"/>
    <dgm:cxn modelId="{17709D76-41D4-4F29-823C-4D708CE8BBB7}" type="presParOf" srcId="{09ED69C6-088F-4B5A-A9DD-82B719E760E7}" destId="{E24ABCF1-3D00-4973-B3A2-8DD1BD9730DB}" srcOrd="3" destOrd="0" presId="urn:microsoft.com/office/officeart/2018/2/layout/IconLabelList"/>
    <dgm:cxn modelId="{56E6A843-85E8-4FA9-BA69-FB6AE1408A97}" type="presParOf" srcId="{09ED69C6-088F-4B5A-A9DD-82B719E760E7}" destId="{E19BC957-7BE3-4598-852E-A7849C6B7C60}" srcOrd="4" destOrd="0" presId="urn:microsoft.com/office/officeart/2018/2/layout/IconLabelList"/>
    <dgm:cxn modelId="{3734C114-014D-4462-B207-0C42A354E749}" type="presParOf" srcId="{E19BC957-7BE3-4598-852E-A7849C6B7C60}" destId="{0DC8731B-8DA1-4881-BEDE-B5F0590489F4}" srcOrd="0" destOrd="0" presId="urn:microsoft.com/office/officeart/2018/2/layout/IconLabelList"/>
    <dgm:cxn modelId="{128A838D-A338-492C-A379-407DB73BFE8D}" type="presParOf" srcId="{E19BC957-7BE3-4598-852E-A7849C6B7C60}" destId="{39999BC0-206D-44D9-8A40-1CE08A063754}" srcOrd="1" destOrd="0" presId="urn:microsoft.com/office/officeart/2018/2/layout/IconLabelList"/>
    <dgm:cxn modelId="{349BFC21-4B0A-4FCF-8BC3-A05ACE32940B}" type="presParOf" srcId="{E19BC957-7BE3-4598-852E-A7849C6B7C60}" destId="{70CBC33D-1F7E-4E0B-9FA6-CF06361BD5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BBBFD9-CEB6-4E64-9F52-3DC9790565B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50A9E1-6A2E-4145-A847-4E193F86DA6C}">
      <dgm:prSet/>
      <dgm:spPr/>
      <dgm:t>
        <a:bodyPr/>
        <a:lstStyle/>
        <a:p>
          <a:r>
            <a:rPr lang="en-US"/>
            <a:t>1. Prettier: Code formatter for consistent styling.</a:t>
          </a:r>
          <a:br>
            <a:rPr lang="en-US"/>
          </a:br>
          <a:endParaRPr lang="en-US"/>
        </a:p>
      </dgm:t>
    </dgm:pt>
    <dgm:pt modelId="{372C5CA3-41D9-4C1F-A6E4-4A23DFB2799E}" type="parTrans" cxnId="{8F170167-46FB-45D9-A51F-78B569ABF6B3}">
      <dgm:prSet/>
      <dgm:spPr/>
      <dgm:t>
        <a:bodyPr/>
        <a:lstStyle/>
        <a:p>
          <a:endParaRPr lang="en-US"/>
        </a:p>
      </dgm:t>
    </dgm:pt>
    <dgm:pt modelId="{76667452-DD40-46E1-94FD-A28D87A7B56A}" type="sibTrans" cxnId="{8F170167-46FB-45D9-A51F-78B569ABF6B3}">
      <dgm:prSet/>
      <dgm:spPr/>
      <dgm:t>
        <a:bodyPr/>
        <a:lstStyle/>
        <a:p>
          <a:endParaRPr lang="en-US"/>
        </a:p>
      </dgm:t>
    </dgm:pt>
    <dgm:pt modelId="{54AD237E-C050-4E8B-9468-39F5192B403C}">
      <dgm:prSet/>
      <dgm:spPr/>
      <dgm:t>
        <a:bodyPr/>
        <a:lstStyle/>
        <a:p>
          <a:r>
            <a:rPr lang="en-US"/>
            <a:t>2. ESLint: JavaScript linter for identifying and fixing issues.</a:t>
          </a:r>
          <a:br>
            <a:rPr lang="en-US"/>
          </a:br>
          <a:endParaRPr lang="en-US"/>
        </a:p>
      </dgm:t>
    </dgm:pt>
    <dgm:pt modelId="{D6ACA381-A41A-4D19-92EF-F4B0531B6F7B}" type="parTrans" cxnId="{753FACFA-8533-4B27-91F9-62280F9DAFCD}">
      <dgm:prSet/>
      <dgm:spPr/>
      <dgm:t>
        <a:bodyPr/>
        <a:lstStyle/>
        <a:p>
          <a:endParaRPr lang="en-US"/>
        </a:p>
      </dgm:t>
    </dgm:pt>
    <dgm:pt modelId="{5039D8F3-1206-42D0-A8D9-E16463F57443}" type="sibTrans" cxnId="{753FACFA-8533-4B27-91F9-62280F9DAFCD}">
      <dgm:prSet/>
      <dgm:spPr/>
      <dgm:t>
        <a:bodyPr/>
        <a:lstStyle/>
        <a:p>
          <a:endParaRPr lang="en-US"/>
        </a:p>
      </dgm:t>
    </dgm:pt>
    <dgm:pt modelId="{6F66A8FE-C1F3-458B-B205-CA0F1BEFB7F7}">
      <dgm:prSet/>
      <dgm:spPr/>
      <dgm:t>
        <a:bodyPr/>
        <a:lstStyle/>
        <a:p>
          <a:r>
            <a:rPr lang="en-US"/>
            <a:t>3. Bracket Pair Colorizer: Highlights matching brackets.</a:t>
          </a:r>
        </a:p>
      </dgm:t>
    </dgm:pt>
    <dgm:pt modelId="{7B2AB825-4E05-40A1-AC0A-96FDE1A7B79F}" type="parTrans" cxnId="{97AEE5DE-9D2C-4E63-B7EC-9B0B5910A51A}">
      <dgm:prSet/>
      <dgm:spPr/>
      <dgm:t>
        <a:bodyPr/>
        <a:lstStyle/>
        <a:p>
          <a:endParaRPr lang="en-US"/>
        </a:p>
      </dgm:t>
    </dgm:pt>
    <dgm:pt modelId="{EB43B215-97DA-45E5-A5E5-B19F5836C584}" type="sibTrans" cxnId="{97AEE5DE-9D2C-4E63-B7EC-9B0B5910A51A}">
      <dgm:prSet/>
      <dgm:spPr/>
      <dgm:t>
        <a:bodyPr/>
        <a:lstStyle/>
        <a:p>
          <a:endParaRPr lang="en-US"/>
        </a:p>
      </dgm:t>
    </dgm:pt>
    <dgm:pt modelId="{376437E3-D5BA-EB42-BEA2-8893D7D075DC}" type="pres">
      <dgm:prSet presAssocID="{31BBBFD9-CEB6-4E64-9F52-3DC9790565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358AD9-5714-044A-B840-E11306E6D287}" type="pres">
      <dgm:prSet presAssocID="{8250A9E1-6A2E-4145-A847-4E193F86DA6C}" presName="hierRoot1" presStyleCnt="0"/>
      <dgm:spPr/>
    </dgm:pt>
    <dgm:pt modelId="{A2BE2AA4-1746-1341-8D13-52CEF74EB6A1}" type="pres">
      <dgm:prSet presAssocID="{8250A9E1-6A2E-4145-A847-4E193F86DA6C}" presName="composite" presStyleCnt="0"/>
      <dgm:spPr/>
    </dgm:pt>
    <dgm:pt modelId="{4C90AC4B-10FF-8140-91E6-6C3C0C254380}" type="pres">
      <dgm:prSet presAssocID="{8250A9E1-6A2E-4145-A847-4E193F86DA6C}" presName="background" presStyleLbl="node0" presStyleIdx="0" presStyleCnt="3"/>
      <dgm:spPr/>
    </dgm:pt>
    <dgm:pt modelId="{8889E3E3-D9EB-1945-9FDF-C8A1EA283A19}" type="pres">
      <dgm:prSet presAssocID="{8250A9E1-6A2E-4145-A847-4E193F86DA6C}" presName="text" presStyleLbl="fgAcc0" presStyleIdx="0" presStyleCnt="3">
        <dgm:presLayoutVars>
          <dgm:chPref val="3"/>
        </dgm:presLayoutVars>
      </dgm:prSet>
      <dgm:spPr/>
    </dgm:pt>
    <dgm:pt modelId="{3314F40A-C242-774F-9B57-DF77EB854C9F}" type="pres">
      <dgm:prSet presAssocID="{8250A9E1-6A2E-4145-A847-4E193F86DA6C}" presName="hierChild2" presStyleCnt="0"/>
      <dgm:spPr/>
    </dgm:pt>
    <dgm:pt modelId="{A2C2C575-F509-2C4F-997A-FA3DC332418C}" type="pres">
      <dgm:prSet presAssocID="{54AD237E-C050-4E8B-9468-39F5192B403C}" presName="hierRoot1" presStyleCnt="0"/>
      <dgm:spPr/>
    </dgm:pt>
    <dgm:pt modelId="{96208F30-71E9-9342-A858-818E7AF44A1D}" type="pres">
      <dgm:prSet presAssocID="{54AD237E-C050-4E8B-9468-39F5192B403C}" presName="composite" presStyleCnt="0"/>
      <dgm:spPr/>
    </dgm:pt>
    <dgm:pt modelId="{4A81AEC7-15AC-4E45-832C-A5661E9FFD5E}" type="pres">
      <dgm:prSet presAssocID="{54AD237E-C050-4E8B-9468-39F5192B403C}" presName="background" presStyleLbl="node0" presStyleIdx="1" presStyleCnt="3"/>
      <dgm:spPr/>
    </dgm:pt>
    <dgm:pt modelId="{5978C0D9-4CEA-CD47-BBCC-03295979B285}" type="pres">
      <dgm:prSet presAssocID="{54AD237E-C050-4E8B-9468-39F5192B403C}" presName="text" presStyleLbl="fgAcc0" presStyleIdx="1" presStyleCnt="3">
        <dgm:presLayoutVars>
          <dgm:chPref val="3"/>
        </dgm:presLayoutVars>
      </dgm:prSet>
      <dgm:spPr/>
    </dgm:pt>
    <dgm:pt modelId="{968741F6-D22E-374E-AFE2-70983033ACF1}" type="pres">
      <dgm:prSet presAssocID="{54AD237E-C050-4E8B-9468-39F5192B403C}" presName="hierChild2" presStyleCnt="0"/>
      <dgm:spPr/>
    </dgm:pt>
    <dgm:pt modelId="{1CB6D1E1-7199-FB4D-BB08-91AA588B1274}" type="pres">
      <dgm:prSet presAssocID="{6F66A8FE-C1F3-458B-B205-CA0F1BEFB7F7}" presName="hierRoot1" presStyleCnt="0"/>
      <dgm:spPr/>
    </dgm:pt>
    <dgm:pt modelId="{E96B1EB3-DB17-EF4D-A580-F9E57F34AAFC}" type="pres">
      <dgm:prSet presAssocID="{6F66A8FE-C1F3-458B-B205-CA0F1BEFB7F7}" presName="composite" presStyleCnt="0"/>
      <dgm:spPr/>
    </dgm:pt>
    <dgm:pt modelId="{2884FD82-1E7B-A74C-A881-2D19573886EB}" type="pres">
      <dgm:prSet presAssocID="{6F66A8FE-C1F3-458B-B205-CA0F1BEFB7F7}" presName="background" presStyleLbl="node0" presStyleIdx="2" presStyleCnt="3"/>
      <dgm:spPr/>
    </dgm:pt>
    <dgm:pt modelId="{EE30AF00-981E-0848-AA75-CE2E20929C58}" type="pres">
      <dgm:prSet presAssocID="{6F66A8FE-C1F3-458B-B205-CA0F1BEFB7F7}" presName="text" presStyleLbl="fgAcc0" presStyleIdx="2" presStyleCnt="3">
        <dgm:presLayoutVars>
          <dgm:chPref val="3"/>
        </dgm:presLayoutVars>
      </dgm:prSet>
      <dgm:spPr/>
    </dgm:pt>
    <dgm:pt modelId="{442D7F44-8265-354D-BB2C-8A290BC59BB9}" type="pres">
      <dgm:prSet presAssocID="{6F66A8FE-C1F3-458B-B205-CA0F1BEFB7F7}" presName="hierChild2" presStyleCnt="0"/>
      <dgm:spPr/>
    </dgm:pt>
  </dgm:ptLst>
  <dgm:cxnLst>
    <dgm:cxn modelId="{0A75F628-9D9F-5244-A18C-CE90A5D7FE76}" type="presOf" srcId="{8250A9E1-6A2E-4145-A847-4E193F86DA6C}" destId="{8889E3E3-D9EB-1945-9FDF-C8A1EA283A19}" srcOrd="0" destOrd="0" presId="urn:microsoft.com/office/officeart/2005/8/layout/hierarchy1"/>
    <dgm:cxn modelId="{8F170167-46FB-45D9-A51F-78B569ABF6B3}" srcId="{31BBBFD9-CEB6-4E64-9F52-3DC9790565B0}" destId="{8250A9E1-6A2E-4145-A847-4E193F86DA6C}" srcOrd="0" destOrd="0" parTransId="{372C5CA3-41D9-4C1F-A6E4-4A23DFB2799E}" sibTransId="{76667452-DD40-46E1-94FD-A28D87A7B56A}"/>
    <dgm:cxn modelId="{792F486E-D207-A74A-B9FF-F1FEE13451A2}" type="presOf" srcId="{6F66A8FE-C1F3-458B-B205-CA0F1BEFB7F7}" destId="{EE30AF00-981E-0848-AA75-CE2E20929C58}" srcOrd="0" destOrd="0" presId="urn:microsoft.com/office/officeart/2005/8/layout/hierarchy1"/>
    <dgm:cxn modelId="{E033E4C5-ABA2-2043-86E6-1903D92EDECB}" type="presOf" srcId="{31BBBFD9-CEB6-4E64-9F52-3DC9790565B0}" destId="{376437E3-D5BA-EB42-BEA2-8893D7D075DC}" srcOrd="0" destOrd="0" presId="urn:microsoft.com/office/officeart/2005/8/layout/hierarchy1"/>
    <dgm:cxn modelId="{525C47D8-D393-1640-94BD-AD9AD5DD5F01}" type="presOf" srcId="{54AD237E-C050-4E8B-9468-39F5192B403C}" destId="{5978C0D9-4CEA-CD47-BBCC-03295979B285}" srcOrd="0" destOrd="0" presId="urn:microsoft.com/office/officeart/2005/8/layout/hierarchy1"/>
    <dgm:cxn modelId="{97AEE5DE-9D2C-4E63-B7EC-9B0B5910A51A}" srcId="{31BBBFD9-CEB6-4E64-9F52-3DC9790565B0}" destId="{6F66A8FE-C1F3-458B-B205-CA0F1BEFB7F7}" srcOrd="2" destOrd="0" parTransId="{7B2AB825-4E05-40A1-AC0A-96FDE1A7B79F}" sibTransId="{EB43B215-97DA-45E5-A5E5-B19F5836C584}"/>
    <dgm:cxn modelId="{753FACFA-8533-4B27-91F9-62280F9DAFCD}" srcId="{31BBBFD9-CEB6-4E64-9F52-3DC9790565B0}" destId="{54AD237E-C050-4E8B-9468-39F5192B403C}" srcOrd="1" destOrd="0" parTransId="{D6ACA381-A41A-4D19-92EF-F4B0531B6F7B}" sibTransId="{5039D8F3-1206-42D0-A8D9-E16463F57443}"/>
    <dgm:cxn modelId="{0C415A31-42B7-E44E-93C0-4E91E0DA83F5}" type="presParOf" srcId="{376437E3-D5BA-EB42-BEA2-8893D7D075DC}" destId="{83358AD9-5714-044A-B840-E11306E6D287}" srcOrd="0" destOrd="0" presId="urn:microsoft.com/office/officeart/2005/8/layout/hierarchy1"/>
    <dgm:cxn modelId="{F127A23C-441E-534B-852C-BF2C643144CE}" type="presParOf" srcId="{83358AD9-5714-044A-B840-E11306E6D287}" destId="{A2BE2AA4-1746-1341-8D13-52CEF74EB6A1}" srcOrd="0" destOrd="0" presId="urn:microsoft.com/office/officeart/2005/8/layout/hierarchy1"/>
    <dgm:cxn modelId="{40FC2BA8-8E81-584A-B923-C8183BBCA2B9}" type="presParOf" srcId="{A2BE2AA4-1746-1341-8D13-52CEF74EB6A1}" destId="{4C90AC4B-10FF-8140-91E6-6C3C0C254380}" srcOrd="0" destOrd="0" presId="urn:microsoft.com/office/officeart/2005/8/layout/hierarchy1"/>
    <dgm:cxn modelId="{A7518616-0F6C-3148-B762-5DED1E7C882B}" type="presParOf" srcId="{A2BE2AA4-1746-1341-8D13-52CEF74EB6A1}" destId="{8889E3E3-D9EB-1945-9FDF-C8A1EA283A19}" srcOrd="1" destOrd="0" presId="urn:microsoft.com/office/officeart/2005/8/layout/hierarchy1"/>
    <dgm:cxn modelId="{C984712D-0450-024D-BB89-6051E660F275}" type="presParOf" srcId="{83358AD9-5714-044A-B840-E11306E6D287}" destId="{3314F40A-C242-774F-9B57-DF77EB854C9F}" srcOrd="1" destOrd="0" presId="urn:microsoft.com/office/officeart/2005/8/layout/hierarchy1"/>
    <dgm:cxn modelId="{0BCC40BC-62FA-1242-9E84-F79E962CEBEF}" type="presParOf" srcId="{376437E3-D5BA-EB42-BEA2-8893D7D075DC}" destId="{A2C2C575-F509-2C4F-997A-FA3DC332418C}" srcOrd="1" destOrd="0" presId="urn:microsoft.com/office/officeart/2005/8/layout/hierarchy1"/>
    <dgm:cxn modelId="{75D42921-87E7-1E44-95A0-72936A5CF499}" type="presParOf" srcId="{A2C2C575-F509-2C4F-997A-FA3DC332418C}" destId="{96208F30-71E9-9342-A858-818E7AF44A1D}" srcOrd="0" destOrd="0" presId="urn:microsoft.com/office/officeart/2005/8/layout/hierarchy1"/>
    <dgm:cxn modelId="{0B916512-B839-7640-8E72-EE7F07FBBFF1}" type="presParOf" srcId="{96208F30-71E9-9342-A858-818E7AF44A1D}" destId="{4A81AEC7-15AC-4E45-832C-A5661E9FFD5E}" srcOrd="0" destOrd="0" presId="urn:microsoft.com/office/officeart/2005/8/layout/hierarchy1"/>
    <dgm:cxn modelId="{F7D6F261-25D4-BB41-B9D7-19D0CD161C41}" type="presParOf" srcId="{96208F30-71E9-9342-A858-818E7AF44A1D}" destId="{5978C0D9-4CEA-CD47-BBCC-03295979B285}" srcOrd="1" destOrd="0" presId="urn:microsoft.com/office/officeart/2005/8/layout/hierarchy1"/>
    <dgm:cxn modelId="{5A5FAB93-A8D9-7E49-A994-A18B22CA08E7}" type="presParOf" srcId="{A2C2C575-F509-2C4F-997A-FA3DC332418C}" destId="{968741F6-D22E-374E-AFE2-70983033ACF1}" srcOrd="1" destOrd="0" presId="urn:microsoft.com/office/officeart/2005/8/layout/hierarchy1"/>
    <dgm:cxn modelId="{BC16D59D-1C96-7C4A-B04C-5E4282ED9CDA}" type="presParOf" srcId="{376437E3-D5BA-EB42-BEA2-8893D7D075DC}" destId="{1CB6D1E1-7199-FB4D-BB08-91AA588B1274}" srcOrd="2" destOrd="0" presId="urn:microsoft.com/office/officeart/2005/8/layout/hierarchy1"/>
    <dgm:cxn modelId="{EF873834-41FA-7942-ACC3-14EDCB7F4174}" type="presParOf" srcId="{1CB6D1E1-7199-FB4D-BB08-91AA588B1274}" destId="{E96B1EB3-DB17-EF4D-A580-F9E57F34AAFC}" srcOrd="0" destOrd="0" presId="urn:microsoft.com/office/officeart/2005/8/layout/hierarchy1"/>
    <dgm:cxn modelId="{D3E772F9-F69E-BF49-9174-48A3ACD655C7}" type="presParOf" srcId="{E96B1EB3-DB17-EF4D-A580-F9E57F34AAFC}" destId="{2884FD82-1E7B-A74C-A881-2D19573886EB}" srcOrd="0" destOrd="0" presId="urn:microsoft.com/office/officeart/2005/8/layout/hierarchy1"/>
    <dgm:cxn modelId="{034BE323-5089-D54A-B0EE-89427A3B8E5B}" type="presParOf" srcId="{E96B1EB3-DB17-EF4D-A580-F9E57F34AAFC}" destId="{EE30AF00-981E-0848-AA75-CE2E20929C58}" srcOrd="1" destOrd="0" presId="urn:microsoft.com/office/officeart/2005/8/layout/hierarchy1"/>
    <dgm:cxn modelId="{C8B2BBF8-CFAB-1B45-A8C1-F90F7050454D}" type="presParOf" srcId="{1CB6D1E1-7199-FB4D-BB08-91AA588B1274}" destId="{442D7F44-8265-354D-BB2C-8A290BC59B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51CF79-5096-4047-BC88-951EAF7C8B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0C4CA4-7DDB-4344-A580-558B89940808}">
      <dgm:prSet/>
      <dgm:spPr/>
      <dgm:t>
        <a:bodyPr/>
        <a:lstStyle/>
        <a:p>
          <a:r>
            <a:rPr lang="en-US"/>
            <a:t>Objective: Modify the app to change the note placeholder text.</a:t>
          </a:r>
          <a:br>
            <a:rPr lang="en-US"/>
          </a:br>
          <a:endParaRPr lang="en-US"/>
        </a:p>
      </dgm:t>
    </dgm:pt>
    <dgm:pt modelId="{92179123-91B4-47CC-B2F2-196DA004B8A1}" type="parTrans" cxnId="{C37A000E-9D75-40A8-A5AA-BEA34B8003B6}">
      <dgm:prSet/>
      <dgm:spPr/>
      <dgm:t>
        <a:bodyPr/>
        <a:lstStyle/>
        <a:p>
          <a:endParaRPr lang="en-US"/>
        </a:p>
      </dgm:t>
    </dgm:pt>
    <dgm:pt modelId="{4F2D69FA-EB76-4B98-AFC6-601E9D2FA4C6}" type="sibTrans" cxnId="{C37A000E-9D75-40A8-A5AA-BEA34B8003B6}">
      <dgm:prSet/>
      <dgm:spPr/>
      <dgm:t>
        <a:bodyPr/>
        <a:lstStyle/>
        <a:p>
          <a:endParaRPr lang="en-US"/>
        </a:p>
      </dgm:t>
    </dgm:pt>
    <dgm:pt modelId="{0B28FE85-E3E2-4C76-82DA-C151E52B2FF2}">
      <dgm:prSet/>
      <dgm:spPr/>
      <dgm:t>
        <a:bodyPr/>
        <a:lstStyle/>
        <a:p>
          <a:r>
            <a:rPr lang="en-US"/>
            <a:t>Steps:</a:t>
          </a:r>
          <a:br>
            <a:rPr lang="en-US"/>
          </a:br>
          <a:endParaRPr lang="en-US"/>
        </a:p>
      </dgm:t>
    </dgm:pt>
    <dgm:pt modelId="{714266A1-F41E-4892-B388-7C20EEFD61A7}" type="parTrans" cxnId="{EE427B6B-635D-4802-A532-E44166D19846}">
      <dgm:prSet/>
      <dgm:spPr/>
      <dgm:t>
        <a:bodyPr/>
        <a:lstStyle/>
        <a:p>
          <a:endParaRPr lang="en-US"/>
        </a:p>
      </dgm:t>
    </dgm:pt>
    <dgm:pt modelId="{1A6BE280-FEF1-448E-9496-E7C18C01D8CE}" type="sibTrans" cxnId="{EE427B6B-635D-4802-A532-E44166D19846}">
      <dgm:prSet/>
      <dgm:spPr/>
      <dgm:t>
        <a:bodyPr/>
        <a:lstStyle/>
        <a:p>
          <a:endParaRPr lang="en-US"/>
        </a:p>
      </dgm:t>
    </dgm:pt>
    <dgm:pt modelId="{E0E63D34-26F2-4DBD-8867-7B66A8C9E600}">
      <dgm:prSet/>
      <dgm:spPr/>
      <dgm:t>
        <a:bodyPr/>
        <a:lstStyle/>
        <a:p>
          <a:r>
            <a:rPr lang="en-US"/>
            <a:t>1. Open index.html.</a:t>
          </a:r>
          <a:br>
            <a:rPr lang="en-US"/>
          </a:br>
          <a:endParaRPr lang="en-US"/>
        </a:p>
      </dgm:t>
    </dgm:pt>
    <dgm:pt modelId="{A6422162-B86B-4FAB-969E-22B2298F373A}" type="parTrans" cxnId="{AE51BF64-EBD0-442F-9C02-6BCDDA6E1A81}">
      <dgm:prSet/>
      <dgm:spPr/>
      <dgm:t>
        <a:bodyPr/>
        <a:lstStyle/>
        <a:p>
          <a:endParaRPr lang="en-US"/>
        </a:p>
      </dgm:t>
    </dgm:pt>
    <dgm:pt modelId="{D0F9BDA3-B246-41B8-B648-98DE1B6F1B62}" type="sibTrans" cxnId="{AE51BF64-EBD0-442F-9C02-6BCDDA6E1A81}">
      <dgm:prSet/>
      <dgm:spPr/>
      <dgm:t>
        <a:bodyPr/>
        <a:lstStyle/>
        <a:p>
          <a:endParaRPr lang="en-US"/>
        </a:p>
      </dgm:t>
    </dgm:pt>
    <dgm:pt modelId="{0D038C79-B120-4B98-8729-5B68B94B7AB8}">
      <dgm:prSet/>
      <dgm:spPr/>
      <dgm:t>
        <a:bodyPr/>
        <a:lstStyle/>
        <a:p>
          <a:r>
            <a:rPr lang="en-US"/>
            <a:t>2. Change the placeholder text in the textarea.</a:t>
          </a:r>
          <a:br>
            <a:rPr lang="en-US"/>
          </a:br>
          <a:endParaRPr lang="en-US"/>
        </a:p>
      </dgm:t>
    </dgm:pt>
    <dgm:pt modelId="{3D0CB86D-1E50-41DD-8C75-B573C0A0204A}" type="parTrans" cxnId="{247E8F20-BB5B-4B3E-BF75-EA237C096374}">
      <dgm:prSet/>
      <dgm:spPr/>
      <dgm:t>
        <a:bodyPr/>
        <a:lstStyle/>
        <a:p>
          <a:endParaRPr lang="en-US"/>
        </a:p>
      </dgm:t>
    </dgm:pt>
    <dgm:pt modelId="{0A7BE83B-122A-4684-AB13-D1E9775F6ED9}" type="sibTrans" cxnId="{247E8F20-BB5B-4B3E-BF75-EA237C096374}">
      <dgm:prSet/>
      <dgm:spPr/>
      <dgm:t>
        <a:bodyPr/>
        <a:lstStyle/>
        <a:p>
          <a:endParaRPr lang="en-US"/>
        </a:p>
      </dgm:t>
    </dgm:pt>
    <dgm:pt modelId="{69532F18-1846-455B-A335-A338764DED9D}">
      <dgm:prSet/>
      <dgm:spPr/>
      <dgm:t>
        <a:bodyPr/>
        <a:lstStyle/>
        <a:p>
          <a:r>
            <a:rPr lang="en-US"/>
            <a:t>3. Save changes and run npm start to see the update.</a:t>
          </a:r>
        </a:p>
      </dgm:t>
    </dgm:pt>
    <dgm:pt modelId="{D20F1F25-2EDD-43BD-8F1C-0F29AA66B738}" type="parTrans" cxnId="{EEB73C8E-1FAD-407D-B48A-732E99167A6E}">
      <dgm:prSet/>
      <dgm:spPr/>
      <dgm:t>
        <a:bodyPr/>
        <a:lstStyle/>
        <a:p>
          <a:endParaRPr lang="en-US"/>
        </a:p>
      </dgm:t>
    </dgm:pt>
    <dgm:pt modelId="{ABC5F561-2EB8-4CD7-BEEF-0F0987B41711}" type="sibTrans" cxnId="{EEB73C8E-1FAD-407D-B48A-732E99167A6E}">
      <dgm:prSet/>
      <dgm:spPr/>
      <dgm:t>
        <a:bodyPr/>
        <a:lstStyle/>
        <a:p>
          <a:endParaRPr lang="en-US"/>
        </a:p>
      </dgm:t>
    </dgm:pt>
    <dgm:pt modelId="{E369CC21-88EA-47A5-A5ED-90B0C574BEF7}" type="pres">
      <dgm:prSet presAssocID="{2451CF79-5096-4047-BC88-951EAF7C8BC4}" presName="root" presStyleCnt="0">
        <dgm:presLayoutVars>
          <dgm:dir/>
          <dgm:resizeHandles val="exact"/>
        </dgm:presLayoutVars>
      </dgm:prSet>
      <dgm:spPr/>
    </dgm:pt>
    <dgm:pt modelId="{1A239A6F-636A-4184-8BCC-063A2FD54D96}" type="pres">
      <dgm:prSet presAssocID="{9F0C4CA4-7DDB-4344-A580-558B89940808}" presName="compNode" presStyleCnt="0"/>
      <dgm:spPr/>
    </dgm:pt>
    <dgm:pt modelId="{A2BFB76B-02E5-4E14-B23A-700F5890104E}" type="pres">
      <dgm:prSet presAssocID="{9F0C4CA4-7DDB-4344-A580-558B899408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15DAE3C0-891D-4565-8346-9749FDFDD4FC}" type="pres">
      <dgm:prSet presAssocID="{9F0C4CA4-7DDB-4344-A580-558B89940808}" presName="spaceRect" presStyleCnt="0"/>
      <dgm:spPr/>
    </dgm:pt>
    <dgm:pt modelId="{AB6EF6DB-5DC0-431B-A132-8591CD2E9FBB}" type="pres">
      <dgm:prSet presAssocID="{9F0C4CA4-7DDB-4344-A580-558B89940808}" presName="textRect" presStyleLbl="revTx" presStyleIdx="0" presStyleCnt="5">
        <dgm:presLayoutVars>
          <dgm:chMax val="1"/>
          <dgm:chPref val="1"/>
        </dgm:presLayoutVars>
      </dgm:prSet>
      <dgm:spPr/>
    </dgm:pt>
    <dgm:pt modelId="{A95AAB92-821F-4D1A-9B5A-82254342837E}" type="pres">
      <dgm:prSet presAssocID="{4F2D69FA-EB76-4B98-AFC6-601E9D2FA4C6}" presName="sibTrans" presStyleCnt="0"/>
      <dgm:spPr/>
    </dgm:pt>
    <dgm:pt modelId="{0110EC86-0700-4F98-B655-85E111A6776E}" type="pres">
      <dgm:prSet presAssocID="{0B28FE85-E3E2-4C76-82DA-C151E52B2FF2}" presName="compNode" presStyleCnt="0"/>
      <dgm:spPr/>
    </dgm:pt>
    <dgm:pt modelId="{553BD038-2AF4-4532-B289-9DFAB4637177}" type="pres">
      <dgm:prSet presAssocID="{0B28FE85-E3E2-4C76-82DA-C151E52B2F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E20BA1B2-E87A-4711-9A99-D3BA58E6F10F}" type="pres">
      <dgm:prSet presAssocID="{0B28FE85-E3E2-4C76-82DA-C151E52B2FF2}" presName="spaceRect" presStyleCnt="0"/>
      <dgm:spPr/>
    </dgm:pt>
    <dgm:pt modelId="{1E503262-D0B3-4097-8456-4AF1AD844DCA}" type="pres">
      <dgm:prSet presAssocID="{0B28FE85-E3E2-4C76-82DA-C151E52B2FF2}" presName="textRect" presStyleLbl="revTx" presStyleIdx="1" presStyleCnt="5">
        <dgm:presLayoutVars>
          <dgm:chMax val="1"/>
          <dgm:chPref val="1"/>
        </dgm:presLayoutVars>
      </dgm:prSet>
      <dgm:spPr/>
    </dgm:pt>
    <dgm:pt modelId="{01D5677B-0133-4953-9C0B-E6C1E7BE4530}" type="pres">
      <dgm:prSet presAssocID="{1A6BE280-FEF1-448E-9496-E7C18C01D8CE}" presName="sibTrans" presStyleCnt="0"/>
      <dgm:spPr/>
    </dgm:pt>
    <dgm:pt modelId="{B37108CF-6476-41EB-8118-7F454D6C4F7A}" type="pres">
      <dgm:prSet presAssocID="{E0E63D34-26F2-4DBD-8867-7B66A8C9E600}" presName="compNode" presStyleCnt="0"/>
      <dgm:spPr/>
    </dgm:pt>
    <dgm:pt modelId="{8323C2D6-951A-4AAE-984A-663B89252CA4}" type="pres">
      <dgm:prSet presAssocID="{E0E63D34-26F2-4DBD-8867-7B66A8C9E6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BB7A103-07B9-4D53-8652-F79C4BA409B6}" type="pres">
      <dgm:prSet presAssocID="{E0E63D34-26F2-4DBD-8867-7B66A8C9E600}" presName="spaceRect" presStyleCnt="0"/>
      <dgm:spPr/>
    </dgm:pt>
    <dgm:pt modelId="{59D70278-1629-4112-8733-730259A7F9A5}" type="pres">
      <dgm:prSet presAssocID="{E0E63D34-26F2-4DBD-8867-7B66A8C9E600}" presName="textRect" presStyleLbl="revTx" presStyleIdx="2" presStyleCnt="5">
        <dgm:presLayoutVars>
          <dgm:chMax val="1"/>
          <dgm:chPref val="1"/>
        </dgm:presLayoutVars>
      </dgm:prSet>
      <dgm:spPr/>
    </dgm:pt>
    <dgm:pt modelId="{0F0FA165-6C5F-46A1-B5C7-35B7C443FFB6}" type="pres">
      <dgm:prSet presAssocID="{D0F9BDA3-B246-41B8-B648-98DE1B6F1B62}" presName="sibTrans" presStyleCnt="0"/>
      <dgm:spPr/>
    </dgm:pt>
    <dgm:pt modelId="{C409916D-D632-4D75-8BB8-567B55F0950C}" type="pres">
      <dgm:prSet presAssocID="{0D038C79-B120-4B98-8729-5B68B94B7AB8}" presName="compNode" presStyleCnt="0"/>
      <dgm:spPr/>
    </dgm:pt>
    <dgm:pt modelId="{901DE799-2E28-415C-9D8F-383D5F576789}" type="pres">
      <dgm:prSet presAssocID="{0D038C79-B120-4B98-8729-5B68B94B7A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FE8064-3EA1-48F6-9690-A22EE38ECEC6}" type="pres">
      <dgm:prSet presAssocID="{0D038C79-B120-4B98-8729-5B68B94B7AB8}" presName="spaceRect" presStyleCnt="0"/>
      <dgm:spPr/>
    </dgm:pt>
    <dgm:pt modelId="{E422D0E4-B91A-4741-AEB5-C8F68374FAB4}" type="pres">
      <dgm:prSet presAssocID="{0D038C79-B120-4B98-8729-5B68B94B7AB8}" presName="textRect" presStyleLbl="revTx" presStyleIdx="3" presStyleCnt="5">
        <dgm:presLayoutVars>
          <dgm:chMax val="1"/>
          <dgm:chPref val="1"/>
        </dgm:presLayoutVars>
      </dgm:prSet>
      <dgm:spPr/>
    </dgm:pt>
    <dgm:pt modelId="{73AF84B0-7A6C-4E3D-8199-4825BC7882AB}" type="pres">
      <dgm:prSet presAssocID="{0A7BE83B-122A-4684-AB13-D1E9775F6ED9}" presName="sibTrans" presStyleCnt="0"/>
      <dgm:spPr/>
    </dgm:pt>
    <dgm:pt modelId="{657F9857-F70A-4D92-BB57-E7A1C2367DA7}" type="pres">
      <dgm:prSet presAssocID="{69532F18-1846-455B-A335-A338764DED9D}" presName="compNode" presStyleCnt="0"/>
      <dgm:spPr/>
    </dgm:pt>
    <dgm:pt modelId="{4508DB3F-BFC8-4412-B757-9D71E21C5969}" type="pres">
      <dgm:prSet presAssocID="{69532F18-1846-455B-A335-A338764DED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8982269-786A-49FA-BD1D-C922D2ABD8C7}" type="pres">
      <dgm:prSet presAssocID="{69532F18-1846-455B-A335-A338764DED9D}" presName="spaceRect" presStyleCnt="0"/>
      <dgm:spPr/>
    </dgm:pt>
    <dgm:pt modelId="{B9E0D402-2E28-4233-8D9C-5FFDCEE635FA}" type="pres">
      <dgm:prSet presAssocID="{69532F18-1846-455B-A335-A338764DED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7A000E-9D75-40A8-A5AA-BEA34B8003B6}" srcId="{2451CF79-5096-4047-BC88-951EAF7C8BC4}" destId="{9F0C4CA4-7DDB-4344-A580-558B89940808}" srcOrd="0" destOrd="0" parTransId="{92179123-91B4-47CC-B2F2-196DA004B8A1}" sibTransId="{4F2D69FA-EB76-4B98-AFC6-601E9D2FA4C6}"/>
    <dgm:cxn modelId="{247E8F20-BB5B-4B3E-BF75-EA237C096374}" srcId="{2451CF79-5096-4047-BC88-951EAF7C8BC4}" destId="{0D038C79-B120-4B98-8729-5B68B94B7AB8}" srcOrd="3" destOrd="0" parTransId="{3D0CB86D-1E50-41DD-8C75-B573C0A0204A}" sibTransId="{0A7BE83B-122A-4684-AB13-D1E9775F6ED9}"/>
    <dgm:cxn modelId="{6F184C24-9E04-4A16-9F5A-58D668CCBE48}" type="presOf" srcId="{0B28FE85-E3E2-4C76-82DA-C151E52B2FF2}" destId="{1E503262-D0B3-4097-8456-4AF1AD844DCA}" srcOrd="0" destOrd="0" presId="urn:microsoft.com/office/officeart/2018/2/layout/IconLabelList"/>
    <dgm:cxn modelId="{0BF5072A-3C12-4AEC-AE59-CCF4B7C55805}" type="presOf" srcId="{E0E63D34-26F2-4DBD-8867-7B66A8C9E600}" destId="{59D70278-1629-4112-8733-730259A7F9A5}" srcOrd="0" destOrd="0" presId="urn:microsoft.com/office/officeart/2018/2/layout/IconLabelList"/>
    <dgm:cxn modelId="{A2D02C3F-D51F-4FE3-A046-EA8D79B8F44E}" type="presOf" srcId="{2451CF79-5096-4047-BC88-951EAF7C8BC4}" destId="{E369CC21-88EA-47A5-A5ED-90B0C574BEF7}" srcOrd="0" destOrd="0" presId="urn:microsoft.com/office/officeart/2018/2/layout/IconLabelList"/>
    <dgm:cxn modelId="{6973FF3F-5C12-49FB-A6C1-C62DC6E923AA}" type="presOf" srcId="{0D038C79-B120-4B98-8729-5B68B94B7AB8}" destId="{E422D0E4-B91A-4741-AEB5-C8F68374FAB4}" srcOrd="0" destOrd="0" presId="urn:microsoft.com/office/officeart/2018/2/layout/IconLabelList"/>
    <dgm:cxn modelId="{AE51BF64-EBD0-442F-9C02-6BCDDA6E1A81}" srcId="{2451CF79-5096-4047-BC88-951EAF7C8BC4}" destId="{E0E63D34-26F2-4DBD-8867-7B66A8C9E600}" srcOrd="2" destOrd="0" parTransId="{A6422162-B86B-4FAB-969E-22B2298F373A}" sibTransId="{D0F9BDA3-B246-41B8-B648-98DE1B6F1B62}"/>
    <dgm:cxn modelId="{EE427B6B-635D-4802-A532-E44166D19846}" srcId="{2451CF79-5096-4047-BC88-951EAF7C8BC4}" destId="{0B28FE85-E3E2-4C76-82DA-C151E52B2FF2}" srcOrd="1" destOrd="0" parTransId="{714266A1-F41E-4892-B388-7C20EEFD61A7}" sibTransId="{1A6BE280-FEF1-448E-9496-E7C18C01D8CE}"/>
    <dgm:cxn modelId="{EEB73C8E-1FAD-407D-B48A-732E99167A6E}" srcId="{2451CF79-5096-4047-BC88-951EAF7C8BC4}" destId="{69532F18-1846-455B-A335-A338764DED9D}" srcOrd="4" destOrd="0" parTransId="{D20F1F25-2EDD-43BD-8F1C-0F29AA66B738}" sibTransId="{ABC5F561-2EB8-4CD7-BEEF-0F0987B41711}"/>
    <dgm:cxn modelId="{00DC159A-467E-457B-B166-0B72294ACE45}" type="presOf" srcId="{9F0C4CA4-7DDB-4344-A580-558B89940808}" destId="{AB6EF6DB-5DC0-431B-A132-8591CD2E9FBB}" srcOrd="0" destOrd="0" presId="urn:microsoft.com/office/officeart/2018/2/layout/IconLabelList"/>
    <dgm:cxn modelId="{102406B2-36F0-49A1-AECA-B5B437A90938}" type="presOf" srcId="{69532F18-1846-455B-A335-A338764DED9D}" destId="{B9E0D402-2E28-4233-8D9C-5FFDCEE635FA}" srcOrd="0" destOrd="0" presId="urn:microsoft.com/office/officeart/2018/2/layout/IconLabelList"/>
    <dgm:cxn modelId="{7A25B348-7067-4374-85CD-71D265A30B22}" type="presParOf" srcId="{E369CC21-88EA-47A5-A5ED-90B0C574BEF7}" destId="{1A239A6F-636A-4184-8BCC-063A2FD54D96}" srcOrd="0" destOrd="0" presId="urn:microsoft.com/office/officeart/2018/2/layout/IconLabelList"/>
    <dgm:cxn modelId="{44B8C0D7-F65E-499E-A15B-8F613691D1B4}" type="presParOf" srcId="{1A239A6F-636A-4184-8BCC-063A2FD54D96}" destId="{A2BFB76B-02E5-4E14-B23A-700F5890104E}" srcOrd="0" destOrd="0" presId="urn:microsoft.com/office/officeart/2018/2/layout/IconLabelList"/>
    <dgm:cxn modelId="{2D44C15A-D70C-42A1-A74C-56589EC1ADF5}" type="presParOf" srcId="{1A239A6F-636A-4184-8BCC-063A2FD54D96}" destId="{15DAE3C0-891D-4565-8346-9749FDFDD4FC}" srcOrd="1" destOrd="0" presId="urn:microsoft.com/office/officeart/2018/2/layout/IconLabelList"/>
    <dgm:cxn modelId="{D0508867-46FE-4BEF-BA95-B034584C2975}" type="presParOf" srcId="{1A239A6F-636A-4184-8BCC-063A2FD54D96}" destId="{AB6EF6DB-5DC0-431B-A132-8591CD2E9FBB}" srcOrd="2" destOrd="0" presId="urn:microsoft.com/office/officeart/2018/2/layout/IconLabelList"/>
    <dgm:cxn modelId="{9E411CF4-CB17-4B93-967A-5E6A41CD2B11}" type="presParOf" srcId="{E369CC21-88EA-47A5-A5ED-90B0C574BEF7}" destId="{A95AAB92-821F-4D1A-9B5A-82254342837E}" srcOrd="1" destOrd="0" presId="urn:microsoft.com/office/officeart/2018/2/layout/IconLabelList"/>
    <dgm:cxn modelId="{3F12F300-1E2D-427E-A8B9-7C01214A3C63}" type="presParOf" srcId="{E369CC21-88EA-47A5-A5ED-90B0C574BEF7}" destId="{0110EC86-0700-4F98-B655-85E111A6776E}" srcOrd="2" destOrd="0" presId="urn:microsoft.com/office/officeart/2018/2/layout/IconLabelList"/>
    <dgm:cxn modelId="{3895FA01-2DD1-41E3-83E0-096632E07CF1}" type="presParOf" srcId="{0110EC86-0700-4F98-B655-85E111A6776E}" destId="{553BD038-2AF4-4532-B289-9DFAB4637177}" srcOrd="0" destOrd="0" presId="urn:microsoft.com/office/officeart/2018/2/layout/IconLabelList"/>
    <dgm:cxn modelId="{C3DFC837-EDB1-4E66-A44B-411FF18043CF}" type="presParOf" srcId="{0110EC86-0700-4F98-B655-85E111A6776E}" destId="{E20BA1B2-E87A-4711-9A99-D3BA58E6F10F}" srcOrd="1" destOrd="0" presId="urn:microsoft.com/office/officeart/2018/2/layout/IconLabelList"/>
    <dgm:cxn modelId="{9028615A-5BA9-4E78-94F4-856B0F5C5327}" type="presParOf" srcId="{0110EC86-0700-4F98-B655-85E111A6776E}" destId="{1E503262-D0B3-4097-8456-4AF1AD844DCA}" srcOrd="2" destOrd="0" presId="urn:microsoft.com/office/officeart/2018/2/layout/IconLabelList"/>
    <dgm:cxn modelId="{A12F020F-9AB3-40B8-824C-591CFD233AE5}" type="presParOf" srcId="{E369CC21-88EA-47A5-A5ED-90B0C574BEF7}" destId="{01D5677B-0133-4953-9C0B-E6C1E7BE4530}" srcOrd="3" destOrd="0" presId="urn:microsoft.com/office/officeart/2018/2/layout/IconLabelList"/>
    <dgm:cxn modelId="{47DB4582-7940-44CA-8A15-885AC35D7BC1}" type="presParOf" srcId="{E369CC21-88EA-47A5-A5ED-90B0C574BEF7}" destId="{B37108CF-6476-41EB-8118-7F454D6C4F7A}" srcOrd="4" destOrd="0" presId="urn:microsoft.com/office/officeart/2018/2/layout/IconLabelList"/>
    <dgm:cxn modelId="{4045771B-A616-415D-AA85-751466436341}" type="presParOf" srcId="{B37108CF-6476-41EB-8118-7F454D6C4F7A}" destId="{8323C2D6-951A-4AAE-984A-663B89252CA4}" srcOrd="0" destOrd="0" presId="urn:microsoft.com/office/officeart/2018/2/layout/IconLabelList"/>
    <dgm:cxn modelId="{1834A9F9-337B-4E52-BB40-8D611A1EF9CE}" type="presParOf" srcId="{B37108CF-6476-41EB-8118-7F454D6C4F7A}" destId="{5BB7A103-07B9-4D53-8652-F79C4BA409B6}" srcOrd="1" destOrd="0" presId="urn:microsoft.com/office/officeart/2018/2/layout/IconLabelList"/>
    <dgm:cxn modelId="{B96976E6-4E83-405D-A7DC-C1CA105CB134}" type="presParOf" srcId="{B37108CF-6476-41EB-8118-7F454D6C4F7A}" destId="{59D70278-1629-4112-8733-730259A7F9A5}" srcOrd="2" destOrd="0" presId="urn:microsoft.com/office/officeart/2018/2/layout/IconLabelList"/>
    <dgm:cxn modelId="{6063C1E9-B25C-4C5F-A315-D890D4E5FA98}" type="presParOf" srcId="{E369CC21-88EA-47A5-A5ED-90B0C574BEF7}" destId="{0F0FA165-6C5F-46A1-B5C7-35B7C443FFB6}" srcOrd="5" destOrd="0" presId="urn:microsoft.com/office/officeart/2018/2/layout/IconLabelList"/>
    <dgm:cxn modelId="{8AC766FD-85FB-45ED-81DA-BE294CC81A23}" type="presParOf" srcId="{E369CC21-88EA-47A5-A5ED-90B0C574BEF7}" destId="{C409916D-D632-4D75-8BB8-567B55F0950C}" srcOrd="6" destOrd="0" presId="urn:microsoft.com/office/officeart/2018/2/layout/IconLabelList"/>
    <dgm:cxn modelId="{20A8CAB4-0DA4-4AC5-8B85-1E9855E36BA8}" type="presParOf" srcId="{C409916D-D632-4D75-8BB8-567B55F0950C}" destId="{901DE799-2E28-415C-9D8F-383D5F576789}" srcOrd="0" destOrd="0" presId="urn:microsoft.com/office/officeart/2018/2/layout/IconLabelList"/>
    <dgm:cxn modelId="{0F87A719-C777-498B-9DD6-AFF9586DF930}" type="presParOf" srcId="{C409916D-D632-4D75-8BB8-567B55F0950C}" destId="{47FE8064-3EA1-48F6-9690-A22EE38ECEC6}" srcOrd="1" destOrd="0" presId="urn:microsoft.com/office/officeart/2018/2/layout/IconLabelList"/>
    <dgm:cxn modelId="{6E030BB4-E72F-4103-A838-354191E7992D}" type="presParOf" srcId="{C409916D-D632-4D75-8BB8-567B55F0950C}" destId="{E422D0E4-B91A-4741-AEB5-C8F68374FAB4}" srcOrd="2" destOrd="0" presId="urn:microsoft.com/office/officeart/2018/2/layout/IconLabelList"/>
    <dgm:cxn modelId="{E8AAEE91-B347-4E18-93C3-1C134C5E7CAB}" type="presParOf" srcId="{E369CC21-88EA-47A5-A5ED-90B0C574BEF7}" destId="{73AF84B0-7A6C-4E3D-8199-4825BC7882AB}" srcOrd="7" destOrd="0" presId="urn:microsoft.com/office/officeart/2018/2/layout/IconLabelList"/>
    <dgm:cxn modelId="{E2D7EECE-457D-4043-A3F4-3591542819DF}" type="presParOf" srcId="{E369CC21-88EA-47A5-A5ED-90B0C574BEF7}" destId="{657F9857-F70A-4D92-BB57-E7A1C2367DA7}" srcOrd="8" destOrd="0" presId="urn:microsoft.com/office/officeart/2018/2/layout/IconLabelList"/>
    <dgm:cxn modelId="{AEB37B6E-6B03-4AA2-ABD0-81DFB0BAE79B}" type="presParOf" srcId="{657F9857-F70A-4D92-BB57-E7A1C2367DA7}" destId="{4508DB3F-BFC8-4412-B757-9D71E21C5969}" srcOrd="0" destOrd="0" presId="urn:microsoft.com/office/officeart/2018/2/layout/IconLabelList"/>
    <dgm:cxn modelId="{4E3EC56D-AF26-4487-B6FA-12128EFD0A72}" type="presParOf" srcId="{657F9857-F70A-4D92-BB57-E7A1C2367DA7}" destId="{D8982269-786A-49FA-BD1D-C922D2ABD8C7}" srcOrd="1" destOrd="0" presId="urn:microsoft.com/office/officeart/2018/2/layout/IconLabelList"/>
    <dgm:cxn modelId="{080DFA25-4DEF-4B7E-B474-86B07BC2FC85}" type="presParOf" srcId="{657F9857-F70A-4D92-BB57-E7A1C2367DA7}" destId="{B9E0D402-2E28-4233-8D9C-5FFDCEE63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AA479-815F-44ED-9111-8E8783C0227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81E4B-D8B5-48A0-888B-C206D1DFB5D3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7A5FC-FC0B-44A3-9639-A4C7EA962C5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1. Simple UI for typing and saving notes.</a:t>
          </a:r>
          <a:br>
            <a:rPr lang="en-US" sz="1700" kern="1200"/>
          </a:br>
          <a:endParaRPr lang="en-US" sz="1700" kern="1200"/>
        </a:p>
      </dsp:txBody>
      <dsp:txXfrm>
        <a:off x="93445" y="3018902"/>
        <a:ext cx="3206250" cy="720000"/>
      </dsp:txXfrm>
    </dsp:sp>
    <dsp:sp modelId="{313F8443-F437-4084-BB3B-BB8392AF8828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12EC1-1A81-49C7-9DAE-FE9D4590D05E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B4DA1-8EE7-4608-BDFF-ABB5E6C25A6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Local storage of notes in a text file.</a:t>
          </a:r>
          <a:br>
            <a:rPr lang="en-US" sz="1700" kern="1200"/>
          </a:br>
          <a:endParaRPr lang="en-US" sz="1700" kern="1200"/>
        </a:p>
      </dsp:txBody>
      <dsp:txXfrm>
        <a:off x="3860789" y="3018902"/>
        <a:ext cx="3206250" cy="720000"/>
      </dsp:txXfrm>
    </dsp:sp>
    <dsp:sp modelId="{E9A974C6-E0FD-4D9B-A240-74CA40EF177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7800E-C71C-4E22-B7A4-D6D6CB7B64A1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3A391-2BFA-4CD4-815B-1A36B099CBF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Cross-platform app built using Electron and Node.js.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CD9C1-43FA-4735-A89B-F88F452984A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EFE74-D9C4-4D36-9E94-CC29812644F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Clone the repository.</a:t>
          </a:r>
          <a:br>
            <a:rPr lang="en-US" sz="1700" kern="1200"/>
          </a:br>
          <a:endParaRPr lang="en-US" sz="1700" kern="1200"/>
        </a:p>
      </dsp:txBody>
      <dsp:txXfrm>
        <a:off x="59990" y="2654049"/>
        <a:ext cx="3226223" cy="720000"/>
      </dsp:txXfrm>
    </dsp:sp>
    <dsp:sp modelId="{4B4BA9B8-95C2-4048-9D7F-1CEBE6E3E8E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25873-93F0-4764-A055-FE7471D6A03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Run npm install to install dependencies.</a:t>
          </a:r>
          <a:br>
            <a:rPr lang="en-US" sz="1700" kern="1200"/>
          </a:br>
          <a:endParaRPr lang="en-US" sz="1700" kern="1200"/>
        </a:p>
      </dsp:txBody>
      <dsp:txXfrm>
        <a:off x="3850802" y="2654049"/>
        <a:ext cx="3226223" cy="720000"/>
      </dsp:txXfrm>
    </dsp:sp>
    <dsp:sp modelId="{0DC8731B-8DA1-4881-BEDE-B5F0590489F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BC33D-1F7E-4E0B-9FA6-CF06361BD51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Run npm start to launch the application.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0AC4B-10FF-8140-91E6-6C3C0C254380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9E3E3-D9EB-1945-9FDF-C8A1EA283A19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Prettier: Code formatter for consistent styling.</a:t>
          </a:r>
          <a:br>
            <a:rPr lang="en-US" sz="2500" kern="1200"/>
          </a:br>
          <a:endParaRPr lang="en-US" sz="2500" kern="1200"/>
        </a:p>
      </dsp:txBody>
      <dsp:txXfrm>
        <a:off x="398656" y="1339953"/>
        <a:ext cx="2959127" cy="1837317"/>
      </dsp:txXfrm>
    </dsp:sp>
    <dsp:sp modelId="{4A81AEC7-15AC-4E45-832C-A5661E9FFD5E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C0D9-4CEA-CD47-BBCC-03295979B285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ESLint: JavaScript linter for identifying and fixing issues.</a:t>
          </a:r>
          <a:br>
            <a:rPr lang="en-US" sz="2500" kern="1200"/>
          </a:br>
          <a:endParaRPr lang="en-US" sz="2500" kern="1200"/>
        </a:p>
      </dsp:txBody>
      <dsp:txXfrm>
        <a:off x="4155097" y="1339953"/>
        <a:ext cx="2959127" cy="1837317"/>
      </dsp:txXfrm>
    </dsp:sp>
    <dsp:sp modelId="{2884FD82-1E7B-A74C-A881-2D19573886EB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0AF00-981E-0848-AA75-CE2E20929C58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Bracket Pair Colorizer: Highlights matching brackets.</a:t>
          </a:r>
        </a:p>
      </dsp:txBody>
      <dsp:txXfrm>
        <a:off x="7911539" y="13399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FB76B-02E5-4E14-B23A-700F5890104E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F6DB-5DC0-431B-A132-8591CD2E9FBB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Objective: Modify the app to change the note placeholder text.</a:t>
          </a:r>
          <a:br>
            <a:rPr lang="en-US" sz="1200" kern="1200"/>
          </a:br>
          <a:endParaRPr lang="en-US" sz="1200" kern="1200"/>
        </a:p>
      </dsp:txBody>
      <dsp:txXfrm>
        <a:off x="333914" y="2276522"/>
        <a:ext cx="1800000" cy="720000"/>
      </dsp:txXfrm>
    </dsp:sp>
    <dsp:sp modelId="{553BD038-2AF4-4532-B289-9DFAB4637177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3262-D0B3-4097-8456-4AF1AD844DCA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Steps:</a:t>
          </a:r>
          <a:br>
            <a:rPr lang="en-US" sz="1200" kern="1200"/>
          </a:br>
          <a:endParaRPr lang="en-US" sz="1200" kern="1200"/>
        </a:p>
      </dsp:txBody>
      <dsp:txXfrm>
        <a:off x="2448914" y="2276522"/>
        <a:ext cx="1800000" cy="720000"/>
      </dsp:txXfrm>
    </dsp:sp>
    <dsp:sp modelId="{8323C2D6-951A-4AAE-984A-663B89252CA4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70278-1629-4112-8733-730259A7F9A5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Open index.html.</a:t>
          </a:r>
          <a:br>
            <a:rPr lang="en-US" sz="1200" kern="1200"/>
          </a:br>
          <a:endParaRPr lang="en-US" sz="1200" kern="1200"/>
        </a:p>
      </dsp:txBody>
      <dsp:txXfrm>
        <a:off x="4563914" y="2276522"/>
        <a:ext cx="1800000" cy="720000"/>
      </dsp:txXfrm>
    </dsp:sp>
    <dsp:sp modelId="{901DE799-2E28-415C-9D8F-383D5F576789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D0E4-B91A-4741-AEB5-C8F68374FAB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Change the placeholder text in the textarea.</a:t>
          </a:r>
          <a:br>
            <a:rPr lang="en-US" sz="1200" kern="1200"/>
          </a:br>
          <a:endParaRPr lang="en-US" sz="1200" kern="1200"/>
        </a:p>
      </dsp:txBody>
      <dsp:txXfrm>
        <a:off x="6678914" y="2276522"/>
        <a:ext cx="1800000" cy="720000"/>
      </dsp:txXfrm>
    </dsp:sp>
    <dsp:sp modelId="{4508DB3F-BFC8-4412-B757-9D71E21C5969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0D402-2E28-4233-8D9C-5FFDCEE635FA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Save changes and run npm start to see the update.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F587-70F9-6A6C-009D-B09C24338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B7F92-AF95-9751-F0F4-65A5D7370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9BED-F3C8-70B5-ED23-6D608B07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AB38-0208-181C-F127-31491A0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485F-ECD1-80EE-32B0-DEB47A17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4CF-7BE1-7959-F952-25475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9456E-D8D7-825C-00EB-31735812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D452-7E78-1025-5F5D-CB05E8ED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80B2-08D9-46ED-1DE0-7F945D25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162E-5E62-9260-D061-7E3BC61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534C4-27D8-91D2-458E-70A4316F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BBED5-0CC4-2321-B299-D57CB71EB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6210-FD38-0E8C-2ADC-73827FA2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F286-CC53-63E8-8A6F-9724E7C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BF01-5CAB-817C-FFEC-6834C71F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2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3AC-9F38-2667-1A08-6B37B46F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4DC5-EF76-D944-AF6B-124D8006A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0C9E-C336-3AB4-F30B-0BCF98F1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FB96-6AC5-1C4D-47A0-526A5B29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DE40-ADFB-28D6-F761-91877C13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3A4C-B87F-A05E-FEFB-3AF79176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C08-91E0-A0E4-78ED-CD07E265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778F-1EE7-6951-442F-02EB9714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7306-212F-F983-D2A8-1F091386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8F3F-45F8-6D2E-7100-089679E9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E606-BEAE-B97C-EF66-B4DE4142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98F28-5680-8617-07C2-F9EA92B6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825C-9449-3E04-A620-5A13BB89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E154-05E0-E1B7-4AB3-98B6B18E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B409-090D-419D-E458-966E6DC9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712-393E-B8D5-ADF1-10AC0B5F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C818-3C4E-51D3-077F-02108EDC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96DF-EE3B-EF7C-BC2D-5009E491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EDCA7-A82E-DB12-8822-86EB36B1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6B27-ED2A-37EF-F32F-8B15AE43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251A-5D39-856A-86B1-14E90B9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BFD4-BE4F-67C8-AA9C-8D41CE7D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4CD3-683F-D7A2-74C9-AE096F81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6786-30C3-ACAA-4EAE-23EFA93E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4C017-1E43-91BD-C2AC-880BC0038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746-083B-584F-65ED-7FE5EAFDC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21DF2-B46A-080E-234B-628703A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8681-E952-2497-CB78-1542F45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1A89D-D96F-82F2-8E4C-20206B66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94FB-B53C-CD49-3849-269DE8E9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FB05F-0ADB-367F-2279-E8BEBD0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F40A3-D432-3FD6-2A38-4F75275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FD54D-F400-4938-332C-8654CBB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72543-13AA-CF25-0EC7-B1DBD374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765C9-FE54-1ED6-832D-DF81832B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24A2-3DB9-CF42-865E-58F043CB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7C83-898B-3A09-1172-78BD6374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52CF-DFF9-9B5E-DC21-BAEB6C40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3EA9-9BA3-42CE-7D3C-8CAB2E31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67B92-3A06-D8EE-0055-039E479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14902-A1BA-A85D-25C4-6FB33218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7D3C-DD1D-A789-F125-4622D2F8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05DA-BDAD-91EA-551B-9B0B953E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55412-1489-4118-C94D-85503951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71B7-E0F5-5437-B60C-1AEDC3D1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9CDA-CA93-74D6-ECF6-D986ED6A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BE5D5-696B-66EC-6BC6-BF39ACAE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2D97-F1BB-2E62-AEEE-F47F9BB5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5E13D-A577-6F03-437B-EDFD34B4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99954-7AAA-EB94-EA51-DB63785E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7B2A-62E3-262C-193B-018453C5A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9AF68-E97B-AB44-B9D1-C4BAD223A1B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D900-0CEE-099A-FE10-4E24557A9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BEA2-D3BD-DF78-5BD3-824C0F2C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17E64-879D-7F4F-8DE0-CCD417FF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D65C9D09-B22C-219E-120D-8692330F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64" name="Freeform: Shape 4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D9A91-A094-7DF4-EEE9-85631349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Tutorial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BC93-DA81-3AB4-31B8-AB5FA6ED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Team Electron
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Assignment: JavaScript Frameworks (COMP 2068)
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Presented by: Paramjit Singh and  Prabhnoor Singh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1097E-F8A9-F3DE-4660-D8FC7496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14BFA-EA2A-B698-B5B2-CB56E876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 this presentation, we will explore how to use Node.js and Electron to create a simple note-taking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CF9B-F4AE-1CF5-683B-C53EE84A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72" r="2267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ECB91-5AA7-DB31-1D0A-B18AA07B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97A920C9-D25F-9F4E-FC10-305D77E07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3319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2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CF66-9212-9423-EAB1-7E19E893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 &amp; Installation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AFCA513-578B-03C1-CA50-6A8C5D491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0237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0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037A2-7E06-9737-2CC3-E2A53FC6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Useful VS Code Extensions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45B8A5-7037-B7EB-7C6D-1BDABB762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7690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8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26DD2-A5E6-9A1F-AE4C-2A2388E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In-Class Exercise</a:t>
            </a:r>
          </a:p>
        </p:txBody>
      </p:sp>
      <p:graphicFrame>
        <p:nvGraphicFramePr>
          <p:cNvPr id="24" name="Text Placeholder 2">
            <a:extLst>
              <a:ext uri="{FF2B5EF4-FFF2-40B4-BE49-F238E27FC236}">
                <a16:creationId xmlns:a16="http://schemas.microsoft.com/office/drawing/2014/main" id="{BBB446CD-8C11-52A0-D2C8-5E3D75CAE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9048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6D899-5807-48DD-AFE8-CB54DE05F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7446A5-5755-4786-AB96-2F609364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D56BC1-95D7-49E8-9614-B6599784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51CE30-8B3C-4193-9366-0C0D7A1E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6"/>
            <a:ext cx="10981990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88CB5-C67D-FE06-16C4-E1FCB6EE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98071"/>
            <a:ext cx="3795844" cy="2664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C08E-E132-2CC6-4FF7-5606D90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553" y="2098070"/>
            <a:ext cx="5578684" cy="26646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This project demonstrates how to use Electron and Node.js for building cross-platform desktop applications, starting with a simple note-taking app.</a:t>
            </a:r>
          </a:p>
        </p:txBody>
      </p:sp>
    </p:spTree>
    <p:extLst>
      <p:ext uri="{BB962C8B-B14F-4D97-AF65-F5344CB8AC3E}">
        <p14:creationId xmlns:p14="http://schemas.microsoft.com/office/powerpoint/2010/main" val="160126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3ED8-996E-1715-A3B3-82913501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8DA5-53FD-7E85-9150-01E0EE12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questions or suggestions?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C23BBC8-5AB3-34E4-D62A-616E9B90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233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Group Tutorial Presentation</vt:lpstr>
      <vt:lpstr>Introduction</vt:lpstr>
      <vt:lpstr>Key Features</vt:lpstr>
      <vt:lpstr>Setup &amp; Installation</vt:lpstr>
      <vt:lpstr>Useful VS Code Extensions</vt:lpstr>
      <vt:lpstr>In-Class Exercise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iparamsidhu@gmail.com</dc:creator>
  <cp:lastModifiedBy>iparamsidhu@gmail.com</cp:lastModifiedBy>
  <cp:revision>1</cp:revision>
  <dcterms:created xsi:type="dcterms:W3CDTF">2024-11-14T00:49:11Z</dcterms:created>
  <dcterms:modified xsi:type="dcterms:W3CDTF">2024-11-14T00:54:21Z</dcterms:modified>
</cp:coreProperties>
</file>