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83" r:id="rId6"/>
    <p:sldId id="270" r:id="rId7"/>
    <p:sldId id="298" r:id="rId8"/>
    <p:sldId id="27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hu-HU" altLang="ko-KR" sz="3600" dirty="0" smtClean="0">
                <a:ea typeface="맑은 고딕" pitchFamily="50" charset="-127"/>
              </a:rPr>
              <a:t>INFORMATIKA AZ IPARIBAN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hu-HU" altLang="ko-KR" dirty="0" smtClean="0"/>
              <a:t>A 13.C ELŐADÁSA</a:t>
            </a:r>
            <a:endParaRPr lang="en-US" altLang="ko-KR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99" y="195486"/>
            <a:ext cx="819401" cy="79208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486"/>
            <a:ext cx="804570" cy="8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TARTALOM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hu-HU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Miért választottam ezt az iskolát?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hu-HU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Tanulmányok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hu-HU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Eredményeink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hu-HU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Színes egyéniségek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altLang="ko-KR" dirty="0" smtClean="0"/>
              <a:t>MIÉRT VÁLASZOTTAM EZT AZ ISKOLÁT?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731279"/>
            <a:ext cx="3650806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58" y="1177903"/>
            <a:ext cx="19247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E152270-7328-4E27-A28D-49C1CF872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altLang="ko-KR" b="1" dirty="0" smtClean="0"/>
              <a:t>TANULMÁNYOK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212894"/>
            <a:ext cx="4119086" cy="3457473"/>
            <a:chOff x="2227884" y="1330362"/>
            <a:chExt cx="2835932" cy="3457473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hu-HU" altLang="ko-KR" b="1" dirty="0" smtClean="0"/>
              <a:t>EREDMÉNYEINK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altLang="ko-KR" dirty="0" smtClean="0"/>
              <a:t>KÖSZÖNJÜK</a:t>
            </a:r>
          </a:p>
          <a:p>
            <a:r>
              <a:rPr lang="hu-HU" altLang="ko-KR" dirty="0" smtClean="0"/>
              <a:t>A </a:t>
            </a:r>
          </a:p>
          <a:p>
            <a:r>
              <a:rPr lang="hu-HU" altLang="ko-KR" dirty="0" smtClean="0"/>
              <a:t>FIGYELMET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394</Words>
  <Application>Microsoft Office PowerPoint</Application>
  <PresentationFormat>Diavetítés a képernyőre (16:9 oldalarány)</PresentationFormat>
  <Paragraphs>41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3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Gazda</cp:lastModifiedBy>
  <cp:revision>100</cp:revision>
  <dcterms:created xsi:type="dcterms:W3CDTF">2016-12-05T23:26:54Z</dcterms:created>
  <dcterms:modified xsi:type="dcterms:W3CDTF">2020-02-20T09:09:55Z</dcterms:modified>
</cp:coreProperties>
</file>