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openstreetmap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zm5h90H5OS8" TargetMode="External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SUMO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(Simulation of Urban MObility)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definition of nodes and edges that can be recognized by other programs (SUMO)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Netconvert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 tool included in the SUMO installation which takes in node and edge xml files and generates a network definition.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Example usage from the command line: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04950" y="3050975"/>
            <a:ext cx="7934100" cy="388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netconvert --node-files=hello.nod.xml --edge-files=hello.edg.xml --output-file=hello.net.xml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Vehicles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</a:t>
            </a:r>
            <a:r>
              <a:rPr lang="en"/>
              <a:t>ccel - acceleration of the car (m/s^2)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</a:t>
            </a:r>
            <a:r>
              <a:rPr lang="en"/>
              <a:t>ecel - deceleration of the car (m/s^2)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</a:t>
            </a:r>
            <a:r>
              <a:rPr lang="en"/>
              <a:t>d - unique identifier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</a:t>
            </a:r>
            <a:r>
              <a:rPr lang="en"/>
              <a:t>ength - car length in meters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</a:t>
            </a:r>
            <a:r>
              <a:rPr lang="en"/>
              <a:t>axspeed - car’s maximum speed (m/s^2)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</a:t>
            </a:r>
            <a:r>
              <a:rPr lang="en"/>
              <a:t>igma - driver imperfection (between 0 and 1)</a:t>
            </a:r>
            <a:br>
              <a:rPr lang="en"/>
            </a:br>
            <a:r>
              <a:rPr lang="en"/>
              <a:t>	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50450" y="4006675"/>
            <a:ext cx="75324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&lt;vType accel="1.0" decel="5.0" id="Car" length="2.0" maxSpeed="100.0" sigma="0.0"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Instantiating a Vehicle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</a:t>
            </a:r>
            <a:r>
              <a:rPr lang="en"/>
              <a:t>d - unique identifier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</a:t>
            </a:r>
            <a:r>
              <a:rPr lang="en"/>
              <a:t>epart - time in milliseconds before car is spawned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</a:t>
            </a:r>
            <a:r>
              <a:rPr lang="en"/>
              <a:t>ype - id of a defined vehicle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</a:t>
            </a:r>
            <a:r>
              <a:rPr lang="en"/>
              <a:t>oute - path taken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858125" y="3267100"/>
            <a:ext cx="48879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&lt;vehicle depart="1" id="veh0" route="route0" type="Car"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</a:t>
            </a:r>
            <a:r>
              <a:rPr lang="en"/>
              <a:t>d - unique identifier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</a:t>
            </a:r>
            <a:r>
              <a:rPr lang="en"/>
              <a:t>dges - a list of edges, </a:t>
            </a:r>
            <a:r>
              <a:rPr lang="en"/>
              <a:t>separated</a:t>
            </a:r>
            <a:r>
              <a:rPr lang="en"/>
              <a:t> by spaces, which define the route the vehicle will take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824500" y="3267100"/>
            <a:ext cx="53922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&lt;route id="route0" edges="edge1 edge2"/&gt;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Routes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03.gif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5" y="810187"/>
            <a:ext cx="8090150" cy="35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Runnning the simulation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</a:t>
            </a:r>
            <a:r>
              <a:rPr lang="en"/>
              <a:t>umo-gui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 tool included in SUMO to create a </a:t>
            </a:r>
            <a:r>
              <a:rPr lang="en"/>
              <a:t>visualization</a:t>
            </a:r>
            <a:r>
              <a:rPr lang="en"/>
              <a:t> for your simulation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All you need to do is provide it with a config file which gives the paths to your routes, network, etc.. and it does the rest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Types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can define different types of edges each with their own attributes in a file with a .typ.xml extension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</a:t>
            </a:r>
            <a:r>
              <a:rPr lang="en"/>
              <a:t>riority - the priority of that road based on traffic regulations. Defined by an integer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numLanes - number of lanes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speed - max speed on that edge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875900" y="4014900"/>
            <a:ext cx="53922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&lt;type id="a" priority="3" numLanes="3" speed="13.889"/&gt;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DEMO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OpenStreetMap to create networks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as simple as choosing an area on a map; No XML to define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Allows you to model real-world locations with ease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data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Goto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https://www.openstreetmap.org/</a:t>
            </a:r>
            <a:r>
              <a:rPr lang="en"/>
              <a:t> to select the area of the world you would like to model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 osm data to a network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will use netconvert from the commandline with an additional flag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875900" y="2673325"/>
            <a:ext cx="53922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netconvert --osm-files file.osm.xml -o file.net.xml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polygons from the</a:t>
            </a:r>
            <a:r>
              <a:rPr lang="en"/>
              <a:t> osm data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data from OpenStreetMap also provides figures in that area which allow for a more realistic simulation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97700" y="2673325"/>
            <a:ext cx="8148600" cy="3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polyconvert --net-file file.net.xml --osm-files file.osm -o file.poly.xml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DEMO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his video will tell you how to create a real time traffic using SUMO and Openstreetmap" id="228" name="Shape 228" title="Creating Real Time Vehicular Traffic Simulation Using SUMO and Openstreetmap">
            <a:hlinkClick r:id="rId3"/>
          </p:cNvPr>
          <p:cNvSpPr/>
          <p:nvPr/>
        </p:nvSpPr>
        <p:spPr>
          <a:xfrm>
            <a:off x="438812" y="658350"/>
            <a:ext cx="8266375" cy="38268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TraCI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TraCI is a traffic control interface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It allows you to alter your simulation in real time using a python script which </a:t>
            </a:r>
            <a:r>
              <a:rPr lang="en"/>
              <a:t>receives</a:t>
            </a:r>
            <a:r>
              <a:rPr lang="en"/>
              <a:t> information from the simulation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DEMO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SUMO is a open source package which allows you to simulate traffic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gives you a lot of control so that you may fine tune the behavior of the roads and vehicles</a:t>
            </a:r>
          </a:p>
        </p:txBody>
      </p:sp>
      <p:pic>
        <p:nvPicPr>
          <p:cNvPr descr="Scr_eworld.jpg" id="72" name="Shape 72"/>
          <p:cNvPicPr preferRelativeResize="0"/>
          <p:nvPr/>
        </p:nvPicPr>
        <p:blipFill rotWithShape="1">
          <a:blip r:embed="rId3">
            <a:alphaModFix/>
          </a:blip>
          <a:srcRect b="14340" l="1312" r="19126" t="9504"/>
          <a:stretch/>
        </p:blipFill>
        <p:spPr>
          <a:xfrm>
            <a:off x="2790275" y="2308400"/>
            <a:ext cx="5417400" cy="24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6320125" y="6947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Output 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Vehicle Positions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can </a:t>
            </a:r>
            <a:r>
              <a:rPr lang="en"/>
              <a:t>receive</a:t>
            </a:r>
            <a:r>
              <a:rPr lang="en"/>
              <a:t> the location of every vehicle at a user-specified interval of the simulation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can be useful for detecting traffic jams or any other slowdowns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Emission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can </a:t>
            </a:r>
            <a:r>
              <a:rPr lang="en"/>
              <a:t>receive</a:t>
            </a:r>
            <a:r>
              <a:rPr lang="en"/>
              <a:t> data on the amount of car emissions per vehicle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would be very useful in making predictions for future amounts of car emissions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Can help individuals or companies quantify the impact of their travel on the environment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Trip Info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on the departure and arrival time of each vehicle, number of stops, etc…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Useful for taxi companies in calculating the </a:t>
            </a:r>
            <a:r>
              <a:rPr lang="en"/>
              <a:t>efficiency</a:t>
            </a:r>
            <a:r>
              <a:rPr lang="en"/>
              <a:t> of routes taken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More Info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647250" y="3070425"/>
            <a:ext cx="6208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http://sumo.dlr.de/wiki/Simulation_of_Urban_MObility_-_Wiki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965000"/>
            <a:ext cx="8520600" cy="12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Code for Demos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467900" y="3178500"/>
            <a:ext cx="6208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https://github.com/bigolu/sumo-presentation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  <p:pic>
        <p:nvPicPr>
          <p:cNvPr descr="62C85-intersection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425" y="2140332"/>
            <a:ext cx="2031699" cy="204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flipH="1">
            <a:off x="4577875" y="2775200"/>
            <a:ext cx="2265300" cy="41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flipH="1">
            <a:off x="5313350" y="1719700"/>
            <a:ext cx="1008000" cy="557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x="4008650" y="1636675"/>
            <a:ext cx="936900" cy="102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6321350" y="1494400"/>
            <a:ext cx="818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843175" y="2549900"/>
            <a:ext cx="818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32500" y="1214550"/>
            <a:ext cx="818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edge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28675" y="2048962"/>
            <a:ext cx="13521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id - unique identifier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</a:t>
            </a:r>
            <a:r>
              <a:rPr lang="en"/>
              <a:t>, y - distance from the origin in meters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definitions go in a file with a .nod.xml extension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544000" y="3122125"/>
            <a:ext cx="4056000" cy="125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&lt;nodes&gt;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&lt;node id="1" x="-250.0" y="0.0" /&gt;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&lt;node id="2" x="+25050.0" y="0.0" /&gt;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&lt;/nodes&gt;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</a:t>
            </a:r>
            <a:r>
              <a:rPr lang="en"/>
              <a:t>d - unique identifier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</a:t>
            </a:r>
            <a:r>
              <a:rPr lang="en"/>
              <a:t>rom - node car comes from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</a:t>
            </a:r>
            <a:r>
              <a:rPr lang="en"/>
              <a:t>o - node car goes to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definitions go in a file with a .edg.xml extension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544000" y="3311875"/>
            <a:ext cx="4056000" cy="125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&lt;edges&gt;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&lt;edge from="1" id="1to2" to="2" /&gt;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&lt;edge from="2" id="out" to="3" /&gt;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&lt;/edges&gt;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simulation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Nodes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Edges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 (product of nodes and edges)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Vehicles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