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5"/>
    <p:sldMasterId id="2147483687" r:id="rId6"/>
    <p:sldMasterId id="214748368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Lst>
  <p:sldSz cy="5143500" cx="9144000"/>
  <p:notesSz cx="6858000" cy="9144000"/>
  <p:embeddedFontLst>
    <p:embeddedFont>
      <p:font typeface="Istok Web"/>
      <p:regular r:id="rId30"/>
      <p:bold r:id="rId31"/>
      <p:italic r:id="rId32"/>
      <p:boldItalic r:id="rId33"/>
    </p:embeddedFont>
    <p:embeddedFont>
      <p:font typeface="Montserrat SemiBold"/>
      <p:regular r:id="rId34"/>
      <p:bold r:id="rId35"/>
      <p:italic r:id="rId36"/>
      <p:boldItalic r:id="rId37"/>
    </p:embeddedFont>
    <p:embeddedFont>
      <p:font typeface="Montserrat Black"/>
      <p:bold r:id="rId38"/>
      <p:boldItalic r:id="rId39"/>
    </p:embeddedFont>
    <p:embeddedFont>
      <p:font typeface="Montserrat"/>
      <p:regular r:id="rId40"/>
      <p:bold r:id="rId41"/>
      <p:italic r:id="rId42"/>
      <p:boldItalic r:id="rId43"/>
    </p:embeddedFont>
    <p:embeddedFont>
      <p:font typeface="Montserrat Medium"/>
      <p:regular r:id="rId44"/>
      <p:bold r:id="rId45"/>
      <p:italic r:id="rId46"/>
      <p:boldItalic r:id="rId47"/>
    </p:embeddedFont>
    <p:embeddedFont>
      <p:font typeface="Lilita One"/>
      <p:regular r:id="rId48"/>
    </p:embeddedFont>
    <p:embeddedFont>
      <p:font typeface="Josefi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5A269F-210B-49EB-92C7-39066C16EC7E}">
  <a:tblStyle styleId="{DC5A269F-210B-49EB-92C7-39066C16EC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42" Type="http://schemas.openxmlformats.org/officeDocument/2006/relationships/font" Target="fonts/Montserrat-italic.fntdata"/><Relationship Id="rId41" Type="http://schemas.openxmlformats.org/officeDocument/2006/relationships/font" Target="fonts/Montserrat-bold.fntdata"/><Relationship Id="rId44" Type="http://schemas.openxmlformats.org/officeDocument/2006/relationships/font" Target="fonts/MontserratMedium-regular.fntdata"/><Relationship Id="rId43" Type="http://schemas.openxmlformats.org/officeDocument/2006/relationships/font" Target="fonts/Montserrat-boldItalic.fntdata"/><Relationship Id="rId46" Type="http://schemas.openxmlformats.org/officeDocument/2006/relationships/font" Target="fonts/MontserratMedium-italic.fntdata"/><Relationship Id="rId45" Type="http://schemas.openxmlformats.org/officeDocument/2006/relationships/font" Target="fonts/Montserrat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LilitaOne-regular.fntdata"/><Relationship Id="rId47" Type="http://schemas.openxmlformats.org/officeDocument/2006/relationships/font" Target="fonts/MontserratMedium-boldItalic.fntdata"/><Relationship Id="rId49" Type="http://schemas.openxmlformats.org/officeDocument/2006/relationships/font" Target="fonts/JosefinSans-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IstokWeb-bold.fntdata"/><Relationship Id="rId30" Type="http://schemas.openxmlformats.org/officeDocument/2006/relationships/font" Target="fonts/IstokWeb-regular.fntdata"/><Relationship Id="rId33" Type="http://schemas.openxmlformats.org/officeDocument/2006/relationships/font" Target="fonts/IstokWeb-boldItalic.fntdata"/><Relationship Id="rId32" Type="http://schemas.openxmlformats.org/officeDocument/2006/relationships/font" Target="fonts/IstokWeb-italic.fntdata"/><Relationship Id="rId35" Type="http://schemas.openxmlformats.org/officeDocument/2006/relationships/font" Target="fonts/MontserratSemiBold-bold.fntdata"/><Relationship Id="rId34" Type="http://schemas.openxmlformats.org/officeDocument/2006/relationships/font" Target="fonts/MontserratSemiBold-regular.fntdata"/><Relationship Id="rId37" Type="http://schemas.openxmlformats.org/officeDocument/2006/relationships/font" Target="fonts/MontserratSemiBold-boldItalic.fntdata"/><Relationship Id="rId36" Type="http://schemas.openxmlformats.org/officeDocument/2006/relationships/font" Target="fonts/MontserratSemiBold-italic.fntdata"/><Relationship Id="rId39" Type="http://schemas.openxmlformats.org/officeDocument/2006/relationships/font" Target="fonts/MontserratBlack-boldItalic.fntdata"/><Relationship Id="rId38" Type="http://schemas.openxmlformats.org/officeDocument/2006/relationships/font" Target="fonts/MontserratBlack-bold.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JosefinSans-italic.fntdata"/><Relationship Id="rId50" Type="http://schemas.openxmlformats.org/officeDocument/2006/relationships/font" Target="fonts/JosefinSans-bold.fntdata"/><Relationship Id="rId52" Type="http://schemas.openxmlformats.org/officeDocument/2006/relationships/font" Target="fonts/JosefinSans-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de16398ac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17de16398ac_2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e0e52a2da1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g1e0e52a2da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e0e52a2da1_0_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g1e0e52a2da1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e0e52a2da1_0_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g1e0e52a2da1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e3efdd3f7_0_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g22e3efdd3f7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2e3efdd3f7_0_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g22e3efdd3f7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e0e52a2da1_0_3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g1e0e52a2da1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2e3efdd3f7_0_3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g22e3efdd3f7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2e3efdd3f7_0_4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g22e3efdd3f7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e3efdd3f7_0_5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g22e3efdd3f7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e0e52a2da1_0_4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2" name="Google Shape;352;g1e0e52a2da1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7de16398ac_2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highlight>
                <a:srgbClr val="FFFFFF"/>
              </a:highlight>
            </a:endParaRPr>
          </a:p>
        </p:txBody>
      </p:sp>
      <p:sp>
        <p:nvSpPr>
          <p:cNvPr id="165" name="Google Shape;165;g17de16398ac_2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2e3efdd3f7_0_6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g22e3efdd3f7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7de16398ac_2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17de16398ac_2_3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7de16398ac_2_15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g17de16398ac_2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7de16398ac_2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84" name="Google Shape;184;g17de16398ac_2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7de16398ac_2_29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17de16398ac_2_2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6a56d40a1d_0_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16a56d40a1d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6a56d40a1d_0_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g16a56d40a1d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6a56d40a1d_0_8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16a56d40a1d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6a56d40a1d_0_5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g16a56d40a1d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8.png"/><Relationship Id="rId4"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woTxTwoObj">
  <p:cSld name="TWO_OBJECTS_WITH_TEXT">
    <p:spTree>
      <p:nvGrpSpPr>
        <p:cNvPr id="52"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5"/>
          <p:cNvSpPr/>
          <p:nvPr/>
        </p:nvSpPr>
        <p:spPr>
          <a:xfrm rot="5400000">
            <a:off x="7497575" y="278700"/>
            <a:ext cx="1945800" cy="1388400"/>
          </a:xfrm>
          <a:prstGeom prst="diagStripe">
            <a:avLst>
              <a:gd fmla="val 7029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5"/>
          <p:cNvCxnSpPr/>
          <p:nvPr/>
        </p:nvCxnSpPr>
        <p:spPr>
          <a:xfrm>
            <a:off x="8466550" y="-28900"/>
            <a:ext cx="799500" cy="1069200"/>
          </a:xfrm>
          <a:prstGeom prst="straightConnector1">
            <a:avLst/>
          </a:prstGeom>
          <a:noFill/>
          <a:ln cap="flat" cmpd="sng" w="9525">
            <a:solidFill>
              <a:schemeClr val="dk1"/>
            </a:solidFill>
            <a:prstDash val="solid"/>
            <a:round/>
            <a:headEnd len="sm" w="sm" type="none"/>
            <a:tailEnd len="sm" w="sm" type="none"/>
          </a:ln>
        </p:spPr>
      </p:cxnSp>
      <p:sp>
        <p:nvSpPr>
          <p:cNvPr id="56" name="Google Shape;56;p15"/>
          <p:cNvSpPr/>
          <p:nvPr/>
        </p:nvSpPr>
        <p:spPr>
          <a:xfrm rot="-5400000">
            <a:off x="-491950" y="3842550"/>
            <a:ext cx="1945800" cy="1388400"/>
          </a:xfrm>
          <a:prstGeom prst="diagStripe">
            <a:avLst>
              <a:gd fmla="val 7029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7" name="Google Shape;57;p15"/>
          <p:cNvCxnSpPr/>
          <p:nvPr/>
        </p:nvCxnSpPr>
        <p:spPr>
          <a:xfrm rot="10800000">
            <a:off x="-314625" y="4469350"/>
            <a:ext cx="799500" cy="10692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Numbers and text">
    <p:spTree>
      <p:nvGrpSpPr>
        <p:cNvPr id="58" name="Shape 58"/>
        <p:cNvGrpSpPr/>
        <p:nvPr/>
      </p:nvGrpSpPr>
      <p:grpSpPr>
        <a:xfrm>
          <a:off x="0" y="0"/>
          <a:ext cx="0" cy="0"/>
          <a:chOff x="0" y="0"/>
          <a:chExt cx="0" cy="0"/>
        </a:xfrm>
      </p:grpSpPr>
      <p:sp>
        <p:nvSpPr>
          <p:cNvPr id="59" name="Google Shape;59;p16"/>
          <p:cNvSpPr/>
          <p:nvPr/>
        </p:nvSpPr>
        <p:spPr>
          <a:xfrm flipH="1">
            <a:off x="-105075" y="4857750"/>
            <a:ext cx="9391500" cy="114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14">
    <p:spTree>
      <p:nvGrpSpPr>
        <p:cNvPr id="60" name="Shape 60"/>
        <p:cNvGrpSpPr/>
        <p:nvPr/>
      </p:nvGrpSpPr>
      <p:grpSpPr>
        <a:xfrm>
          <a:off x="0" y="0"/>
          <a:ext cx="0" cy="0"/>
          <a:chOff x="0" y="0"/>
          <a:chExt cx="0" cy="0"/>
        </a:xfrm>
      </p:grpSpPr>
      <p:sp>
        <p:nvSpPr>
          <p:cNvPr id="61" name="Google Shape;61;p17"/>
          <p:cNvSpPr/>
          <p:nvPr/>
        </p:nvSpPr>
        <p:spPr>
          <a:xfrm>
            <a:off x="0" y="2427275"/>
            <a:ext cx="9144000" cy="27159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 name="Google Shape;62;p17"/>
          <p:cNvPicPr preferRelativeResize="0"/>
          <p:nvPr/>
        </p:nvPicPr>
        <p:blipFill rotWithShape="1">
          <a:blip r:embed="rId2">
            <a:alphaModFix/>
          </a:blip>
          <a:srcRect b="306" l="0" r="0" t="308"/>
          <a:stretch/>
        </p:blipFill>
        <p:spPr>
          <a:xfrm>
            <a:off x="8187125" y="304800"/>
            <a:ext cx="671275" cy="381000"/>
          </a:xfrm>
          <a:prstGeom prst="rect">
            <a:avLst/>
          </a:prstGeom>
          <a:noFill/>
          <a:ln>
            <a:noFill/>
          </a:ln>
        </p:spPr>
      </p:pic>
      <p:pic>
        <p:nvPicPr>
          <p:cNvPr id="63" name="Google Shape;63;p17"/>
          <p:cNvPicPr preferRelativeResize="0"/>
          <p:nvPr/>
        </p:nvPicPr>
        <p:blipFill rotWithShape="1">
          <a:blip r:embed="rId3">
            <a:alphaModFix/>
          </a:blip>
          <a:srcRect b="0" l="0" r="0" t="0"/>
          <a:stretch/>
        </p:blipFill>
        <p:spPr>
          <a:xfrm>
            <a:off x="471288" y="444025"/>
            <a:ext cx="1346612" cy="571675"/>
          </a:xfrm>
          <a:prstGeom prst="rect">
            <a:avLst/>
          </a:prstGeom>
          <a:noFill/>
          <a:ln>
            <a:noFill/>
          </a:ln>
        </p:spPr>
      </p:pic>
      <p:sp>
        <p:nvSpPr>
          <p:cNvPr id="64" name="Google Shape;64;p17"/>
          <p:cNvSpPr/>
          <p:nvPr/>
        </p:nvSpPr>
        <p:spPr>
          <a:xfrm rot="-5400000">
            <a:off x="-367150" y="3341250"/>
            <a:ext cx="2103600" cy="1500900"/>
          </a:xfrm>
          <a:prstGeom prst="diagStripe">
            <a:avLst>
              <a:gd fmla="val 5572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A_preto" type="title">
  <p:cSld name="TITLE">
    <p:spTree>
      <p:nvGrpSpPr>
        <p:cNvPr id="65" name="Shape 65"/>
        <p:cNvGrpSpPr/>
        <p:nvPr/>
      </p:nvGrpSpPr>
      <p:grpSpPr>
        <a:xfrm>
          <a:off x="0" y="0"/>
          <a:ext cx="0" cy="0"/>
          <a:chOff x="0" y="0"/>
          <a:chExt cx="0" cy="0"/>
        </a:xfrm>
      </p:grpSpPr>
      <p:sp>
        <p:nvSpPr>
          <p:cNvPr id="66" name="Google Shape;66;p18"/>
          <p:cNvSpPr/>
          <p:nvPr/>
        </p:nvSpPr>
        <p:spPr>
          <a:xfrm flipH="1" rot="10800000">
            <a:off x="-48150" y="-27575"/>
            <a:ext cx="1117200" cy="490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8"/>
          <p:cNvSpPr/>
          <p:nvPr/>
        </p:nvSpPr>
        <p:spPr>
          <a:xfrm>
            <a:off x="-163750" y="-19275"/>
            <a:ext cx="4238100" cy="51723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8" name="Google Shape;68;p18"/>
          <p:cNvPicPr preferRelativeResize="0"/>
          <p:nvPr/>
        </p:nvPicPr>
        <p:blipFill rotWithShape="1">
          <a:blip r:embed="rId2">
            <a:alphaModFix/>
          </a:blip>
          <a:srcRect b="0" l="0" r="0" t="0"/>
          <a:stretch/>
        </p:blipFill>
        <p:spPr>
          <a:xfrm>
            <a:off x="1176966" y="1798966"/>
            <a:ext cx="1259925" cy="1249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A_preto 1">
  <p:cSld name="TITLE_1">
    <p:spTree>
      <p:nvGrpSpPr>
        <p:cNvPr id="69" name="Shape 69"/>
        <p:cNvGrpSpPr/>
        <p:nvPr/>
      </p:nvGrpSpPr>
      <p:grpSpPr>
        <a:xfrm>
          <a:off x="0" y="0"/>
          <a:ext cx="0" cy="0"/>
          <a:chOff x="0" y="0"/>
          <a:chExt cx="0" cy="0"/>
        </a:xfrm>
      </p:grpSpPr>
      <p:sp>
        <p:nvSpPr>
          <p:cNvPr id="70" name="Google Shape;70;p19"/>
          <p:cNvSpPr/>
          <p:nvPr/>
        </p:nvSpPr>
        <p:spPr>
          <a:xfrm>
            <a:off x="2764400" y="-19275"/>
            <a:ext cx="6379500" cy="5172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9"/>
          <p:cNvSpPr/>
          <p:nvPr/>
        </p:nvSpPr>
        <p:spPr>
          <a:xfrm>
            <a:off x="-163750" y="-19275"/>
            <a:ext cx="4238100" cy="51723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9"/>
          <p:cNvSpPr txBox="1"/>
          <p:nvPr>
            <p:ph type="title"/>
          </p:nvPr>
        </p:nvSpPr>
        <p:spPr>
          <a:xfrm>
            <a:off x="4161025" y="1358125"/>
            <a:ext cx="4305600" cy="1020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300"/>
              <a:buFont typeface="Montserrat Black"/>
              <a:buNone/>
              <a:defRPr b="0" i="0" sz="3300" u="none" cap="none" strike="noStrike">
                <a:solidFill>
                  <a:schemeClr val="dk1"/>
                </a:solidFill>
                <a:latin typeface="Montserrat Black"/>
                <a:ea typeface="Montserrat Black"/>
                <a:cs typeface="Montserrat Black"/>
                <a:sym typeface="Montserrat Black"/>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cxnSp>
        <p:nvCxnSpPr>
          <p:cNvPr id="73" name="Google Shape;73;p19"/>
          <p:cNvCxnSpPr/>
          <p:nvPr/>
        </p:nvCxnSpPr>
        <p:spPr>
          <a:xfrm>
            <a:off x="4228450" y="2928125"/>
            <a:ext cx="4026300" cy="0"/>
          </a:xfrm>
          <a:prstGeom prst="straightConnector1">
            <a:avLst/>
          </a:prstGeom>
          <a:noFill/>
          <a:ln cap="flat" cmpd="sng" w="28575">
            <a:solidFill>
              <a:schemeClr val="dk1"/>
            </a:solidFill>
            <a:prstDash val="solid"/>
            <a:round/>
            <a:headEnd len="sm" w="sm" type="none"/>
            <a:tailEnd len="sm" w="sm" type="none"/>
          </a:ln>
        </p:spPr>
      </p:cxnSp>
      <p:sp>
        <p:nvSpPr>
          <p:cNvPr id="74" name="Google Shape;74;p19"/>
          <p:cNvSpPr txBox="1"/>
          <p:nvPr>
            <p:ph idx="1" type="subTitle"/>
          </p:nvPr>
        </p:nvSpPr>
        <p:spPr>
          <a:xfrm>
            <a:off x="4247725" y="3245975"/>
            <a:ext cx="4026300" cy="1531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pic>
        <p:nvPicPr>
          <p:cNvPr id="75" name="Google Shape;75;p19"/>
          <p:cNvPicPr preferRelativeResize="0"/>
          <p:nvPr/>
        </p:nvPicPr>
        <p:blipFill rotWithShape="1">
          <a:blip r:embed="rId2">
            <a:alphaModFix/>
          </a:blip>
          <a:srcRect b="0" l="0" r="0" t="0"/>
          <a:stretch/>
        </p:blipFill>
        <p:spPr>
          <a:xfrm>
            <a:off x="1176966" y="1798966"/>
            <a:ext cx="1259925" cy="12495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14_1">
    <p:spTree>
      <p:nvGrpSpPr>
        <p:cNvPr id="76" name="Shape 76"/>
        <p:cNvGrpSpPr/>
        <p:nvPr/>
      </p:nvGrpSpPr>
      <p:grpSpPr>
        <a:xfrm>
          <a:off x="0" y="0"/>
          <a:ext cx="0" cy="0"/>
          <a:chOff x="0" y="0"/>
          <a:chExt cx="0" cy="0"/>
        </a:xfrm>
      </p:grpSpPr>
      <p:pic>
        <p:nvPicPr>
          <p:cNvPr id="77" name="Google Shape;77;p20"/>
          <p:cNvPicPr preferRelativeResize="0"/>
          <p:nvPr/>
        </p:nvPicPr>
        <p:blipFill rotWithShape="1">
          <a:blip r:embed="rId2">
            <a:alphaModFix/>
          </a:blip>
          <a:srcRect b="306" l="0" r="0" t="308"/>
          <a:stretch/>
        </p:blipFill>
        <p:spPr>
          <a:xfrm>
            <a:off x="8187125" y="304800"/>
            <a:ext cx="671275" cy="381000"/>
          </a:xfrm>
          <a:prstGeom prst="rect">
            <a:avLst/>
          </a:prstGeom>
          <a:noFill/>
          <a:ln>
            <a:noFill/>
          </a:ln>
        </p:spPr>
      </p:pic>
      <p:pic>
        <p:nvPicPr>
          <p:cNvPr id="78" name="Google Shape;78;p20"/>
          <p:cNvPicPr preferRelativeResize="0"/>
          <p:nvPr/>
        </p:nvPicPr>
        <p:blipFill rotWithShape="1">
          <a:blip r:embed="rId3">
            <a:alphaModFix/>
          </a:blip>
          <a:srcRect b="0" l="0" r="0" t="0"/>
          <a:stretch/>
        </p:blipFill>
        <p:spPr>
          <a:xfrm>
            <a:off x="471288" y="444025"/>
            <a:ext cx="1346612" cy="571675"/>
          </a:xfrm>
          <a:prstGeom prst="rect">
            <a:avLst/>
          </a:prstGeom>
          <a:noFill/>
          <a:ln>
            <a:noFill/>
          </a:ln>
        </p:spPr>
      </p:pic>
      <p:sp>
        <p:nvSpPr>
          <p:cNvPr id="79" name="Google Shape;79;p20"/>
          <p:cNvSpPr/>
          <p:nvPr/>
        </p:nvSpPr>
        <p:spPr>
          <a:xfrm rot="-5400000">
            <a:off x="-367150" y="3341250"/>
            <a:ext cx="2103600" cy="1500900"/>
          </a:xfrm>
          <a:prstGeom prst="diagStripe">
            <a:avLst>
              <a:gd fmla="val 5572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O AGENDA">
  <p:cSld name="BLANK_1">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81" name="Shape 81"/>
        <p:cNvGrpSpPr/>
        <p:nvPr/>
      </p:nvGrpSpPr>
      <p:grpSpPr>
        <a:xfrm>
          <a:off x="0" y="0"/>
          <a:ext cx="0" cy="0"/>
          <a:chOff x="0" y="0"/>
          <a:chExt cx="0" cy="0"/>
        </a:xfrm>
      </p:grpSpPr>
      <p:sp>
        <p:nvSpPr>
          <p:cNvPr id="82" name="Google Shape;82;p2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83" name="Google Shape;83;p22"/>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84" name="Google Shape;8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 and four columns 1">
    <p:spTree>
      <p:nvGrpSpPr>
        <p:cNvPr id="85" name="Shape 8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2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88" name="Google Shape;8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89" name="Shape 89"/>
        <p:cNvGrpSpPr/>
        <p:nvPr/>
      </p:nvGrpSpPr>
      <p:grpSpPr>
        <a:xfrm>
          <a:off x="0" y="0"/>
          <a:ext cx="0" cy="0"/>
          <a:chOff x="0" y="0"/>
          <a:chExt cx="0" cy="0"/>
        </a:xfrm>
      </p:grpSpPr>
      <p:sp>
        <p:nvSpPr>
          <p:cNvPr id="90" name="Google Shape;90;p25"/>
          <p:cNvSpPr txBox="1"/>
          <p:nvPr>
            <p:ph type="title"/>
          </p:nvPr>
        </p:nvSpPr>
        <p:spPr>
          <a:xfrm>
            <a:off x="455964" y="585590"/>
            <a:ext cx="7886700" cy="276900"/>
          </a:xfrm>
          <a:prstGeom prst="rect">
            <a:avLst/>
          </a:prstGeom>
          <a:noFill/>
          <a:ln>
            <a:noFill/>
          </a:ln>
        </p:spPr>
        <p:txBody>
          <a:bodyPr anchorCtr="0" anchor="t" bIns="68575" lIns="68575" spcFirstLastPara="1" rIns="68575" wrap="square" tIns="68575">
            <a:noAutofit/>
          </a:bodyPr>
          <a:lstStyle>
            <a:lvl1pPr lvl="0" marR="0" rtl="0" algn="l">
              <a:lnSpc>
                <a:spcPct val="100000"/>
              </a:lnSpc>
              <a:spcBef>
                <a:spcPts val="0"/>
              </a:spcBef>
              <a:spcAft>
                <a:spcPts val="0"/>
              </a:spcAft>
              <a:buClr>
                <a:srgbClr val="000000"/>
              </a:buClr>
              <a:buSzPts val="2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100"/>
              <a:buFont typeface="Arial"/>
              <a:buNone/>
              <a:defRPr b="0" i="0" sz="1400" u="none" cap="none" strike="noStrike">
                <a:solidFill>
                  <a:srgbClr val="000000"/>
                </a:solidFill>
                <a:latin typeface="Arial"/>
                <a:ea typeface="Arial"/>
                <a:cs typeface="Arial"/>
                <a:sym typeface="Arial"/>
              </a:defRPr>
            </a:lvl9pPr>
          </a:lstStyle>
          <a:p/>
        </p:txBody>
      </p:sp>
      <p:sp>
        <p:nvSpPr>
          <p:cNvPr id="91" name="Google Shape;91;p25"/>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298450" lvl="1" marL="914400" marR="0" rtl="0" algn="l">
              <a:lnSpc>
                <a:spcPct val="100000"/>
              </a:lnSpc>
              <a:spcBef>
                <a:spcPts val="1200"/>
              </a:spcBef>
              <a:spcAft>
                <a:spcPts val="0"/>
              </a:spcAft>
              <a:buClr>
                <a:srgbClr val="000000"/>
              </a:buClr>
              <a:buSzPts val="1100"/>
              <a:buFont typeface="Arial"/>
              <a:buChar char="○"/>
              <a:defRPr b="0" i="0" sz="1400" u="none" cap="none" strike="noStrike">
                <a:solidFill>
                  <a:srgbClr val="000000"/>
                </a:solidFill>
                <a:latin typeface="Arial"/>
                <a:ea typeface="Arial"/>
                <a:cs typeface="Arial"/>
                <a:sym typeface="Arial"/>
              </a:defRPr>
            </a:lvl2pPr>
            <a:lvl3pPr indent="-298450" lvl="2" marL="1371600" marR="0" rtl="0" algn="l">
              <a:lnSpc>
                <a:spcPct val="100000"/>
              </a:lnSpc>
              <a:spcBef>
                <a:spcPts val="1200"/>
              </a:spcBef>
              <a:spcAft>
                <a:spcPts val="0"/>
              </a:spcAft>
              <a:buClr>
                <a:srgbClr val="000000"/>
              </a:buClr>
              <a:buSzPts val="1100"/>
              <a:buFont typeface="Arial"/>
              <a:buChar char="■"/>
              <a:defRPr b="0" i="0" sz="1400" u="none" cap="none" strike="noStrike">
                <a:solidFill>
                  <a:srgbClr val="000000"/>
                </a:solidFill>
                <a:latin typeface="Arial"/>
                <a:ea typeface="Arial"/>
                <a:cs typeface="Arial"/>
                <a:sym typeface="Arial"/>
              </a:defRPr>
            </a:lvl3pPr>
            <a:lvl4pPr indent="-298450" lvl="3" marL="1828800" marR="0" rtl="0" algn="l">
              <a:lnSpc>
                <a:spcPct val="100000"/>
              </a:lnSpc>
              <a:spcBef>
                <a:spcPts val="1200"/>
              </a:spcBef>
              <a:spcAft>
                <a:spcPts val="0"/>
              </a:spcAft>
              <a:buClr>
                <a:srgbClr val="000000"/>
              </a:buClr>
              <a:buSzPts val="1100"/>
              <a:buFont typeface="Arial"/>
              <a:buChar char="●"/>
              <a:defRPr b="0" i="0" sz="1400" u="none" cap="none" strike="noStrike">
                <a:solidFill>
                  <a:srgbClr val="000000"/>
                </a:solidFill>
                <a:latin typeface="Arial"/>
                <a:ea typeface="Arial"/>
                <a:cs typeface="Arial"/>
                <a:sym typeface="Arial"/>
              </a:defRPr>
            </a:lvl4pPr>
            <a:lvl5pPr indent="-298450" lvl="4" marL="2286000" marR="0" rtl="0" algn="l">
              <a:lnSpc>
                <a:spcPct val="100000"/>
              </a:lnSpc>
              <a:spcBef>
                <a:spcPts val="1200"/>
              </a:spcBef>
              <a:spcAft>
                <a:spcPts val="0"/>
              </a:spcAft>
              <a:buClr>
                <a:srgbClr val="000000"/>
              </a:buClr>
              <a:buSzPts val="1100"/>
              <a:buFont typeface="Arial"/>
              <a:buChar char="○"/>
              <a:defRPr b="0" i="0" sz="1400" u="none" cap="none" strike="noStrike">
                <a:solidFill>
                  <a:srgbClr val="000000"/>
                </a:solidFill>
                <a:latin typeface="Arial"/>
                <a:ea typeface="Arial"/>
                <a:cs typeface="Arial"/>
                <a:sym typeface="Arial"/>
              </a:defRPr>
            </a:lvl5pPr>
            <a:lvl6pPr indent="-298450" lvl="5" marL="2743200" marR="0" rtl="0" algn="l">
              <a:lnSpc>
                <a:spcPct val="100000"/>
              </a:lnSpc>
              <a:spcBef>
                <a:spcPts val="1200"/>
              </a:spcBef>
              <a:spcAft>
                <a:spcPts val="0"/>
              </a:spcAft>
              <a:buClr>
                <a:srgbClr val="000000"/>
              </a:buClr>
              <a:buSzPts val="1100"/>
              <a:buFont typeface="Arial"/>
              <a:buChar char="■"/>
              <a:defRPr b="0" i="0" sz="1400" u="none" cap="none" strike="noStrike">
                <a:solidFill>
                  <a:srgbClr val="000000"/>
                </a:solidFill>
                <a:latin typeface="Arial"/>
                <a:ea typeface="Arial"/>
                <a:cs typeface="Arial"/>
                <a:sym typeface="Arial"/>
              </a:defRPr>
            </a:lvl6pPr>
            <a:lvl7pPr indent="-298450" lvl="6" marL="3200400" marR="0" rtl="0" algn="l">
              <a:lnSpc>
                <a:spcPct val="100000"/>
              </a:lnSpc>
              <a:spcBef>
                <a:spcPts val="1200"/>
              </a:spcBef>
              <a:spcAft>
                <a:spcPts val="0"/>
              </a:spcAft>
              <a:buClr>
                <a:srgbClr val="000000"/>
              </a:buClr>
              <a:buSzPts val="1100"/>
              <a:buFont typeface="Arial"/>
              <a:buChar char="●"/>
              <a:defRPr b="0" i="0" sz="1400" u="none" cap="none" strike="noStrike">
                <a:solidFill>
                  <a:srgbClr val="000000"/>
                </a:solidFill>
                <a:latin typeface="Arial"/>
                <a:ea typeface="Arial"/>
                <a:cs typeface="Arial"/>
                <a:sym typeface="Arial"/>
              </a:defRPr>
            </a:lvl7pPr>
            <a:lvl8pPr indent="-298450" lvl="7" marL="3657600" marR="0" rtl="0" algn="l">
              <a:lnSpc>
                <a:spcPct val="100000"/>
              </a:lnSpc>
              <a:spcBef>
                <a:spcPts val="1200"/>
              </a:spcBef>
              <a:spcAft>
                <a:spcPts val="0"/>
              </a:spcAft>
              <a:buClr>
                <a:srgbClr val="000000"/>
              </a:buClr>
              <a:buSzPts val="1100"/>
              <a:buFont typeface="Arial"/>
              <a:buChar char="○"/>
              <a:defRPr b="0" i="0" sz="1400" u="none" cap="none" strike="noStrike">
                <a:solidFill>
                  <a:srgbClr val="000000"/>
                </a:solidFill>
                <a:latin typeface="Arial"/>
                <a:ea typeface="Arial"/>
                <a:cs typeface="Arial"/>
                <a:sym typeface="Arial"/>
              </a:defRPr>
            </a:lvl8pPr>
            <a:lvl9pPr indent="-298450" lvl="8" marL="4114800" marR="0" rtl="0" algn="l">
              <a:lnSpc>
                <a:spcPct val="100000"/>
              </a:lnSpc>
              <a:spcBef>
                <a:spcPts val="1200"/>
              </a:spcBef>
              <a:spcAft>
                <a:spcPts val="1200"/>
              </a:spcAft>
              <a:buClr>
                <a:srgbClr val="000000"/>
              </a:buClr>
              <a:buSzPts val="1100"/>
              <a:buFont typeface="Arial"/>
              <a:buChar char="■"/>
              <a:defRPr b="0" i="0" sz="1400" u="none" cap="none" strike="noStrike">
                <a:solidFill>
                  <a:srgbClr val="000000"/>
                </a:solidFill>
                <a:latin typeface="Arial"/>
                <a:ea typeface="Arial"/>
                <a:cs typeface="Arial"/>
                <a:sym typeface="Arial"/>
              </a:defRPr>
            </a:lvl9pPr>
          </a:lstStyle>
          <a:p/>
        </p:txBody>
      </p:sp>
      <p:sp>
        <p:nvSpPr>
          <p:cNvPr id="92" name="Google Shape;92;p25"/>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93" name="Google Shape;93;p25"/>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94" name="Google Shape;94;p25"/>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rm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1">
  <p:cSld name="CUSTOM_14_1_1">
    <p:spTree>
      <p:nvGrpSpPr>
        <p:cNvPr id="95" name="Shape 95"/>
        <p:cNvGrpSpPr/>
        <p:nvPr/>
      </p:nvGrpSpPr>
      <p:grpSpPr>
        <a:xfrm>
          <a:off x="0" y="0"/>
          <a:ext cx="0" cy="0"/>
          <a:chOff x="0" y="0"/>
          <a:chExt cx="0" cy="0"/>
        </a:xfrm>
      </p:grpSpPr>
      <p:pic>
        <p:nvPicPr>
          <p:cNvPr id="96" name="Google Shape;96;p26"/>
          <p:cNvPicPr preferRelativeResize="0"/>
          <p:nvPr/>
        </p:nvPicPr>
        <p:blipFill rotWithShape="1">
          <a:blip r:embed="rId2">
            <a:alphaModFix/>
          </a:blip>
          <a:srcRect b="0" l="0" r="0" t="0"/>
          <a:stretch/>
        </p:blipFill>
        <p:spPr>
          <a:xfrm>
            <a:off x="8187125" y="304800"/>
            <a:ext cx="671275" cy="381000"/>
          </a:xfrm>
          <a:prstGeom prst="rect">
            <a:avLst/>
          </a:prstGeom>
          <a:noFill/>
          <a:ln>
            <a:noFill/>
          </a:ln>
        </p:spPr>
      </p:pic>
      <p:pic>
        <p:nvPicPr>
          <p:cNvPr id="97" name="Google Shape;97;p26"/>
          <p:cNvPicPr preferRelativeResize="0"/>
          <p:nvPr/>
        </p:nvPicPr>
        <p:blipFill rotWithShape="1">
          <a:blip r:embed="rId3">
            <a:alphaModFix/>
          </a:blip>
          <a:srcRect b="0" l="0" r="0" t="0"/>
          <a:stretch/>
        </p:blipFill>
        <p:spPr>
          <a:xfrm>
            <a:off x="8263325" y="4476410"/>
            <a:ext cx="671275" cy="380990"/>
          </a:xfrm>
          <a:prstGeom prst="rect">
            <a:avLst/>
          </a:prstGeom>
          <a:noFill/>
          <a:ln>
            <a:noFill/>
          </a:ln>
        </p:spPr>
      </p:pic>
      <p:pic>
        <p:nvPicPr>
          <p:cNvPr id="98" name="Google Shape;98;p26"/>
          <p:cNvPicPr preferRelativeResize="0"/>
          <p:nvPr/>
        </p:nvPicPr>
        <p:blipFill rotWithShape="1">
          <a:blip r:embed="rId4">
            <a:alphaModFix/>
          </a:blip>
          <a:srcRect b="0" l="0" r="0" t="0"/>
          <a:stretch/>
        </p:blipFill>
        <p:spPr>
          <a:xfrm>
            <a:off x="8263325" y="234213"/>
            <a:ext cx="671275" cy="664364"/>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14_1">
    <p:spTree>
      <p:nvGrpSpPr>
        <p:cNvPr id="101" name="Shape 101"/>
        <p:cNvGrpSpPr/>
        <p:nvPr/>
      </p:nvGrpSpPr>
      <p:grpSpPr>
        <a:xfrm>
          <a:off x="0" y="0"/>
          <a:ext cx="0" cy="0"/>
          <a:chOff x="0" y="0"/>
          <a:chExt cx="0" cy="0"/>
        </a:xfrm>
      </p:grpSpPr>
      <p:sp>
        <p:nvSpPr>
          <p:cNvPr id="102" name="Google Shape;102;p28"/>
          <p:cNvSpPr/>
          <p:nvPr/>
        </p:nvSpPr>
        <p:spPr>
          <a:xfrm rot="-5400000">
            <a:off x="-367150" y="3341250"/>
            <a:ext cx="2103600" cy="1500900"/>
          </a:xfrm>
          <a:prstGeom prst="diagStripe">
            <a:avLst>
              <a:gd fmla="val 5572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3" name="Google Shape;103;p28"/>
          <p:cNvPicPr preferRelativeResize="0"/>
          <p:nvPr/>
        </p:nvPicPr>
        <p:blipFill rotWithShape="1">
          <a:blip r:embed="rId2">
            <a:alphaModFix/>
          </a:blip>
          <a:srcRect b="0" l="0" r="0" t="0"/>
          <a:stretch/>
        </p:blipFill>
        <p:spPr>
          <a:xfrm>
            <a:off x="89550" y="74795"/>
            <a:ext cx="869600" cy="598075"/>
          </a:xfrm>
          <a:prstGeom prst="rect">
            <a:avLst/>
          </a:prstGeom>
          <a:noFill/>
          <a:ln>
            <a:noFill/>
          </a:ln>
        </p:spPr>
      </p:pic>
      <p:pic>
        <p:nvPicPr>
          <p:cNvPr id="104" name="Google Shape;104;p28"/>
          <p:cNvPicPr preferRelativeResize="0"/>
          <p:nvPr/>
        </p:nvPicPr>
        <p:blipFill rotWithShape="1">
          <a:blip r:embed="rId3">
            <a:alphaModFix/>
          </a:blip>
          <a:srcRect b="0" l="0" r="0" t="0"/>
          <a:stretch/>
        </p:blipFill>
        <p:spPr>
          <a:xfrm>
            <a:off x="8188850" y="197070"/>
            <a:ext cx="821226" cy="353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A_preto" type="title">
  <p:cSld name="TITLE">
    <p:spTree>
      <p:nvGrpSpPr>
        <p:cNvPr id="105" name="Shape 105"/>
        <p:cNvGrpSpPr/>
        <p:nvPr/>
      </p:nvGrpSpPr>
      <p:grpSpPr>
        <a:xfrm>
          <a:off x="0" y="0"/>
          <a:ext cx="0" cy="0"/>
          <a:chOff x="0" y="0"/>
          <a:chExt cx="0" cy="0"/>
        </a:xfrm>
      </p:grpSpPr>
      <p:sp>
        <p:nvSpPr>
          <p:cNvPr id="106" name="Google Shape;106;p29"/>
          <p:cNvSpPr/>
          <p:nvPr/>
        </p:nvSpPr>
        <p:spPr>
          <a:xfrm flipH="1" rot="10800000">
            <a:off x="-48150" y="-27575"/>
            <a:ext cx="1117200" cy="490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9"/>
          <p:cNvSpPr/>
          <p:nvPr/>
        </p:nvSpPr>
        <p:spPr>
          <a:xfrm>
            <a:off x="-163750" y="-19275"/>
            <a:ext cx="4238100" cy="51723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8" name="Google Shape;108;p29"/>
          <p:cNvPicPr preferRelativeResize="0"/>
          <p:nvPr/>
        </p:nvPicPr>
        <p:blipFill rotWithShape="1">
          <a:blip r:embed="rId2">
            <a:alphaModFix/>
          </a:blip>
          <a:srcRect b="0" l="0" r="0" t="0"/>
          <a:stretch/>
        </p:blipFill>
        <p:spPr>
          <a:xfrm>
            <a:off x="1226375" y="1638850"/>
            <a:ext cx="1649575" cy="113452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A_preto 1">
  <p:cSld name="TITLE_1">
    <p:spTree>
      <p:nvGrpSpPr>
        <p:cNvPr id="109" name="Shape 109"/>
        <p:cNvGrpSpPr/>
        <p:nvPr/>
      </p:nvGrpSpPr>
      <p:grpSpPr>
        <a:xfrm>
          <a:off x="0" y="0"/>
          <a:ext cx="0" cy="0"/>
          <a:chOff x="0" y="0"/>
          <a:chExt cx="0" cy="0"/>
        </a:xfrm>
      </p:grpSpPr>
      <p:sp>
        <p:nvSpPr>
          <p:cNvPr id="110" name="Google Shape;110;p30"/>
          <p:cNvSpPr/>
          <p:nvPr/>
        </p:nvSpPr>
        <p:spPr>
          <a:xfrm>
            <a:off x="2764400" y="-19275"/>
            <a:ext cx="6379500" cy="5172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0"/>
          <p:cNvSpPr/>
          <p:nvPr/>
        </p:nvSpPr>
        <p:spPr>
          <a:xfrm>
            <a:off x="-163750" y="-19275"/>
            <a:ext cx="4238100" cy="51723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0"/>
          <p:cNvSpPr txBox="1"/>
          <p:nvPr>
            <p:ph type="title"/>
          </p:nvPr>
        </p:nvSpPr>
        <p:spPr>
          <a:xfrm>
            <a:off x="4161025" y="1358125"/>
            <a:ext cx="4305600" cy="1020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300"/>
              <a:buFont typeface="Montserrat Black"/>
              <a:buNone/>
              <a:defRPr b="0" i="0" sz="3300" u="none" cap="none" strike="noStrike">
                <a:solidFill>
                  <a:schemeClr val="dk1"/>
                </a:solidFill>
                <a:latin typeface="Montserrat Black"/>
                <a:ea typeface="Montserrat Black"/>
                <a:cs typeface="Montserrat Black"/>
                <a:sym typeface="Montserrat Black"/>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cxnSp>
        <p:nvCxnSpPr>
          <p:cNvPr id="113" name="Google Shape;113;p30"/>
          <p:cNvCxnSpPr/>
          <p:nvPr/>
        </p:nvCxnSpPr>
        <p:spPr>
          <a:xfrm>
            <a:off x="4228450" y="2928125"/>
            <a:ext cx="4026300" cy="0"/>
          </a:xfrm>
          <a:prstGeom prst="straightConnector1">
            <a:avLst/>
          </a:prstGeom>
          <a:noFill/>
          <a:ln cap="flat" cmpd="sng" w="28575">
            <a:solidFill>
              <a:schemeClr val="dk1"/>
            </a:solidFill>
            <a:prstDash val="solid"/>
            <a:round/>
            <a:headEnd len="sm" w="sm" type="none"/>
            <a:tailEnd len="sm" w="sm" type="none"/>
          </a:ln>
        </p:spPr>
      </p:cxnSp>
      <p:sp>
        <p:nvSpPr>
          <p:cNvPr id="114" name="Google Shape;114;p30"/>
          <p:cNvSpPr txBox="1"/>
          <p:nvPr>
            <p:ph idx="1" type="subTitle"/>
          </p:nvPr>
        </p:nvSpPr>
        <p:spPr>
          <a:xfrm>
            <a:off x="4247725" y="3245975"/>
            <a:ext cx="4026300" cy="1531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pic>
        <p:nvPicPr>
          <p:cNvPr id="115" name="Google Shape;115;p30"/>
          <p:cNvPicPr preferRelativeResize="0"/>
          <p:nvPr/>
        </p:nvPicPr>
        <p:blipFill rotWithShape="1">
          <a:blip r:embed="rId2">
            <a:alphaModFix/>
          </a:blip>
          <a:srcRect b="0" l="0" r="0" t="0"/>
          <a:stretch/>
        </p:blipFill>
        <p:spPr>
          <a:xfrm>
            <a:off x="1226375" y="1638850"/>
            <a:ext cx="1649575" cy="113452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6" name="Shape 116"/>
        <p:cNvGrpSpPr/>
        <p:nvPr/>
      </p:nvGrpSpPr>
      <p:grpSpPr>
        <a:xfrm>
          <a:off x="0" y="0"/>
          <a:ext cx="0" cy="0"/>
          <a:chOff x="0" y="0"/>
          <a:chExt cx="0" cy="0"/>
        </a:xfrm>
      </p:grpSpPr>
      <p:sp>
        <p:nvSpPr>
          <p:cNvPr id="117" name="Google Shape;117;p31"/>
          <p:cNvSpPr/>
          <p:nvPr/>
        </p:nvSpPr>
        <p:spPr>
          <a:xfrm rot="5400000">
            <a:off x="7497575" y="278700"/>
            <a:ext cx="1945800" cy="1388400"/>
          </a:xfrm>
          <a:prstGeom prst="diagStripe">
            <a:avLst>
              <a:gd fmla="val 7029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 name="Google Shape;118;p31"/>
          <p:cNvCxnSpPr/>
          <p:nvPr/>
        </p:nvCxnSpPr>
        <p:spPr>
          <a:xfrm>
            <a:off x="8466550" y="-28900"/>
            <a:ext cx="799500" cy="1069200"/>
          </a:xfrm>
          <a:prstGeom prst="straightConnector1">
            <a:avLst/>
          </a:prstGeom>
          <a:noFill/>
          <a:ln cap="flat" cmpd="sng" w="9525">
            <a:solidFill>
              <a:schemeClr val="dk1"/>
            </a:solidFill>
            <a:prstDash val="solid"/>
            <a:round/>
            <a:headEnd len="sm" w="sm" type="none"/>
            <a:tailEnd len="sm" w="sm" type="none"/>
          </a:ln>
        </p:spPr>
      </p:cxnSp>
      <p:sp>
        <p:nvSpPr>
          <p:cNvPr id="119" name="Google Shape;119;p31"/>
          <p:cNvSpPr/>
          <p:nvPr/>
        </p:nvSpPr>
        <p:spPr>
          <a:xfrm rot="-5400000">
            <a:off x="-491950" y="3842550"/>
            <a:ext cx="1945800" cy="1388400"/>
          </a:xfrm>
          <a:prstGeom prst="diagStripe">
            <a:avLst>
              <a:gd fmla="val 7029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 name="Google Shape;120;p31"/>
          <p:cNvCxnSpPr/>
          <p:nvPr/>
        </p:nvCxnSpPr>
        <p:spPr>
          <a:xfrm rot="10800000">
            <a:off x="-314625" y="4469350"/>
            <a:ext cx="799500" cy="10692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14">
    <p:spTree>
      <p:nvGrpSpPr>
        <p:cNvPr id="121" name="Shape 121"/>
        <p:cNvGrpSpPr/>
        <p:nvPr/>
      </p:nvGrpSpPr>
      <p:grpSpPr>
        <a:xfrm>
          <a:off x="0" y="0"/>
          <a:ext cx="0" cy="0"/>
          <a:chOff x="0" y="0"/>
          <a:chExt cx="0" cy="0"/>
        </a:xfrm>
      </p:grpSpPr>
      <p:sp>
        <p:nvSpPr>
          <p:cNvPr id="122" name="Google Shape;122;p32"/>
          <p:cNvSpPr/>
          <p:nvPr/>
        </p:nvSpPr>
        <p:spPr>
          <a:xfrm>
            <a:off x="0" y="2427275"/>
            <a:ext cx="9144000" cy="27159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2"/>
          <p:cNvSpPr/>
          <p:nvPr/>
        </p:nvSpPr>
        <p:spPr>
          <a:xfrm rot="-5400000">
            <a:off x="-367150" y="3341250"/>
            <a:ext cx="2103600" cy="1500900"/>
          </a:xfrm>
          <a:prstGeom prst="diagStripe">
            <a:avLst>
              <a:gd fmla="val 5572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4" name="Google Shape;124;p32"/>
          <p:cNvPicPr preferRelativeResize="0"/>
          <p:nvPr/>
        </p:nvPicPr>
        <p:blipFill rotWithShape="1">
          <a:blip r:embed="rId2">
            <a:alphaModFix/>
          </a:blip>
          <a:srcRect b="0" l="0" r="0" t="0"/>
          <a:stretch/>
        </p:blipFill>
        <p:spPr>
          <a:xfrm>
            <a:off x="76191" y="142491"/>
            <a:ext cx="2288776" cy="1010400"/>
          </a:xfrm>
          <a:prstGeom prst="rect">
            <a:avLst/>
          </a:prstGeom>
          <a:noFill/>
          <a:ln>
            <a:noFill/>
          </a:ln>
        </p:spPr>
      </p:pic>
      <p:pic>
        <p:nvPicPr>
          <p:cNvPr id="125" name="Google Shape;125;p32"/>
          <p:cNvPicPr preferRelativeResize="0"/>
          <p:nvPr/>
        </p:nvPicPr>
        <p:blipFill rotWithShape="1">
          <a:blip r:embed="rId3">
            <a:alphaModFix/>
          </a:blip>
          <a:srcRect b="0" l="0" r="0" t="0"/>
          <a:stretch/>
        </p:blipFill>
        <p:spPr>
          <a:xfrm>
            <a:off x="8257375" y="0"/>
            <a:ext cx="870350" cy="373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O AGENDA">
  <p:cSld name="BLANK_1">
    <p:spTree>
      <p:nvGrpSpPr>
        <p:cNvPr id="126" name="Shape 126"/>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Numbers and text">
    <p:spTree>
      <p:nvGrpSpPr>
        <p:cNvPr id="127" name="Shape 127"/>
        <p:cNvGrpSpPr/>
        <p:nvPr/>
      </p:nvGrpSpPr>
      <p:grpSpPr>
        <a:xfrm>
          <a:off x="0" y="0"/>
          <a:ext cx="0" cy="0"/>
          <a:chOff x="0" y="0"/>
          <a:chExt cx="0" cy="0"/>
        </a:xfrm>
      </p:grpSpPr>
      <p:sp>
        <p:nvSpPr>
          <p:cNvPr id="128" name="Google Shape;128;p34"/>
          <p:cNvSpPr/>
          <p:nvPr/>
        </p:nvSpPr>
        <p:spPr>
          <a:xfrm flipH="1">
            <a:off x="-105075" y="4857750"/>
            <a:ext cx="9391500" cy="114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29" name="Shape 129"/>
        <p:cNvGrpSpPr/>
        <p:nvPr/>
      </p:nvGrpSpPr>
      <p:grpSpPr>
        <a:xfrm>
          <a:off x="0" y="0"/>
          <a:ext cx="0" cy="0"/>
          <a:chOff x="0" y="0"/>
          <a:chExt cx="0" cy="0"/>
        </a:xfrm>
      </p:grpSpPr>
      <p:sp>
        <p:nvSpPr>
          <p:cNvPr id="130" name="Google Shape;130;p3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31" name="Google Shape;131;p35"/>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32" name="Google Shape;13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 and four columns 1">
    <p:spTree>
      <p:nvGrpSpPr>
        <p:cNvPr id="133" name="Shape 133"/>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p3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36" name="Google Shape;136;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37" name="Shape 137"/>
        <p:cNvGrpSpPr/>
        <p:nvPr/>
      </p:nvGrpSpPr>
      <p:grpSpPr>
        <a:xfrm>
          <a:off x="0" y="0"/>
          <a:ext cx="0" cy="0"/>
          <a:chOff x="0" y="0"/>
          <a:chExt cx="0" cy="0"/>
        </a:xfrm>
      </p:grpSpPr>
      <p:sp>
        <p:nvSpPr>
          <p:cNvPr id="138" name="Google Shape;138;p38"/>
          <p:cNvSpPr txBox="1"/>
          <p:nvPr>
            <p:ph type="title"/>
          </p:nvPr>
        </p:nvSpPr>
        <p:spPr>
          <a:xfrm>
            <a:off x="455964" y="585590"/>
            <a:ext cx="7886700" cy="276900"/>
          </a:xfrm>
          <a:prstGeom prst="rect">
            <a:avLst/>
          </a:prstGeom>
          <a:noFill/>
          <a:ln>
            <a:noFill/>
          </a:ln>
        </p:spPr>
        <p:txBody>
          <a:bodyPr anchorCtr="0" anchor="t" bIns="68575" lIns="68575" spcFirstLastPara="1" rIns="68575" wrap="square" tIns="68575">
            <a:noAutofit/>
          </a:bodyPr>
          <a:lstStyle>
            <a:lvl1pPr lvl="0" marR="0" rtl="0" algn="l">
              <a:lnSpc>
                <a:spcPct val="100000"/>
              </a:lnSpc>
              <a:spcBef>
                <a:spcPts val="0"/>
              </a:spcBef>
              <a:spcAft>
                <a:spcPts val="0"/>
              </a:spcAft>
              <a:buClr>
                <a:srgbClr val="000000"/>
              </a:buClr>
              <a:buSzPts val="2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1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38"/>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298450" lvl="1" marL="914400" marR="0" rtl="0" algn="l">
              <a:lnSpc>
                <a:spcPct val="100000"/>
              </a:lnSpc>
              <a:spcBef>
                <a:spcPts val="1200"/>
              </a:spcBef>
              <a:spcAft>
                <a:spcPts val="0"/>
              </a:spcAft>
              <a:buClr>
                <a:srgbClr val="000000"/>
              </a:buClr>
              <a:buSzPts val="1100"/>
              <a:buFont typeface="Arial"/>
              <a:buChar char="○"/>
              <a:defRPr b="0" i="0" sz="1400" u="none" cap="none" strike="noStrike">
                <a:solidFill>
                  <a:srgbClr val="000000"/>
                </a:solidFill>
                <a:latin typeface="Arial"/>
                <a:ea typeface="Arial"/>
                <a:cs typeface="Arial"/>
                <a:sym typeface="Arial"/>
              </a:defRPr>
            </a:lvl2pPr>
            <a:lvl3pPr indent="-298450" lvl="2" marL="1371600" marR="0" rtl="0" algn="l">
              <a:lnSpc>
                <a:spcPct val="100000"/>
              </a:lnSpc>
              <a:spcBef>
                <a:spcPts val="1200"/>
              </a:spcBef>
              <a:spcAft>
                <a:spcPts val="0"/>
              </a:spcAft>
              <a:buClr>
                <a:srgbClr val="000000"/>
              </a:buClr>
              <a:buSzPts val="1100"/>
              <a:buFont typeface="Arial"/>
              <a:buChar char="■"/>
              <a:defRPr b="0" i="0" sz="1400" u="none" cap="none" strike="noStrike">
                <a:solidFill>
                  <a:srgbClr val="000000"/>
                </a:solidFill>
                <a:latin typeface="Arial"/>
                <a:ea typeface="Arial"/>
                <a:cs typeface="Arial"/>
                <a:sym typeface="Arial"/>
              </a:defRPr>
            </a:lvl3pPr>
            <a:lvl4pPr indent="-298450" lvl="3" marL="1828800" marR="0" rtl="0" algn="l">
              <a:lnSpc>
                <a:spcPct val="100000"/>
              </a:lnSpc>
              <a:spcBef>
                <a:spcPts val="1200"/>
              </a:spcBef>
              <a:spcAft>
                <a:spcPts val="0"/>
              </a:spcAft>
              <a:buClr>
                <a:srgbClr val="000000"/>
              </a:buClr>
              <a:buSzPts val="1100"/>
              <a:buFont typeface="Arial"/>
              <a:buChar char="●"/>
              <a:defRPr b="0" i="0" sz="1400" u="none" cap="none" strike="noStrike">
                <a:solidFill>
                  <a:srgbClr val="000000"/>
                </a:solidFill>
                <a:latin typeface="Arial"/>
                <a:ea typeface="Arial"/>
                <a:cs typeface="Arial"/>
                <a:sym typeface="Arial"/>
              </a:defRPr>
            </a:lvl4pPr>
            <a:lvl5pPr indent="-298450" lvl="4" marL="2286000" marR="0" rtl="0" algn="l">
              <a:lnSpc>
                <a:spcPct val="100000"/>
              </a:lnSpc>
              <a:spcBef>
                <a:spcPts val="1200"/>
              </a:spcBef>
              <a:spcAft>
                <a:spcPts val="0"/>
              </a:spcAft>
              <a:buClr>
                <a:srgbClr val="000000"/>
              </a:buClr>
              <a:buSzPts val="1100"/>
              <a:buFont typeface="Arial"/>
              <a:buChar char="○"/>
              <a:defRPr b="0" i="0" sz="1400" u="none" cap="none" strike="noStrike">
                <a:solidFill>
                  <a:srgbClr val="000000"/>
                </a:solidFill>
                <a:latin typeface="Arial"/>
                <a:ea typeface="Arial"/>
                <a:cs typeface="Arial"/>
                <a:sym typeface="Arial"/>
              </a:defRPr>
            </a:lvl5pPr>
            <a:lvl6pPr indent="-298450" lvl="5" marL="2743200" marR="0" rtl="0" algn="l">
              <a:lnSpc>
                <a:spcPct val="100000"/>
              </a:lnSpc>
              <a:spcBef>
                <a:spcPts val="1200"/>
              </a:spcBef>
              <a:spcAft>
                <a:spcPts val="0"/>
              </a:spcAft>
              <a:buClr>
                <a:srgbClr val="000000"/>
              </a:buClr>
              <a:buSzPts val="1100"/>
              <a:buFont typeface="Arial"/>
              <a:buChar char="■"/>
              <a:defRPr b="0" i="0" sz="1400" u="none" cap="none" strike="noStrike">
                <a:solidFill>
                  <a:srgbClr val="000000"/>
                </a:solidFill>
                <a:latin typeface="Arial"/>
                <a:ea typeface="Arial"/>
                <a:cs typeface="Arial"/>
                <a:sym typeface="Arial"/>
              </a:defRPr>
            </a:lvl6pPr>
            <a:lvl7pPr indent="-298450" lvl="6" marL="3200400" marR="0" rtl="0" algn="l">
              <a:lnSpc>
                <a:spcPct val="100000"/>
              </a:lnSpc>
              <a:spcBef>
                <a:spcPts val="1200"/>
              </a:spcBef>
              <a:spcAft>
                <a:spcPts val="0"/>
              </a:spcAft>
              <a:buClr>
                <a:srgbClr val="000000"/>
              </a:buClr>
              <a:buSzPts val="1100"/>
              <a:buFont typeface="Arial"/>
              <a:buChar char="●"/>
              <a:defRPr b="0" i="0" sz="1400" u="none" cap="none" strike="noStrike">
                <a:solidFill>
                  <a:srgbClr val="000000"/>
                </a:solidFill>
                <a:latin typeface="Arial"/>
                <a:ea typeface="Arial"/>
                <a:cs typeface="Arial"/>
                <a:sym typeface="Arial"/>
              </a:defRPr>
            </a:lvl7pPr>
            <a:lvl8pPr indent="-298450" lvl="7" marL="3657600" marR="0" rtl="0" algn="l">
              <a:lnSpc>
                <a:spcPct val="100000"/>
              </a:lnSpc>
              <a:spcBef>
                <a:spcPts val="1200"/>
              </a:spcBef>
              <a:spcAft>
                <a:spcPts val="0"/>
              </a:spcAft>
              <a:buClr>
                <a:srgbClr val="000000"/>
              </a:buClr>
              <a:buSzPts val="1100"/>
              <a:buFont typeface="Arial"/>
              <a:buChar char="○"/>
              <a:defRPr b="0" i="0" sz="1400" u="none" cap="none" strike="noStrike">
                <a:solidFill>
                  <a:srgbClr val="000000"/>
                </a:solidFill>
                <a:latin typeface="Arial"/>
                <a:ea typeface="Arial"/>
                <a:cs typeface="Arial"/>
                <a:sym typeface="Arial"/>
              </a:defRPr>
            </a:lvl8pPr>
            <a:lvl9pPr indent="-298450" lvl="8" marL="4114800" marR="0" rtl="0" algn="l">
              <a:lnSpc>
                <a:spcPct val="100000"/>
              </a:lnSpc>
              <a:spcBef>
                <a:spcPts val="1200"/>
              </a:spcBef>
              <a:spcAft>
                <a:spcPts val="1200"/>
              </a:spcAft>
              <a:buClr>
                <a:srgbClr val="000000"/>
              </a:buClr>
              <a:buSzPts val="1100"/>
              <a:buFont typeface="Arial"/>
              <a:buChar char="■"/>
              <a:defRPr b="0" i="0" sz="1400" u="none" cap="none" strike="noStrike">
                <a:solidFill>
                  <a:srgbClr val="000000"/>
                </a:solidFill>
                <a:latin typeface="Arial"/>
                <a:ea typeface="Arial"/>
                <a:cs typeface="Arial"/>
                <a:sym typeface="Arial"/>
              </a:defRPr>
            </a:lvl9pPr>
          </a:lstStyle>
          <a:p/>
        </p:txBody>
      </p:sp>
      <p:sp>
        <p:nvSpPr>
          <p:cNvPr id="140" name="Google Shape;140;p38"/>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41" name="Google Shape;141;p38"/>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42" name="Google Shape;142;p38"/>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rm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woTxTwoObj">
  <p:cSld name="TWO_OBJECTS_WITH_TEXT">
    <p:spTree>
      <p:nvGrpSpPr>
        <p:cNvPr id="143" name="Shape 143"/>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1">
  <p:cSld name="CUSTOM_14_1_1">
    <p:spTree>
      <p:nvGrpSpPr>
        <p:cNvPr id="144" name="Shape 144"/>
        <p:cNvGrpSpPr/>
        <p:nvPr/>
      </p:nvGrpSpPr>
      <p:grpSpPr>
        <a:xfrm>
          <a:off x="0" y="0"/>
          <a:ext cx="0" cy="0"/>
          <a:chOff x="0" y="0"/>
          <a:chExt cx="0" cy="0"/>
        </a:xfrm>
      </p:grpSpPr>
      <p:pic>
        <p:nvPicPr>
          <p:cNvPr id="145" name="Google Shape;145;p40"/>
          <p:cNvPicPr preferRelativeResize="0"/>
          <p:nvPr/>
        </p:nvPicPr>
        <p:blipFill rotWithShape="1">
          <a:blip r:embed="rId2">
            <a:alphaModFix/>
          </a:blip>
          <a:srcRect b="0" l="0" r="0" t="0"/>
          <a:stretch/>
        </p:blipFill>
        <p:spPr>
          <a:xfrm>
            <a:off x="8187125" y="304800"/>
            <a:ext cx="671275" cy="381000"/>
          </a:xfrm>
          <a:prstGeom prst="rect">
            <a:avLst/>
          </a:prstGeom>
          <a:noFill/>
          <a:ln>
            <a:noFill/>
          </a:ln>
        </p:spPr>
      </p:pic>
      <p:pic>
        <p:nvPicPr>
          <p:cNvPr id="146" name="Google Shape;146;p40"/>
          <p:cNvPicPr preferRelativeResize="0"/>
          <p:nvPr/>
        </p:nvPicPr>
        <p:blipFill rotWithShape="1">
          <a:blip r:embed="rId3">
            <a:alphaModFix/>
          </a:blip>
          <a:srcRect b="0" l="0" r="0" t="0"/>
          <a:stretch/>
        </p:blipFill>
        <p:spPr>
          <a:xfrm>
            <a:off x="8022675" y="-27350"/>
            <a:ext cx="1122550" cy="773675"/>
          </a:xfrm>
          <a:prstGeom prst="rect">
            <a:avLst/>
          </a:prstGeom>
          <a:noFill/>
          <a:ln>
            <a:noFill/>
          </a:ln>
        </p:spPr>
      </p:pic>
      <p:pic>
        <p:nvPicPr>
          <p:cNvPr id="147" name="Google Shape;147;p40"/>
          <p:cNvPicPr preferRelativeResize="0"/>
          <p:nvPr/>
        </p:nvPicPr>
        <p:blipFill rotWithShape="1">
          <a:blip r:embed="rId4">
            <a:alphaModFix/>
          </a:blip>
          <a:srcRect b="0" l="0" r="0" t="0"/>
          <a:stretch/>
        </p:blipFill>
        <p:spPr>
          <a:xfrm>
            <a:off x="8256238" y="4762500"/>
            <a:ext cx="888986" cy="38100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na01">
  <p:cSld name="BLANK_2">
    <p:spTree>
      <p:nvGrpSpPr>
        <p:cNvPr id="148" name="Shape 148"/>
        <p:cNvGrpSpPr/>
        <p:nvPr/>
      </p:nvGrpSpPr>
      <p:grpSpPr>
        <a:xfrm>
          <a:off x="0" y="0"/>
          <a:ext cx="0" cy="0"/>
          <a:chOff x="0" y="0"/>
          <a:chExt cx="0" cy="0"/>
        </a:xfrm>
      </p:grpSpPr>
      <p:pic>
        <p:nvPicPr>
          <p:cNvPr id="149" name="Google Shape;149;p41"/>
          <p:cNvPicPr preferRelativeResize="0"/>
          <p:nvPr/>
        </p:nvPicPr>
        <p:blipFill rotWithShape="1">
          <a:blip r:embed="rId2">
            <a:alphaModFix/>
          </a:blip>
          <a:srcRect b="0" l="0" r="0" t="0"/>
          <a:stretch/>
        </p:blipFill>
        <p:spPr>
          <a:xfrm>
            <a:off x="-157775" y="4254125"/>
            <a:ext cx="1509124" cy="1017975"/>
          </a:xfrm>
          <a:prstGeom prst="rect">
            <a:avLst/>
          </a:prstGeom>
          <a:noFill/>
          <a:ln>
            <a:noFill/>
          </a:ln>
        </p:spPr>
      </p:pic>
      <p:pic>
        <p:nvPicPr>
          <p:cNvPr id="150" name="Google Shape;150;p41"/>
          <p:cNvPicPr preferRelativeResize="0"/>
          <p:nvPr/>
        </p:nvPicPr>
        <p:blipFill rotWithShape="1">
          <a:blip r:embed="rId2">
            <a:alphaModFix/>
          </a:blip>
          <a:srcRect b="0" l="0" r="0" t="0"/>
          <a:stretch/>
        </p:blipFill>
        <p:spPr>
          <a:xfrm rot="10800000">
            <a:off x="7911100" y="-150000"/>
            <a:ext cx="1509124" cy="1017975"/>
          </a:xfrm>
          <a:prstGeom prst="rect">
            <a:avLst/>
          </a:prstGeom>
          <a:noFill/>
          <a:ln>
            <a:noFill/>
          </a:ln>
        </p:spPr>
      </p:pic>
      <p:sp>
        <p:nvSpPr>
          <p:cNvPr id="151" name="Google Shape;151;p41"/>
          <p:cNvSpPr/>
          <p:nvPr/>
        </p:nvSpPr>
        <p:spPr>
          <a:xfrm>
            <a:off x="489125" y="470525"/>
            <a:ext cx="816300" cy="816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1"/>
          <p:cNvSpPr txBox="1"/>
          <p:nvPr>
            <p:ph type="title"/>
          </p:nvPr>
        </p:nvSpPr>
        <p:spPr>
          <a:xfrm>
            <a:off x="1351350" y="430325"/>
            <a:ext cx="6787500" cy="971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Montserrat Black"/>
              <a:buNone/>
              <a:defRPr b="0" i="0" sz="3000" u="none" cap="none" strike="noStrike">
                <a:solidFill>
                  <a:srgbClr val="000000"/>
                </a:solidFill>
                <a:latin typeface="Montserrat Black"/>
                <a:ea typeface="Montserrat Black"/>
                <a:cs typeface="Montserrat Black"/>
                <a:sym typeface="Montserrat Black"/>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3" name="Google Shape;153;p41"/>
          <p:cNvSpPr txBox="1"/>
          <p:nvPr>
            <p:ph idx="1" type="subTitle"/>
          </p:nvPr>
        </p:nvSpPr>
        <p:spPr>
          <a:xfrm>
            <a:off x="874875" y="1570925"/>
            <a:ext cx="7036200" cy="3038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Montserrat"/>
              <a:buNone/>
              <a:defRPr b="1" i="0" sz="1400" u="none" cap="none" strike="noStrike">
                <a:solidFill>
                  <a:srgbClr val="000000"/>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extLst>
    <p:ext uri="{DCECCB84-F9BA-43D5-87BE-67443E8EF086}">
      <p15:sldGuideLst>
        <p15:guide id="1" orient="horz" pos="577">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4.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5" Type="http://schemas.openxmlformats.org/officeDocument/2006/relationships/theme" Target="../theme/theme2.xml"/><Relationship Id="rId14" Type="http://schemas.openxmlformats.org/officeDocument/2006/relationships/slideLayout" Target="../slideLayouts/slideLayout3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434343"/>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3F4238"/>
        </a:solidFill>
      </p:bgPr>
    </p:bg>
    <p:spTree>
      <p:nvGrpSpPr>
        <p:cNvPr id="99" name="Shape 99"/>
        <p:cNvGrpSpPr/>
        <p:nvPr/>
      </p:nvGrpSpPr>
      <p:grpSpPr>
        <a:xfrm>
          <a:off x="0" y="0"/>
          <a:ext cx="0" cy="0"/>
          <a:chOff x="0" y="0"/>
          <a:chExt cx="0" cy="0"/>
        </a:xfrm>
      </p:grpSpPr>
      <p:sp>
        <p:nvSpPr>
          <p:cNvPr id="100" name="Google Shape;10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2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2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hyperlink" Target="https://br.linkedin.com/company/4-watt" TargetMode="External"/><Relationship Id="rId5" Type="http://schemas.openxmlformats.org/officeDocument/2006/relationships/hyperlink" Target="https://www.facebook.com/4watt.tech/" TargetMode="External"/><Relationship Id="rId6" Type="http://schemas.openxmlformats.org/officeDocument/2006/relationships/image" Target="../media/image20.png"/><Relationship Id="rId7" Type="http://schemas.openxmlformats.org/officeDocument/2006/relationships/hyperlink" Target="https://www.instagram.com/4watt.tech/" TargetMode="External"/><Relationship Id="rId8"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4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59" name="Google Shape;159;p42"/>
          <p:cNvSpPr txBox="1"/>
          <p:nvPr/>
        </p:nvSpPr>
        <p:spPr>
          <a:xfrm>
            <a:off x="1554750" y="4669968"/>
            <a:ext cx="6034500" cy="292500"/>
          </a:xfrm>
          <a:prstGeom prst="rect">
            <a:avLst/>
          </a:prstGeom>
          <a:noFill/>
          <a:ln>
            <a:noFill/>
          </a:ln>
        </p:spPr>
        <p:txBody>
          <a:bodyPr anchorCtr="0" anchor="t" bIns="60925" lIns="121900" spcFirstLastPara="1" rIns="121900" wrap="square" tIns="60925">
            <a:spAutoFit/>
          </a:bodyPr>
          <a:lstStyle/>
          <a:p>
            <a:pPr indent="0" lvl="0" marL="0" marR="0" rtl="0" algn="ctr">
              <a:lnSpc>
                <a:spcPct val="100000"/>
              </a:lnSpc>
              <a:spcBef>
                <a:spcPts val="0"/>
              </a:spcBef>
              <a:spcAft>
                <a:spcPts val="0"/>
              </a:spcAft>
              <a:buClr>
                <a:srgbClr val="000000"/>
              </a:buClr>
              <a:buSzPts val="1100"/>
              <a:buFont typeface="Arial"/>
              <a:buNone/>
            </a:pPr>
            <a:r>
              <a:rPr b="1" i="0" lang="pt-BR" sz="1100" u="none" cap="none" strike="noStrike">
                <a:solidFill>
                  <a:srgbClr val="FFFFFF"/>
                </a:solidFill>
                <a:latin typeface="Montserrat"/>
                <a:ea typeface="Montserrat"/>
                <a:cs typeface="Montserrat"/>
                <a:sym typeface="Montserrat"/>
              </a:rPr>
              <a:t>©escola. Todos os direitos reservados.</a:t>
            </a:r>
            <a:endParaRPr b="0" i="0" sz="1100" u="none" cap="none" strike="noStrike">
              <a:solidFill>
                <a:srgbClr val="FFFFFF"/>
              </a:solidFill>
              <a:latin typeface="Montserrat"/>
              <a:ea typeface="Montserrat"/>
              <a:cs typeface="Montserrat"/>
              <a:sym typeface="Montserrat"/>
            </a:endParaRPr>
          </a:p>
        </p:txBody>
      </p:sp>
      <p:sp>
        <p:nvSpPr>
          <p:cNvPr id="160" name="Google Shape;160;p42"/>
          <p:cNvSpPr txBox="1"/>
          <p:nvPr/>
        </p:nvSpPr>
        <p:spPr>
          <a:xfrm>
            <a:off x="3894150" y="768119"/>
            <a:ext cx="1355700" cy="369300"/>
          </a:xfrm>
          <a:prstGeom prst="rect">
            <a:avLst/>
          </a:prstGeom>
          <a:noFill/>
          <a:ln>
            <a:noFill/>
          </a:ln>
        </p:spPr>
        <p:txBody>
          <a:bodyPr anchorCtr="0" anchor="t" bIns="60925" lIns="121900" spcFirstLastPara="1" rIns="121900" wrap="square" tIns="60925">
            <a:spAutoFit/>
          </a:bodyPr>
          <a:lstStyle/>
          <a:p>
            <a:pPr indent="0" lvl="0" marL="0" marR="0" rtl="0" algn="ctr">
              <a:lnSpc>
                <a:spcPct val="100000"/>
              </a:lnSpc>
              <a:spcBef>
                <a:spcPts val="0"/>
              </a:spcBef>
              <a:spcAft>
                <a:spcPts val="0"/>
              </a:spcAft>
              <a:buClr>
                <a:srgbClr val="000000"/>
              </a:buClr>
              <a:buSzPts val="1600"/>
              <a:buFont typeface="Arial"/>
              <a:buNone/>
            </a:pPr>
            <a:r>
              <a:rPr b="0" i="0" lang="pt-BR" sz="1600" u="none" cap="none" strike="noStrike">
                <a:solidFill>
                  <a:srgbClr val="FFFFFF"/>
                </a:solidFill>
                <a:latin typeface="Istok Web"/>
                <a:ea typeface="Istok Web"/>
                <a:cs typeface="Istok Web"/>
                <a:sym typeface="Istok Web"/>
              </a:rPr>
              <a:t>apresenta</a:t>
            </a:r>
            <a:endParaRPr b="0" i="0" sz="2000" u="none" cap="none" strike="noStrike">
              <a:solidFill>
                <a:srgbClr val="000000"/>
              </a:solidFill>
              <a:latin typeface="Istok Web"/>
              <a:ea typeface="Istok Web"/>
              <a:cs typeface="Istok Web"/>
              <a:sym typeface="Istok Web"/>
            </a:endParaRPr>
          </a:p>
        </p:txBody>
      </p:sp>
      <p:pic>
        <p:nvPicPr>
          <p:cNvPr id="161" name="Google Shape;161;p42"/>
          <p:cNvPicPr preferRelativeResize="0"/>
          <p:nvPr/>
        </p:nvPicPr>
        <p:blipFill rotWithShape="1">
          <a:blip r:embed="rId4">
            <a:alphaModFix/>
          </a:blip>
          <a:srcRect b="0" l="0" r="0" t="0"/>
          <a:stretch/>
        </p:blipFill>
        <p:spPr>
          <a:xfrm>
            <a:off x="4143098" y="390303"/>
            <a:ext cx="857804" cy="369300"/>
          </a:xfrm>
          <a:prstGeom prst="rect">
            <a:avLst/>
          </a:prstGeom>
          <a:noFill/>
          <a:ln>
            <a:noFill/>
          </a:ln>
        </p:spPr>
      </p:pic>
      <p:pic>
        <p:nvPicPr>
          <p:cNvPr id="162" name="Google Shape;162;p42"/>
          <p:cNvPicPr preferRelativeResize="0"/>
          <p:nvPr/>
        </p:nvPicPr>
        <p:blipFill rotWithShape="1">
          <a:blip r:embed="rId5">
            <a:alphaModFix/>
          </a:blip>
          <a:srcRect b="0" l="0" r="0" t="0"/>
          <a:stretch/>
        </p:blipFill>
        <p:spPr>
          <a:xfrm>
            <a:off x="1595238" y="1566537"/>
            <a:ext cx="5953523" cy="22156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51"/>
          <p:cNvSpPr/>
          <p:nvPr/>
        </p:nvSpPr>
        <p:spPr>
          <a:xfrm>
            <a:off x="62500" y="4029650"/>
            <a:ext cx="696000" cy="7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1"/>
          <p:cNvSpPr txBox="1"/>
          <p:nvPr>
            <p:ph type="ctrTitle"/>
          </p:nvPr>
        </p:nvSpPr>
        <p:spPr>
          <a:xfrm>
            <a:off x="1704625" y="208269"/>
            <a:ext cx="52776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lang="pt-BR" sz="3000">
                <a:solidFill>
                  <a:schemeClr val="lt1"/>
                </a:solidFill>
                <a:latin typeface="Montserrat Black"/>
                <a:ea typeface="Montserrat Black"/>
                <a:cs typeface="Montserrat Black"/>
                <a:sym typeface="Montserrat Black"/>
              </a:rPr>
              <a:t>Data</a:t>
            </a:r>
            <a:r>
              <a:rPr b="0" i="0" lang="pt-BR" sz="3000" u="none" cap="none" strike="noStrike">
                <a:solidFill>
                  <a:schemeClr val="lt1"/>
                </a:solidFill>
                <a:latin typeface="Montserrat Black"/>
                <a:ea typeface="Montserrat Black"/>
                <a:cs typeface="Montserrat Black"/>
                <a:sym typeface="Montserrat Black"/>
              </a:rPr>
              <a:t> </a:t>
            </a:r>
            <a:r>
              <a:rPr lang="pt-BR" sz="3000">
                <a:solidFill>
                  <a:schemeClr val="lt1"/>
                </a:solidFill>
                <a:latin typeface="Montserrat Black"/>
                <a:ea typeface="Montserrat Black"/>
                <a:cs typeface="Montserrat Black"/>
                <a:sym typeface="Montserrat Black"/>
              </a:rPr>
              <a:t>Preparation</a:t>
            </a:r>
            <a:endParaRPr b="0" i="0" sz="3000" u="none" cap="none" strike="noStrike">
              <a:solidFill>
                <a:schemeClr val="lt1"/>
              </a:solidFill>
              <a:latin typeface="Montserrat Black"/>
              <a:ea typeface="Montserrat Black"/>
              <a:cs typeface="Montserrat Black"/>
              <a:sym typeface="Montserrat Black"/>
            </a:endParaRPr>
          </a:p>
        </p:txBody>
      </p:sp>
      <p:sp>
        <p:nvSpPr>
          <p:cNvPr id="257" name="Google Shape;257;p51"/>
          <p:cNvSpPr txBox="1"/>
          <p:nvPr>
            <p:ph idx="2" type="ctrTitle"/>
          </p:nvPr>
        </p:nvSpPr>
        <p:spPr>
          <a:xfrm>
            <a:off x="479800" y="208269"/>
            <a:ext cx="23337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b="0" i="0" lang="pt-BR" sz="1900" u="none" cap="none" strike="noStrike">
                <a:solidFill>
                  <a:schemeClr val="lt1"/>
                </a:solidFill>
                <a:latin typeface="Montserrat"/>
                <a:ea typeface="Montserrat"/>
                <a:cs typeface="Montserrat"/>
                <a:sym typeface="Montserrat"/>
              </a:rPr>
              <a:t>Etapa #</a:t>
            </a:r>
            <a:r>
              <a:rPr lang="pt-BR" sz="1900">
                <a:solidFill>
                  <a:schemeClr val="lt1"/>
                </a:solidFill>
                <a:latin typeface="Montserrat"/>
                <a:ea typeface="Montserrat"/>
                <a:cs typeface="Montserrat"/>
                <a:sym typeface="Montserrat"/>
              </a:rPr>
              <a:t>3</a:t>
            </a:r>
            <a:endParaRPr b="0" i="0" sz="1900" u="none" cap="none" strike="noStrike">
              <a:solidFill>
                <a:schemeClr val="lt1"/>
              </a:solidFill>
              <a:latin typeface="Montserrat"/>
              <a:ea typeface="Montserrat"/>
              <a:cs typeface="Montserrat"/>
              <a:sym typeface="Montserrat"/>
            </a:endParaRPr>
          </a:p>
        </p:txBody>
      </p:sp>
      <p:sp>
        <p:nvSpPr>
          <p:cNvPr id="258" name="Google Shape;258;p51"/>
          <p:cNvSpPr txBox="1"/>
          <p:nvPr/>
        </p:nvSpPr>
        <p:spPr>
          <a:xfrm>
            <a:off x="479800" y="828425"/>
            <a:ext cx="8315100" cy="7311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30000"/>
              </a:lnSpc>
              <a:spcBef>
                <a:spcPts val="0"/>
              </a:spcBef>
              <a:spcAft>
                <a:spcPts val="0"/>
              </a:spcAft>
              <a:buClr>
                <a:schemeClr val="lt1"/>
              </a:buClr>
              <a:buSzPts val="1500"/>
              <a:buFont typeface="Montserrat"/>
              <a:buChar char="●"/>
            </a:pPr>
            <a:r>
              <a:rPr b="1" lang="pt-BR" sz="1500">
                <a:solidFill>
                  <a:schemeClr val="lt1"/>
                </a:solidFill>
                <a:latin typeface="Montserrat"/>
                <a:ea typeface="Montserrat"/>
                <a:cs typeface="Montserrat"/>
                <a:sym typeface="Montserrat"/>
              </a:rPr>
              <a:t>Pressão,</a:t>
            </a:r>
            <a:r>
              <a:rPr b="1" lang="pt-BR" sz="1500">
                <a:solidFill>
                  <a:schemeClr val="lt1"/>
                </a:solidFill>
                <a:latin typeface="Montserrat"/>
                <a:ea typeface="Montserrat"/>
                <a:cs typeface="Montserrat"/>
                <a:sym typeface="Montserrat"/>
              </a:rPr>
              <a:t> </a:t>
            </a:r>
            <a:r>
              <a:rPr b="1" lang="pt-BR" sz="1500">
                <a:solidFill>
                  <a:schemeClr val="lt1"/>
                </a:solidFill>
                <a:latin typeface="Montserrat"/>
                <a:ea typeface="Montserrat"/>
                <a:cs typeface="Montserrat"/>
                <a:sym typeface="Montserrat"/>
              </a:rPr>
              <a:t>Radiação,</a:t>
            </a:r>
            <a:r>
              <a:rPr b="1" lang="pt-BR" sz="1500">
                <a:solidFill>
                  <a:schemeClr val="lt1"/>
                </a:solidFill>
                <a:latin typeface="Montserrat"/>
                <a:ea typeface="Montserrat"/>
                <a:cs typeface="Montserrat"/>
                <a:sym typeface="Montserrat"/>
              </a:rPr>
              <a:t> </a:t>
            </a:r>
            <a:r>
              <a:rPr b="1" lang="pt-BR" sz="1500">
                <a:solidFill>
                  <a:schemeClr val="lt1"/>
                </a:solidFill>
                <a:latin typeface="Montserrat"/>
                <a:ea typeface="Montserrat"/>
                <a:cs typeface="Montserrat"/>
                <a:sym typeface="Montserrat"/>
              </a:rPr>
              <a:t>Temperatura</a:t>
            </a:r>
            <a:r>
              <a:rPr b="1" lang="pt-BR" sz="1500">
                <a:solidFill>
                  <a:schemeClr val="lt1"/>
                </a:solidFill>
                <a:latin typeface="Montserrat"/>
                <a:ea typeface="Montserrat"/>
                <a:cs typeface="Montserrat"/>
                <a:sym typeface="Montserrat"/>
              </a:rPr>
              <a:t> e Umidade</a:t>
            </a:r>
            <a:endParaRPr b="1" sz="1500">
              <a:solidFill>
                <a:schemeClr val="lt1"/>
              </a:solidFill>
              <a:latin typeface="Montserrat"/>
              <a:ea typeface="Montserrat"/>
              <a:cs typeface="Montserrat"/>
              <a:sym typeface="Montserrat"/>
            </a:endParaRPr>
          </a:p>
          <a:p>
            <a:pPr indent="-298450" lvl="1" marL="914400" marR="0" rtl="0" algn="just">
              <a:lnSpc>
                <a:spcPct val="130000"/>
              </a:lnSpc>
              <a:spcBef>
                <a:spcPts val="600"/>
              </a:spcBef>
              <a:spcAft>
                <a:spcPts val="60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Valores negativos elevados. Tratado como -9999,99 por NaN.</a:t>
            </a:r>
            <a:endParaRPr sz="1000">
              <a:solidFill>
                <a:schemeClr val="lt1"/>
              </a:solidFill>
              <a:latin typeface="Montserrat Medium"/>
              <a:ea typeface="Montserrat Medium"/>
              <a:cs typeface="Montserrat Medium"/>
              <a:sym typeface="Montserrat Medium"/>
            </a:endParaRPr>
          </a:p>
        </p:txBody>
      </p:sp>
      <p:sp>
        <p:nvSpPr>
          <p:cNvPr id="259" name="Google Shape;259;p51"/>
          <p:cNvSpPr/>
          <p:nvPr/>
        </p:nvSpPr>
        <p:spPr>
          <a:xfrm>
            <a:off x="283816" y="4181221"/>
            <a:ext cx="421914" cy="420759"/>
          </a:xfrm>
          <a:custGeom>
            <a:rect b="b" l="l" r="r" t="t"/>
            <a:pathLst>
              <a:path extrusionOk="0" h="11657" w="11689">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0" name="Google Shape;260;p51"/>
          <p:cNvPicPr preferRelativeResize="0"/>
          <p:nvPr/>
        </p:nvPicPr>
        <p:blipFill rotWithShape="1">
          <a:blip r:embed="rId3">
            <a:alphaModFix/>
          </a:blip>
          <a:srcRect b="0" l="0" r="0" t="0"/>
          <a:stretch/>
        </p:blipFill>
        <p:spPr>
          <a:xfrm>
            <a:off x="8366500" y="65273"/>
            <a:ext cx="576937" cy="396800"/>
          </a:xfrm>
          <a:prstGeom prst="rect">
            <a:avLst/>
          </a:prstGeom>
          <a:noFill/>
          <a:ln>
            <a:noFill/>
          </a:ln>
        </p:spPr>
      </p:pic>
      <p:pic>
        <p:nvPicPr>
          <p:cNvPr id="261" name="Google Shape;261;p51"/>
          <p:cNvPicPr preferRelativeResize="0"/>
          <p:nvPr/>
        </p:nvPicPr>
        <p:blipFill>
          <a:blip r:embed="rId4">
            <a:alphaModFix/>
          </a:blip>
          <a:stretch>
            <a:fillRect/>
          </a:stretch>
        </p:blipFill>
        <p:spPr>
          <a:xfrm>
            <a:off x="834700" y="1635725"/>
            <a:ext cx="7774160" cy="2469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2"/>
          <p:cNvSpPr/>
          <p:nvPr/>
        </p:nvSpPr>
        <p:spPr>
          <a:xfrm>
            <a:off x="62500" y="4029650"/>
            <a:ext cx="696000" cy="7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52"/>
          <p:cNvSpPr txBox="1"/>
          <p:nvPr>
            <p:ph type="ctrTitle"/>
          </p:nvPr>
        </p:nvSpPr>
        <p:spPr>
          <a:xfrm>
            <a:off x="1704625" y="208269"/>
            <a:ext cx="52776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lang="pt-BR" sz="3000">
                <a:solidFill>
                  <a:schemeClr val="lt1"/>
                </a:solidFill>
                <a:latin typeface="Montserrat Black"/>
                <a:ea typeface="Montserrat Black"/>
                <a:cs typeface="Montserrat Black"/>
                <a:sym typeface="Montserrat Black"/>
              </a:rPr>
              <a:t>Data</a:t>
            </a:r>
            <a:r>
              <a:rPr b="0" i="0" lang="pt-BR" sz="3000" u="none" cap="none" strike="noStrike">
                <a:solidFill>
                  <a:schemeClr val="lt1"/>
                </a:solidFill>
                <a:latin typeface="Montserrat Black"/>
                <a:ea typeface="Montserrat Black"/>
                <a:cs typeface="Montserrat Black"/>
                <a:sym typeface="Montserrat Black"/>
              </a:rPr>
              <a:t> </a:t>
            </a:r>
            <a:r>
              <a:rPr lang="pt-BR" sz="3000">
                <a:solidFill>
                  <a:schemeClr val="lt1"/>
                </a:solidFill>
                <a:latin typeface="Montserrat Black"/>
                <a:ea typeface="Montserrat Black"/>
                <a:cs typeface="Montserrat Black"/>
                <a:sym typeface="Montserrat Black"/>
              </a:rPr>
              <a:t>Preparation</a:t>
            </a:r>
            <a:endParaRPr b="0" i="0" sz="3000" u="none" cap="none" strike="noStrike">
              <a:solidFill>
                <a:schemeClr val="lt1"/>
              </a:solidFill>
              <a:latin typeface="Montserrat Black"/>
              <a:ea typeface="Montserrat Black"/>
              <a:cs typeface="Montserrat Black"/>
              <a:sym typeface="Montserrat Black"/>
            </a:endParaRPr>
          </a:p>
        </p:txBody>
      </p:sp>
      <p:sp>
        <p:nvSpPr>
          <p:cNvPr id="268" name="Google Shape;268;p52"/>
          <p:cNvSpPr txBox="1"/>
          <p:nvPr>
            <p:ph idx="2" type="ctrTitle"/>
          </p:nvPr>
        </p:nvSpPr>
        <p:spPr>
          <a:xfrm>
            <a:off x="479800" y="208269"/>
            <a:ext cx="23337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b="0" i="0" lang="pt-BR" sz="1900" u="none" cap="none" strike="noStrike">
                <a:solidFill>
                  <a:schemeClr val="lt1"/>
                </a:solidFill>
                <a:latin typeface="Montserrat"/>
                <a:ea typeface="Montserrat"/>
                <a:cs typeface="Montserrat"/>
                <a:sym typeface="Montserrat"/>
              </a:rPr>
              <a:t>Etapa #</a:t>
            </a:r>
            <a:r>
              <a:rPr lang="pt-BR" sz="1900">
                <a:solidFill>
                  <a:schemeClr val="lt1"/>
                </a:solidFill>
                <a:latin typeface="Montserrat"/>
                <a:ea typeface="Montserrat"/>
                <a:cs typeface="Montserrat"/>
                <a:sym typeface="Montserrat"/>
              </a:rPr>
              <a:t>3</a:t>
            </a:r>
            <a:endParaRPr b="0" i="0" sz="1900" u="none" cap="none" strike="noStrike">
              <a:solidFill>
                <a:schemeClr val="lt1"/>
              </a:solidFill>
              <a:latin typeface="Montserrat"/>
              <a:ea typeface="Montserrat"/>
              <a:cs typeface="Montserrat"/>
              <a:sym typeface="Montserrat"/>
            </a:endParaRPr>
          </a:p>
        </p:txBody>
      </p:sp>
      <p:sp>
        <p:nvSpPr>
          <p:cNvPr id="269" name="Google Shape;269;p52"/>
          <p:cNvSpPr txBox="1"/>
          <p:nvPr/>
        </p:nvSpPr>
        <p:spPr>
          <a:xfrm>
            <a:off x="479800" y="828425"/>
            <a:ext cx="8315100" cy="4155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30000"/>
              </a:lnSpc>
              <a:spcBef>
                <a:spcPts val="0"/>
              </a:spcBef>
              <a:spcAft>
                <a:spcPts val="600"/>
              </a:spcAft>
              <a:buClr>
                <a:schemeClr val="lt1"/>
              </a:buClr>
              <a:buSzPts val="1500"/>
              <a:buFont typeface="Montserrat"/>
              <a:buChar char="●"/>
            </a:pPr>
            <a:r>
              <a:rPr b="1" lang="pt-BR" sz="1500">
                <a:solidFill>
                  <a:schemeClr val="lt1"/>
                </a:solidFill>
                <a:latin typeface="Montserrat"/>
                <a:ea typeface="Montserrat"/>
                <a:cs typeface="Montserrat"/>
                <a:sym typeface="Montserrat"/>
              </a:rPr>
              <a:t>Web Screper</a:t>
            </a:r>
            <a:endParaRPr sz="1000">
              <a:solidFill>
                <a:schemeClr val="lt1"/>
              </a:solidFill>
              <a:latin typeface="Montserrat Medium"/>
              <a:ea typeface="Montserrat Medium"/>
              <a:cs typeface="Montserrat Medium"/>
              <a:sym typeface="Montserrat Medium"/>
            </a:endParaRPr>
          </a:p>
        </p:txBody>
      </p:sp>
      <p:sp>
        <p:nvSpPr>
          <p:cNvPr id="270" name="Google Shape;270;p52"/>
          <p:cNvSpPr/>
          <p:nvPr/>
        </p:nvSpPr>
        <p:spPr>
          <a:xfrm>
            <a:off x="283816" y="4181221"/>
            <a:ext cx="421914" cy="420759"/>
          </a:xfrm>
          <a:custGeom>
            <a:rect b="b" l="l" r="r" t="t"/>
            <a:pathLst>
              <a:path extrusionOk="0" h="11657" w="11689">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1" name="Google Shape;271;p52"/>
          <p:cNvPicPr preferRelativeResize="0"/>
          <p:nvPr/>
        </p:nvPicPr>
        <p:blipFill rotWithShape="1">
          <a:blip r:embed="rId3">
            <a:alphaModFix/>
          </a:blip>
          <a:srcRect b="0" l="0" r="0" t="0"/>
          <a:stretch/>
        </p:blipFill>
        <p:spPr>
          <a:xfrm>
            <a:off x="8366500" y="65273"/>
            <a:ext cx="576937" cy="396800"/>
          </a:xfrm>
          <a:prstGeom prst="rect">
            <a:avLst/>
          </a:prstGeom>
          <a:noFill/>
          <a:ln>
            <a:noFill/>
          </a:ln>
        </p:spPr>
      </p:pic>
      <p:pic>
        <p:nvPicPr>
          <p:cNvPr id="272" name="Google Shape;272;p52"/>
          <p:cNvPicPr preferRelativeResize="0"/>
          <p:nvPr/>
        </p:nvPicPr>
        <p:blipFill>
          <a:blip r:embed="rId4">
            <a:alphaModFix/>
          </a:blip>
          <a:stretch>
            <a:fillRect/>
          </a:stretch>
        </p:blipFill>
        <p:spPr>
          <a:xfrm>
            <a:off x="2159850" y="1243925"/>
            <a:ext cx="5600700" cy="3524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3"/>
          <p:cNvSpPr/>
          <p:nvPr/>
        </p:nvSpPr>
        <p:spPr>
          <a:xfrm>
            <a:off x="62500" y="4029650"/>
            <a:ext cx="696000" cy="7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3"/>
          <p:cNvSpPr txBox="1"/>
          <p:nvPr>
            <p:ph type="ctrTitle"/>
          </p:nvPr>
        </p:nvSpPr>
        <p:spPr>
          <a:xfrm>
            <a:off x="1704625" y="208269"/>
            <a:ext cx="52776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lang="pt-BR" sz="3000">
                <a:solidFill>
                  <a:schemeClr val="lt1"/>
                </a:solidFill>
                <a:latin typeface="Montserrat Black"/>
                <a:ea typeface="Montserrat Black"/>
                <a:cs typeface="Montserrat Black"/>
                <a:sym typeface="Montserrat Black"/>
              </a:rPr>
              <a:t>Modeling</a:t>
            </a:r>
            <a:endParaRPr b="0" i="0" sz="3000" u="none" cap="none" strike="noStrike">
              <a:solidFill>
                <a:schemeClr val="lt1"/>
              </a:solidFill>
              <a:latin typeface="Montserrat Black"/>
              <a:ea typeface="Montserrat Black"/>
              <a:cs typeface="Montserrat Black"/>
              <a:sym typeface="Montserrat Black"/>
            </a:endParaRPr>
          </a:p>
        </p:txBody>
      </p:sp>
      <p:sp>
        <p:nvSpPr>
          <p:cNvPr id="279" name="Google Shape;279;p53"/>
          <p:cNvSpPr txBox="1"/>
          <p:nvPr>
            <p:ph idx="2" type="ctrTitle"/>
          </p:nvPr>
        </p:nvSpPr>
        <p:spPr>
          <a:xfrm>
            <a:off x="479800" y="208269"/>
            <a:ext cx="23337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b="0" i="0" lang="pt-BR" sz="1900" u="none" cap="none" strike="noStrike">
                <a:solidFill>
                  <a:schemeClr val="lt1"/>
                </a:solidFill>
                <a:latin typeface="Montserrat"/>
                <a:ea typeface="Montserrat"/>
                <a:cs typeface="Montserrat"/>
                <a:sym typeface="Montserrat"/>
              </a:rPr>
              <a:t>Etapa #</a:t>
            </a:r>
            <a:r>
              <a:rPr lang="pt-BR" sz="1900">
                <a:solidFill>
                  <a:schemeClr val="lt1"/>
                </a:solidFill>
                <a:latin typeface="Montserrat"/>
                <a:ea typeface="Montserrat"/>
                <a:cs typeface="Montserrat"/>
                <a:sym typeface="Montserrat"/>
              </a:rPr>
              <a:t>4</a:t>
            </a:r>
            <a:endParaRPr b="0" i="0" sz="1900" u="none" cap="none" strike="noStrike">
              <a:solidFill>
                <a:schemeClr val="lt1"/>
              </a:solidFill>
              <a:latin typeface="Montserrat"/>
              <a:ea typeface="Montserrat"/>
              <a:cs typeface="Montserrat"/>
              <a:sym typeface="Montserrat"/>
            </a:endParaRPr>
          </a:p>
        </p:txBody>
      </p:sp>
      <p:sp>
        <p:nvSpPr>
          <p:cNvPr id="280" name="Google Shape;280;p53"/>
          <p:cNvSpPr txBox="1"/>
          <p:nvPr/>
        </p:nvSpPr>
        <p:spPr>
          <a:xfrm>
            <a:off x="479800" y="828425"/>
            <a:ext cx="8315100" cy="36156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30000"/>
              </a:lnSpc>
              <a:spcBef>
                <a:spcPts val="0"/>
              </a:spcBef>
              <a:spcAft>
                <a:spcPts val="0"/>
              </a:spcAft>
              <a:buClr>
                <a:schemeClr val="lt1"/>
              </a:buClr>
              <a:buSzPts val="1500"/>
              <a:buFont typeface="Montserrat"/>
              <a:buChar char="●"/>
            </a:pPr>
            <a:r>
              <a:rPr b="1" lang="pt-BR" sz="1500">
                <a:solidFill>
                  <a:schemeClr val="lt1"/>
                </a:solidFill>
                <a:latin typeface="Montserrat"/>
                <a:ea typeface="Montserrat"/>
                <a:cs typeface="Montserrat"/>
                <a:sym typeface="Montserrat"/>
              </a:rPr>
              <a:t>Qualidade dos Dados  </a:t>
            </a:r>
            <a:endParaRPr b="1" sz="1500">
              <a:solidFill>
                <a:schemeClr val="lt1"/>
              </a:solidFill>
              <a:latin typeface="Montserrat"/>
              <a:ea typeface="Montserrat"/>
              <a:cs typeface="Montserrat"/>
              <a:sym typeface="Montserrat"/>
            </a:endParaRPr>
          </a:p>
          <a:p>
            <a:pPr indent="-298450" lvl="1" marL="914400" marR="0" rtl="0" algn="just">
              <a:lnSpc>
                <a:spcPct val="13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A base de dados utilizada apresenta dados meteorológicos das áreas de análise, coletados por hora, de 2003 até 2022.</a:t>
            </a:r>
            <a:endParaRPr sz="1100">
              <a:solidFill>
                <a:schemeClr val="lt1"/>
              </a:solidFill>
              <a:latin typeface="Montserrat Medium"/>
              <a:ea typeface="Montserrat Medium"/>
              <a:cs typeface="Montserrat Medium"/>
              <a:sym typeface="Montserrat Medium"/>
            </a:endParaRPr>
          </a:p>
          <a:p>
            <a:pPr indent="-298450" lvl="1" marL="914400" marR="0" rtl="0" algn="just">
              <a:lnSpc>
                <a:spcPct val="13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Em relação às variáveis “hora” e “data” não há dados nulos, entretanto nas demais existem inconsistências nas informações, conforme descrição a seguir:</a:t>
            </a:r>
            <a:endParaRPr sz="11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t/>
            </a:r>
            <a:endParaRPr sz="11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t/>
            </a:r>
            <a:endParaRPr sz="11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t/>
            </a:r>
            <a:endParaRPr sz="11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t/>
            </a:r>
            <a:endParaRPr sz="1100">
              <a:solidFill>
                <a:schemeClr val="lt1"/>
              </a:solidFill>
              <a:latin typeface="Montserrat Medium"/>
              <a:ea typeface="Montserrat Medium"/>
              <a:cs typeface="Montserrat Medium"/>
              <a:sym typeface="Montserrat Medium"/>
            </a:endParaRPr>
          </a:p>
          <a:p>
            <a:pPr indent="0" lvl="0" marL="914400" marR="0" rtl="0" algn="just">
              <a:lnSpc>
                <a:spcPct val="130000"/>
              </a:lnSpc>
              <a:spcBef>
                <a:spcPts val="600"/>
              </a:spcBef>
              <a:spcAft>
                <a:spcPts val="0"/>
              </a:spcAft>
              <a:buNone/>
            </a:pPr>
            <a:r>
              <a:t/>
            </a:r>
            <a:endParaRPr sz="1000">
              <a:solidFill>
                <a:schemeClr val="lt1"/>
              </a:solidFill>
              <a:latin typeface="Montserrat Medium"/>
              <a:ea typeface="Montserrat Medium"/>
              <a:cs typeface="Montserrat Medium"/>
              <a:sym typeface="Montserrat Medium"/>
            </a:endParaRPr>
          </a:p>
          <a:p>
            <a:pPr indent="-292100" lvl="1" marL="914400" marR="0" rtl="0" algn="just">
              <a:lnSpc>
                <a:spcPct val="130000"/>
              </a:lnSpc>
              <a:spcBef>
                <a:spcPts val="600"/>
              </a:spcBef>
              <a:spcAft>
                <a:spcPts val="600"/>
              </a:spcAft>
              <a:buClr>
                <a:schemeClr val="lt1"/>
              </a:buClr>
              <a:buSzPts val="1000"/>
              <a:buFont typeface="Montserrat Medium"/>
              <a:buChar char="○"/>
            </a:pPr>
            <a:r>
              <a:rPr lang="pt-BR" sz="1000">
                <a:solidFill>
                  <a:schemeClr val="lt1"/>
                </a:solidFill>
                <a:latin typeface="Montserrat Medium"/>
                <a:ea typeface="Montserrat Medium"/>
                <a:cs typeface="Montserrat Medium"/>
                <a:sym typeface="Montserrat Medium"/>
              </a:rPr>
              <a:t>Num panorama geral, dentre as 173.064 observações, descritas em 7 variáveis, há 41.101 células faltantes, que corresponde a 3,4% de todas as células e 2.274 linhas aparentemente duplicadas, que devem ser analisadas igualmente.</a:t>
            </a:r>
            <a:endParaRPr sz="1000">
              <a:solidFill>
                <a:schemeClr val="lt1"/>
              </a:solidFill>
              <a:latin typeface="Montserrat Medium"/>
              <a:ea typeface="Montserrat Medium"/>
              <a:cs typeface="Montserrat Medium"/>
              <a:sym typeface="Montserrat Medium"/>
            </a:endParaRPr>
          </a:p>
        </p:txBody>
      </p:sp>
      <p:sp>
        <p:nvSpPr>
          <p:cNvPr id="281" name="Google Shape;281;p53"/>
          <p:cNvSpPr/>
          <p:nvPr/>
        </p:nvSpPr>
        <p:spPr>
          <a:xfrm>
            <a:off x="283816" y="4181221"/>
            <a:ext cx="421914" cy="420759"/>
          </a:xfrm>
          <a:custGeom>
            <a:rect b="b" l="l" r="r" t="t"/>
            <a:pathLst>
              <a:path extrusionOk="0" h="11657" w="11689">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2" name="Google Shape;282;p53"/>
          <p:cNvPicPr preferRelativeResize="0"/>
          <p:nvPr/>
        </p:nvPicPr>
        <p:blipFill rotWithShape="1">
          <a:blip r:embed="rId3">
            <a:alphaModFix/>
          </a:blip>
          <a:srcRect b="0" l="0" r="0" t="0"/>
          <a:stretch/>
        </p:blipFill>
        <p:spPr>
          <a:xfrm>
            <a:off x="8366500" y="65273"/>
            <a:ext cx="576937" cy="396800"/>
          </a:xfrm>
          <a:prstGeom prst="rect">
            <a:avLst/>
          </a:prstGeom>
          <a:noFill/>
          <a:ln>
            <a:noFill/>
          </a:ln>
        </p:spPr>
      </p:pic>
      <p:graphicFrame>
        <p:nvGraphicFramePr>
          <p:cNvPr id="283" name="Google Shape;283;p53"/>
          <p:cNvGraphicFramePr/>
          <p:nvPr/>
        </p:nvGraphicFramePr>
        <p:xfrm>
          <a:off x="1490175" y="2415028"/>
          <a:ext cx="3000000" cy="3000000"/>
        </p:xfrm>
        <a:graphic>
          <a:graphicData uri="http://schemas.openxmlformats.org/drawingml/2006/table">
            <a:tbl>
              <a:tblPr>
                <a:noFill/>
                <a:tableStyleId>{DC5A269F-210B-49EB-92C7-39066C16EC7E}</a:tableStyleId>
              </a:tblPr>
              <a:tblGrid>
                <a:gridCol w="1323325"/>
                <a:gridCol w="1170525"/>
                <a:gridCol w="1170525"/>
                <a:gridCol w="1170525"/>
                <a:gridCol w="1170525"/>
                <a:gridCol w="1170525"/>
              </a:tblGrid>
              <a:tr h="365725">
                <a:tc>
                  <a:txBody>
                    <a:bodyPr/>
                    <a:lstStyle/>
                    <a:p>
                      <a:pPr indent="0" lvl="0" marL="0" rtl="0" algn="l">
                        <a:spcBef>
                          <a:spcPts val="0"/>
                        </a:spcBef>
                        <a:spcAft>
                          <a:spcPts val="0"/>
                        </a:spcAft>
                        <a:buNone/>
                      </a:pPr>
                      <a:r>
                        <a:t/>
                      </a:r>
                      <a:endParaRPr b="1" sz="1200">
                        <a:solidFill>
                          <a:schemeClr val="lt1"/>
                        </a:solidFill>
                        <a:latin typeface="Montserrat"/>
                        <a:ea typeface="Montserrat"/>
                        <a:cs typeface="Montserrat"/>
                        <a:sym typeface="Montserrat"/>
                      </a:endParaRPr>
                    </a:p>
                  </a:txBody>
                  <a:tcPr marT="91425" marB="91425" marR="91425" marL="91425" anchor="ctr">
                    <a:lnL cap="flat" cmpd="sng" w="28575">
                      <a:solidFill>
                        <a:schemeClr val="lt1">
                          <a:alpha val="0"/>
                        </a:schemeClr>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alpha val="0"/>
                        </a:schemeClr>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pt-BR" sz="1100">
                          <a:solidFill>
                            <a:schemeClr val="lt1"/>
                          </a:solidFill>
                          <a:latin typeface="Montserrat"/>
                          <a:ea typeface="Montserrat"/>
                          <a:cs typeface="Montserrat"/>
                          <a:sym typeface="Montserrat"/>
                        </a:rPr>
                        <a:t>Chuva</a:t>
                      </a:r>
                      <a:endParaRPr b="1" sz="1100">
                        <a:solidFill>
                          <a:schemeClr val="lt1"/>
                        </a:solidFill>
                        <a:latin typeface="Montserrat"/>
                        <a:ea typeface="Montserrat"/>
                        <a:cs typeface="Montserrat"/>
                        <a:sym typeface="Montserra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pt-BR" sz="1100">
                          <a:solidFill>
                            <a:schemeClr val="lt1"/>
                          </a:solidFill>
                          <a:latin typeface="Montserrat"/>
                          <a:ea typeface="Montserrat"/>
                          <a:cs typeface="Montserrat"/>
                          <a:sym typeface="Montserrat"/>
                        </a:rPr>
                        <a:t>Pressão</a:t>
                      </a:r>
                      <a:endParaRPr b="1" sz="1100">
                        <a:solidFill>
                          <a:schemeClr val="lt1"/>
                        </a:solidFill>
                        <a:latin typeface="Montserrat"/>
                        <a:ea typeface="Montserrat"/>
                        <a:cs typeface="Montserrat"/>
                        <a:sym typeface="Montserra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pt-BR" sz="1100">
                          <a:solidFill>
                            <a:schemeClr val="lt1"/>
                          </a:solidFill>
                          <a:latin typeface="Montserrat"/>
                          <a:ea typeface="Montserrat"/>
                          <a:cs typeface="Montserrat"/>
                          <a:sym typeface="Montserrat"/>
                        </a:rPr>
                        <a:t>Radiação</a:t>
                      </a:r>
                      <a:endParaRPr b="1" sz="1100">
                        <a:solidFill>
                          <a:schemeClr val="lt1"/>
                        </a:solidFill>
                        <a:latin typeface="Montserrat"/>
                        <a:ea typeface="Montserrat"/>
                        <a:cs typeface="Montserrat"/>
                        <a:sym typeface="Montserra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pt-BR" sz="1100">
                          <a:solidFill>
                            <a:schemeClr val="lt1"/>
                          </a:solidFill>
                          <a:latin typeface="Montserrat"/>
                          <a:ea typeface="Montserrat"/>
                          <a:cs typeface="Montserrat"/>
                          <a:sym typeface="Montserrat"/>
                        </a:rPr>
                        <a:t>Temperatura</a:t>
                      </a:r>
                      <a:endParaRPr b="1" sz="1100">
                        <a:solidFill>
                          <a:schemeClr val="lt1"/>
                        </a:solidFill>
                        <a:latin typeface="Montserrat"/>
                        <a:ea typeface="Montserrat"/>
                        <a:cs typeface="Montserrat"/>
                        <a:sym typeface="Montserra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pt-BR" sz="1100">
                          <a:solidFill>
                            <a:schemeClr val="lt1"/>
                          </a:solidFill>
                          <a:latin typeface="Montserrat"/>
                          <a:ea typeface="Montserrat"/>
                          <a:cs typeface="Montserrat"/>
                          <a:sym typeface="Montserrat"/>
                        </a:rPr>
                        <a:t>Umidade</a:t>
                      </a:r>
                      <a:endParaRPr b="1" sz="1100">
                        <a:solidFill>
                          <a:schemeClr val="lt1"/>
                        </a:solidFill>
                        <a:latin typeface="Montserrat"/>
                        <a:ea typeface="Montserrat"/>
                        <a:cs typeface="Montserrat"/>
                        <a:sym typeface="Montserra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37600">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 Células Vazias</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1.073</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1.070</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19.518</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1.201</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18.239</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31350">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#Valores Nulos</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158.492</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31.429</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81.172</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31.429</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40.138</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4"/>
          <p:cNvSpPr/>
          <p:nvPr/>
        </p:nvSpPr>
        <p:spPr>
          <a:xfrm>
            <a:off x="62500" y="4029650"/>
            <a:ext cx="696000" cy="7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54"/>
          <p:cNvSpPr txBox="1"/>
          <p:nvPr>
            <p:ph type="ctrTitle"/>
          </p:nvPr>
        </p:nvSpPr>
        <p:spPr>
          <a:xfrm>
            <a:off x="1704625" y="208269"/>
            <a:ext cx="52776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lang="pt-BR" sz="3000">
                <a:solidFill>
                  <a:schemeClr val="lt1"/>
                </a:solidFill>
                <a:latin typeface="Montserrat Black"/>
                <a:ea typeface="Montserrat Black"/>
                <a:cs typeface="Montserrat Black"/>
                <a:sym typeface="Montserrat Black"/>
              </a:rPr>
              <a:t>Modeling</a:t>
            </a:r>
            <a:endParaRPr b="0" i="0" sz="3000" u="none" cap="none" strike="noStrike">
              <a:solidFill>
                <a:schemeClr val="lt1"/>
              </a:solidFill>
              <a:latin typeface="Montserrat Black"/>
              <a:ea typeface="Montserrat Black"/>
              <a:cs typeface="Montserrat Black"/>
              <a:sym typeface="Montserrat Black"/>
            </a:endParaRPr>
          </a:p>
        </p:txBody>
      </p:sp>
      <p:sp>
        <p:nvSpPr>
          <p:cNvPr id="290" name="Google Shape;290;p54"/>
          <p:cNvSpPr txBox="1"/>
          <p:nvPr>
            <p:ph idx="2" type="ctrTitle"/>
          </p:nvPr>
        </p:nvSpPr>
        <p:spPr>
          <a:xfrm>
            <a:off x="479800" y="208269"/>
            <a:ext cx="23337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b="0" i="0" lang="pt-BR" sz="1900" u="none" cap="none" strike="noStrike">
                <a:solidFill>
                  <a:schemeClr val="lt1"/>
                </a:solidFill>
                <a:latin typeface="Montserrat"/>
                <a:ea typeface="Montserrat"/>
                <a:cs typeface="Montserrat"/>
                <a:sym typeface="Montserrat"/>
              </a:rPr>
              <a:t>Etapa #</a:t>
            </a:r>
            <a:r>
              <a:rPr lang="pt-BR" sz="1900">
                <a:solidFill>
                  <a:schemeClr val="lt1"/>
                </a:solidFill>
                <a:latin typeface="Montserrat"/>
                <a:ea typeface="Montserrat"/>
                <a:cs typeface="Montserrat"/>
                <a:sym typeface="Montserrat"/>
              </a:rPr>
              <a:t>4</a:t>
            </a:r>
            <a:endParaRPr b="0" i="0" sz="1900" u="none" cap="none" strike="noStrike">
              <a:solidFill>
                <a:schemeClr val="lt1"/>
              </a:solidFill>
              <a:latin typeface="Montserrat"/>
              <a:ea typeface="Montserrat"/>
              <a:cs typeface="Montserrat"/>
              <a:sym typeface="Montserrat"/>
            </a:endParaRPr>
          </a:p>
        </p:txBody>
      </p:sp>
      <p:sp>
        <p:nvSpPr>
          <p:cNvPr id="291" name="Google Shape;291;p54"/>
          <p:cNvSpPr txBox="1"/>
          <p:nvPr/>
        </p:nvSpPr>
        <p:spPr>
          <a:xfrm>
            <a:off x="414450" y="843675"/>
            <a:ext cx="2888100" cy="32094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30000"/>
              </a:lnSpc>
              <a:spcBef>
                <a:spcPts val="0"/>
              </a:spcBef>
              <a:spcAft>
                <a:spcPts val="0"/>
              </a:spcAft>
              <a:buClr>
                <a:schemeClr val="lt1"/>
              </a:buClr>
              <a:buSzPts val="1500"/>
              <a:buFont typeface="Montserrat"/>
              <a:buChar char="●"/>
            </a:pPr>
            <a:r>
              <a:rPr lang="pt-BR" sz="1000">
                <a:solidFill>
                  <a:schemeClr val="lt1"/>
                </a:solidFill>
                <a:latin typeface="Montserrat Medium"/>
                <a:ea typeface="Montserrat Medium"/>
                <a:cs typeface="Montserrat Medium"/>
                <a:sym typeface="Montserrat Medium"/>
              </a:rPr>
              <a:t>Modelos Testados:</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rPr lang="pt-BR" sz="1000">
                <a:solidFill>
                  <a:schemeClr val="lt1"/>
                </a:solidFill>
                <a:latin typeface="Montserrat Medium"/>
                <a:ea typeface="Montserrat Medium"/>
                <a:cs typeface="Montserrat Medium"/>
                <a:sym typeface="Montserrat Medium"/>
              </a:rPr>
              <a:t>Linear Regression;</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rPr lang="pt-BR" sz="1000">
                <a:solidFill>
                  <a:schemeClr val="lt1"/>
                </a:solidFill>
                <a:latin typeface="Montserrat Medium"/>
                <a:ea typeface="Montserrat Medium"/>
                <a:cs typeface="Montserrat Medium"/>
                <a:sym typeface="Montserrat Medium"/>
              </a:rPr>
              <a:t>Ridge Regression;</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rPr lang="pt-BR" sz="1000">
                <a:solidFill>
                  <a:schemeClr val="lt1"/>
                </a:solidFill>
                <a:latin typeface="Montserrat Medium"/>
                <a:ea typeface="Montserrat Medium"/>
                <a:cs typeface="Montserrat Medium"/>
                <a:sym typeface="Montserrat Medium"/>
              </a:rPr>
              <a:t>Lasso Regression;</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rPr lang="pt-BR" sz="1000">
                <a:solidFill>
                  <a:schemeClr val="lt1"/>
                </a:solidFill>
                <a:latin typeface="Montserrat Medium"/>
                <a:ea typeface="Montserrat Medium"/>
                <a:cs typeface="Montserrat Medium"/>
                <a:sym typeface="Montserrat Medium"/>
              </a:rPr>
              <a:t>Elastic Net Regression;</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rPr lang="pt-BR" sz="1000">
                <a:solidFill>
                  <a:schemeClr val="lt1"/>
                </a:solidFill>
                <a:latin typeface="Montserrat Medium"/>
                <a:ea typeface="Montserrat Medium"/>
                <a:cs typeface="Montserrat Medium"/>
                <a:sym typeface="Montserrat Medium"/>
              </a:rPr>
              <a:t>HuberRegressor;</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rPr lang="pt-BR" sz="1000">
                <a:solidFill>
                  <a:schemeClr val="lt1"/>
                </a:solidFill>
                <a:latin typeface="Montserrat Medium"/>
                <a:ea typeface="Montserrat Medium"/>
                <a:cs typeface="Montserrat Medium"/>
                <a:sym typeface="Montserrat Medium"/>
              </a:rPr>
              <a:t>LassoCV;</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rPr lang="pt-BR" sz="1000">
                <a:solidFill>
                  <a:schemeClr val="lt1"/>
                </a:solidFill>
                <a:latin typeface="Montserrat Medium"/>
                <a:ea typeface="Montserrat Medium"/>
                <a:cs typeface="Montserrat Medium"/>
                <a:sym typeface="Montserrat Medium"/>
              </a:rPr>
              <a:t>ElasticNetCV;</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rPr lang="pt-BR" sz="1000">
                <a:solidFill>
                  <a:schemeClr val="lt1"/>
                </a:solidFill>
                <a:latin typeface="Montserrat Medium"/>
                <a:ea typeface="Montserrat Medium"/>
                <a:cs typeface="Montserrat Medium"/>
                <a:sym typeface="Montserrat Medium"/>
              </a:rPr>
              <a:t>LassoLars;</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rPr lang="pt-BR" sz="1000">
                <a:solidFill>
                  <a:schemeClr val="lt1"/>
                </a:solidFill>
                <a:latin typeface="Montserrat Medium"/>
                <a:ea typeface="Montserrat Medium"/>
                <a:cs typeface="Montserrat Medium"/>
                <a:sym typeface="Montserrat Medium"/>
              </a:rPr>
              <a:t>BayesianRidge;</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600"/>
              </a:spcAft>
              <a:buNone/>
            </a:pPr>
            <a:r>
              <a:t/>
            </a:r>
            <a:endParaRPr sz="1000">
              <a:solidFill>
                <a:schemeClr val="lt1"/>
              </a:solidFill>
              <a:latin typeface="Montserrat Medium"/>
              <a:ea typeface="Montserrat Medium"/>
              <a:cs typeface="Montserrat Medium"/>
              <a:sym typeface="Montserrat Medium"/>
            </a:endParaRPr>
          </a:p>
        </p:txBody>
      </p:sp>
      <p:sp>
        <p:nvSpPr>
          <p:cNvPr id="292" name="Google Shape;292;p54"/>
          <p:cNvSpPr/>
          <p:nvPr/>
        </p:nvSpPr>
        <p:spPr>
          <a:xfrm>
            <a:off x="283816" y="4181221"/>
            <a:ext cx="421914" cy="420759"/>
          </a:xfrm>
          <a:custGeom>
            <a:rect b="b" l="l" r="r" t="t"/>
            <a:pathLst>
              <a:path extrusionOk="0" h="11657" w="11689">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3" name="Google Shape;293;p54"/>
          <p:cNvPicPr preferRelativeResize="0"/>
          <p:nvPr/>
        </p:nvPicPr>
        <p:blipFill rotWithShape="1">
          <a:blip r:embed="rId3">
            <a:alphaModFix/>
          </a:blip>
          <a:srcRect b="0" l="0" r="0" t="0"/>
          <a:stretch/>
        </p:blipFill>
        <p:spPr>
          <a:xfrm>
            <a:off x="8366500" y="65273"/>
            <a:ext cx="576937" cy="396800"/>
          </a:xfrm>
          <a:prstGeom prst="rect">
            <a:avLst/>
          </a:prstGeom>
          <a:noFill/>
          <a:ln>
            <a:noFill/>
          </a:ln>
        </p:spPr>
      </p:pic>
      <p:sp>
        <p:nvSpPr>
          <p:cNvPr id="294" name="Google Shape;294;p54"/>
          <p:cNvSpPr txBox="1"/>
          <p:nvPr/>
        </p:nvSpPr>
        <p:spPr>
          <a:xfrm>
            <a:off x="3800850" y="893775"/>
            <a:ext cx="2888100" cy="3663300"/>
          </a:xfrm>
          <a:prstGeom prst="rect">
            <a:avLst/>
          </a:prstGeom>
          <a:noFill/>
          <a:ln>
            <a:noFill/>
          </a:ln>
        </p:spPr>
        <p:txBody>
          <a:bodyPr anchorCtr="0" anchor="t" bIns="91425" lIns="91425" spcFirstLastPara="1" rIns="91425" wrap="square" tIns="91425">
            <a:spAutoFit/>
          </a:bodyPr>
          <a:lstStyle/>
          <a:p>
            <a:pPr indent="0" lvl="0" marL="457200" marR="0" rtl="0" algn="just">
              <a:lnSpc>
                <a:spcPct val="130000"/>
              </a:lnSpc>
              <a:spcBef>
                <a:spcPts val="0"/>
              </a:spcBef>
              <a:spcAft>
                <a:spcPts val="0"/>
              </a:spcAft>
              <a:buNone/>
            </a:pPr>
            <a:r>
              <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Clr>
                <a:schemeClr val="dk1"/>
              </a:buClr>
              <a:buSzPts val="1100"/>
              <a:buFont typeface="Arial"/>
              <a:buNone/>
            </a:pPr>
            <a:r>
              <a:rPr lang="pt-BR" sz="1000">
                <a:solidFill>
                  <a:schemeClr val="lt1"/>
                </a:solidFill>
                <a:latin typeface="Montserrat Medium"/>
                <a:ea typeface="Montserrat Medium"/>
                <a:cs typeface="Montserrat Medium"/>
                <a:sym typeface="Montserrat Medium"/>
              </a:rPr>
              <a:t>DecisionTreeRegressor;</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Clr>
                <a:schemeClr val="dk1"/>
              </a:buClr>
              <a:buSzPts val="1100"/>
              <a:buFont typeface="Arial"/>
              <a:buNone/>
            </a:pPr>
            <a:r>
              <a:rPr lang="pt-BR" sz="1000">
                <a:solidFill>
                  <a:schemeClr val="lt1"/>
                </a:solidFill>
                <a:latin typeface="Montserrat Medium"/>
                <a:ea typeface="Montserrat Medium"/>
                <a:cs typeface="Montserrat Medium"/>
                <a:sym typeface="Montserrat Medium"/>
              </a:rPr>
              <a:t>SVM_RBF</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Clr>
                <a:schemeClr val="dk1"/>
              </a:buClr>
              <a:buSzPts val="1100"/>
              <a:buFont typeface="Arial"/>
              <a:buNone/>
            </a:pPr>
            <a:r>
              <a:rPr lang="pt-BR" sz="1000">
                <a:solidFill>
                  <a:schemeClr val="lt1"/>
                </a:solidFill>
                <a:latin typeface="Montserrat Medium"/>
                <a:ea typeface="Montserrat Medium"/>
                <a:cs typeface="Montserrat Medium"/>
                <a:sym typeface="Montserrat Medium"/>
              </a:rPr>
              <a:t>SVM_POLY</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Clr>
                <a:schemeClr val="dk1"/>
              </a:buClr>
              <a:buSzPts val="1100"/>
              <a:buFont typeface="Arial"/>
              <a:buNone/>
            </a:pPr>
            <a:r>
              <a:rPr lang="pt-BR" sz="1000">
                <a:solidFill>
                  <a:schemeClr val="lt1"/>
                </a:solidFill>
                <a:latin typeface="Montserrat Medium"/>
                <a:ea typeface="Montserrat Medium"/>
                <a:cs typeface="Montserrat Medium"/>
                <a:sym typeface="Montserrat Medium"/>
              </a:rPr>
              <a:t>SVM_LINEAR</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Clr>
                <a:schemeClr val="dk1"/>
              </a:buClr>
              <a:buSzPts val="1100"/>
              <a:buFont typeface="Arial"/>
              <a:buNone/>
            </a:pPr>
            <a:r>
              <a:rPr lang="pt-BR" sz="1000">
                <a:solidFill>
                  <a:schemeClr val="lt1"/>
                </a:solidFill>
                <a:latin typeface="Montserrat Medium"/>
                <a:ea typeface="Montserrat Medium"/>
                <a:cs typeface="Montserrat Medium"/>
                <a:sym typeface="Montserrat Medium"/>
              </a:rPr>
              <a:t>SVM_SIG</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Clr>
                <a:schemeClr val="dk1"/>
              </a:buClr>
              <a:buSzPts val="1100"/>
              <a:buFont typeface="Arial"/>
              <a:buNone/>
            </a:pPr>
            <a:r>
              <a:rPr lang="pt-BR" sz="1000">
                <a:solidFill>
                  <a:schemeClr val="lt1"/>
                </a:solidFill>
                <a:latin typeface="Montserrat Medium"/>
                <a:ea typeface="Montserrat Medium"/>
                <a:cs typeface="Montserrat Medium"/>
                <a:sym typeface="Montserrat Medium"/>
              </a:rPr>
              <a:t>SGDRegressor</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Clr>
                <a:schemeClr val="dk1"/>
              </a:buClr>
              <a:buSzPts val="1100"/>
              <a:buFont typeface="Arial"/>
              <a:buNone/>
            </a:pPr>
            <a:r>
              <a:rPr lang="pt-BR" sz="1000">
                <a:solidFill>
                  <a:schemeClr val="lt1"/>
                </a:solidFill>
                <a:latin typeface="Montserrat Medium"/>
                <a:ea typeface="Montserrat Medium"/>
                <a:cs typeface="Montserrat Medium"/>
                <a:sym typeface="Montserrat Medium"/>
              </a:rPr>
              <a:t>RandomForestRegressor</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Clr>
                <a:schemeClr val="dk1"/>
              </a:buClr>
              <a:buSzPts val="1100"/>
              <a:buFont typeface="Arial"/>
              <a:buNone/>
            </a:pPr>
            <a:r>
              <a:rPr lang="pt-BR" sz="1000">
                <a:solidFill>
                  <a:schemeClr val="lt1"/>
                </a:solidFill>
                <a:latin typeface="Montserrat Medium"/>
                <a:ea typeface="Montserrat Medium"/>
                <a:cs typeface="Montserrat Medium"/>
                <a:sym typeface="Montserrat Medium"/>
              </a:rPr>
              <a:t>AdaBoostRegressor</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Clr>
                <a:schemeClr val="dk1"/>
              </a:buClr>
              <a:buSzPts val="1100"/>
              <a:buFont typeface="Arial"/>
              <a:buNone/>
            </a:pPr>
            <a:r>
              <a:rPr lang="pt-BR" sz="1000">
                <a:solidFill>
                  <a:schemeClr val="lt1"/>
                </a:solidFill>
                <a:latin typeface="Montserrat Medium"/>
                <a:ea typeface="Montserrat Medium"/>
                <a:cs typeface="Montserrat Medium"/>
                <a:sym typeface="Montserrat Medium"/>
              </a:rPr>
              <a:t>GradientBoostingRegressor</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Clr>
                <a:schemeClr val="dk1"/>
              </a:buClr>
              <a:buSzPts val="1100"/>
              <a:buFont typeface="Arial"/>
              <a:buNone/>
            </a:pPr>
            <a:r>
              <a:rPr lang="pt-BR" sz="1000">
                <a:solidFill>
                  <a:schemeClr val="lt1"/>
                </a:solidFill>
                <a:latin typeface="Montserrat Medium"/>
                <a:ea typeface="Montserrat Medium"/>
                <a:cs typeface="Montserrat Medium"/>
                <a:sym typeface="Montserrat Medium"/>
              </a:rPr>
              <a:t>ExtraTreesRegressor</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600"/>
              </a:spcAft>
              <a:buNone/>
            </a:pPr>
            <a:r>
              <a:t/>
            </a:r>
            <a:endParaRPr sz="1000">
              <a:solidFill>
                <a:schemeClr val="lt1"/>
              </a:solidFill>
              <a:latin typeface="Montserrat Medium"/>
              <a:ea typeface="Montserrat Medium"/>
              <a:cs typeface="Montserrat Medium"/>
              <a:sym typeface="Montserrat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5"/>
          <p:cNvSpPr/>
          <p:nvPr/>
        </p:nvSpPr>
        <p:spPr>
          <a:xfrm>
            <a:off x="62500" y="4029650"/>
            <a:ext cx="696000" cy="7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55"/>
          <p:cNvSpPr txBox="1"/>
          <p:nvPr>
            <p:ph type="ctrTitle"/>
          </p:nvPr>
        </p:nvSpPr>
        <p:spPr>
          <a:xfrm>
            <a:off x="1704625" y="208269"/>
            <a:ext cx="52776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lang="pt-BR" sz="3000">
                <a:solidFill>
                  <a:schemeClr val="lt1"/>
                </a:solidFill>
                <a:latin typeface="Montserrat Black"/>
                <a:ea typeface="Montserrat Black"/>
                <a:cs typeface="Montserrat Black"/>
                <a:sym typeface="Montserrat Black"/>
              </a:rPr>
              <a:t>Modeling</a:t>
            </a:r>
            <a:endParaRPr b="0" i="0" sz="3000" u="none" cap="none" strike="noStrike">
              <a:solidFill>
                <a:schemeClr val="lt1"/>
              </a:solidFill>
              <a:latin typeface="Montserrat Black"/>
              <a:ea typeface="Montserrat Black"/>
              <a:cs typeface="Montserrat Black"/>
              <a:sym typeface="Montserrat Black"/>
            </a:endParaRPr>
          </a:p>
        </p:txBody>
      </p:sp>
      <p:sp>
        <p:nvSpPr>
          <p:cNvPr id="301" name="Google Shape;301;p55"/>
          <p:cNvSpPr txBox="1"/>
          <p:nvPr>
            <p:ph idx="2" type="ctrTitle"/>
          </p:nvPr>
        </p:nvSpPr>
        <p:spPr>
          <a:xfrm>
            <a:off x="479800" y="208269"/>
            <a:ext cx="23337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b="0" i="0" lang="pt-BR" sz="1900" u="none" cap="none" strike="noStrike">
                <a:solidFill>
                  <a:schemeClr val="lt1"/>
                </a:solidFill>
                <a:latin typeface="Montserrat"/>
                <a:ea typeface="Montserrat"/>
                <a:cs typeface="Montserrat"/>
                <a:sym typeface="Montserrat"/>
              </a:rPr>
              <a:t>Etapa #</a:t>
            </a:r>
            <a:r>
              <a:rPr lang="pt-BR" sz="1900">
                <a:solidFill>
                  <a:schemeClr val="lt1"/>
                </a:solidFill>
                <a:latin typeface="Montserrat"/>
                <a:ea typeface="Montserrat"/>
                <a:cs typeface="Montserrat"/>
                <a:sym typeface="Montserrat"/>
              </a:rPr>
              <a:t>4</a:t>
            </a:r>
            <a:endParaRPr b="0" i="0" sz="1900" u="none" cap="none" strike="noStrike">
              <a:solidFill>
                <a:schemeClr val="lt1"/>
              </a:solidFill>
              <a:latin typeface="Montserrat"/>
              <a:ea typeface="Montserrat"/>
              <a:cs typeface="Montserrat"/>
              <a:sym typeface="Montserrat"/>
            </a:endParaRPr>
          </a:p>
        </p:txBody>
      </p:sp>
      <p:sp>
        <p:nvSpPr>
          <p:cNvPr id="302" name="Google Shape;302;p55"/>
          <p:cNvSpPr/>
          <p:nvPr/>
        </p:nvSpPr>
        <p:spPr>
          <a:xfrm>
            <a:off x="283816" y="4181221"/>
            <a:ext cx="421914" cy="420759"/>
          </a:xfrm>
          <a:custGeom>
            <a:rect b="b" l="l" r="r" t="t"/>
            <a:pathLst>
              <a:path extrusionOk="0" h="11657" w="11689">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3" name="Google Shape;303;p55"/>
          <p:cNvPicPr preferRelativeResize="0"/>
          <p:nvPr/>
        </p:nvPicPr>
        <p:blipFill rotWithShape="1">
          <a:blip r:embed="rId3">
            <a:alphaModFix/>
          </a:blip>
          <a:srcRect b="0" l="0" r="0" t="0"/>
          <a:stretch/>
        </p:blipFill>
        <p:spPr>
          <a:xfrm>
            <a:off x="8366500" y="65273"/>
            <a:ext cx="576937" cy="396800"/>
          </a:xfrm>
          <a:prstGeom prst="rect">
            <a:avLst/>
          </a:prstGeom>
          <a:noFill/>
          <a:ln>
            <a:noFill/>
          </a:ln>
        </p:spPr>
      </p:pic>
      <p:pic>
        <p:nvPicPr>
          <p:cNvPr id="304" name="Google Shape;304;p55"/>
          <p:cNvPicPr preferRelativeResize="0"/>
          <p:nvPr/>
        </p:nvPicPr>
        <p:blipFill rotWithShape="1">
          <a:blip r:embed="rId4">
            <a:alphaModFix/>
          </a:blip>
          <a:srcRect b="14040" l="33781" r="37406" t="24109"/>
          <a:stretch/>
        </p:blipFill>
        <p:spPr>
          <a:xfrm>
            <a:off x="973500" y="843675"/>
            <a:ext cx="3157200" cy="3812276"/>
          </a:xfrm>
          <a:prstGeom prst="rect">
            <a:avLst/>
          </a:prstGeom>
          <a:noFill/>
          <a:ln>
            <a:noFill/>
          </a:ln>
        </p:spPr>
      </p:pic>
      <p:sp>
        <p:nvSpPr>
          <p:cNvPr id="305" name="Google Shape;305;p55"/>
          <p:cNvSpPr txBox="1"/>
          <p:nvPr/>
        </p:nvSpPr>
        <p:spPr>
          <a:xfrm>
            <a:off x="5478400" y="843675"/>
            <a:ext cx="3375900" cy="3410100"/>
          </a:xfrm>
          <a:prstGeom prst="rect">
            <a:avLst/>
          </a:prstGeom>
          <a:noFill/>
          <a:ln>
            <a:noFill/>
          </a:ln>
        </p:spPr>
        <p:txBody>
          <a:bodyPr anchorCtr="0" anchor="t" bIns="91425" lIns="91425" spcFirstLastPara="1" rIns="91425" wrap="square" tIns="91425">
            <a:normAutofit lnSpcReduction="20000"/>
          </a:bodyPr>
          <a:lstStyle/>
          <a:p>
            <a:pPr indent="0" lvl="0" marL="0" marR="0" rtl="0" algn="just">
              <a:lnSpc>
                <a:spcPct val="130000"/>
              </a:lnSpc>
              <a:spcBef>
                <a:spcPts val="0"/>
              </a:spcBef>
              <a:spcAft>
                <a:spcPts val="0"/>
              </a:spcAft>
              <a:buNone/>
            </a:pPr>
            <a:r>
              <a:rPr lang="pt-BR" sz="1000">
                <a:solidFill>
                  <a:schemeClr val="lt1"/>
                </a:solidFill>
                <a:latin typeface="Montserrat Medium"/>
                <a:ea typeface="Montserrat Medium"/>
                <a:cs typeface="Montserrat Medium"/>
                <a:sym typeface="Montserrat Medium"/>
              </a:rPr>
              <a:t>Tunning:</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rPr lang="pt-BR" sz="1000">
                <a:solidFill>
                  <a:schemeClr val="lt1"/>
                </a:solidFill>
                <a:latin typeface="Montserrat Medium"/>
                <a:ea typeface="Montserrat Medium"/>
                <a:cs typeface="Montserrat Medium"/>
                <a:sym typeface="Montserrat Medium"/>
              </a:rPr>
              <a:t>Iniciamos com o melhor ranqueado nos testes anteriores, ou seja, o GradientBoostingRegressor. Os parâmetros testados foram:</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rPr lang="pt-BR" sz="1000">
                <a:solidFill>
                  <a:schemeClr val="lt1"/>
                </a:solidFill>
                <a:latin typeface="Montserrat Medium"/>
                <a:ea typeface="Montserrat Medium"/>
                <a:cs typeface="Montserrat Medium"/>
                <a:sym typeface="Montserrat Medium"/>
              </a:rPr>
              <a:t>'learning_rate': [0.2, 0.5, 1.0],</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rPr lang="pt-BR" sz="1000">
                <a:solidFill>
                  <a:schemeClr val="lt1"/>
                </a:solidFill>
                <a:latin typeface="Montserrat Medium"/>
                <a:ea typeface="Montserrat Medium"/>
                <a:cs typeface="Montserrat Medium"/>
                <a:sym typeface="Montserrat Medium"/>
              </a:rPr>
              <a:t>'n_estimators': [1, 200, 500, 1500],</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rPr lang="pt-BR" sz="1000">
                <a:solidFill>
                  <a:schemeClr val="lt1"/>
                </a:solidFill>
                <a:latin typeface="Montserrat Medium"/>
                <a:ea typeface="Montserrat Medium"/>
                <a:cs typeface="Montserrat Medium"/>
                <a:sym typeface="Montserrat Medium"/>
              </a:rPr>
              <a:t>'subsample': [0.1, 0.2, 0.5],</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rPr lang="pt-BR" sz="1000">
                <a:solidFill>
                  <a:schemeClr val="lt1"/>
                </a:solidFill>
                <a:latin typeface="Montserrat Medium"/>
                <a:ea typeface="Montserrat Medium"/>
                <a:cs typeface="Montserrat Medium"/>
                <a:sym typeface="Montserrat Medium"/>
              </a:rPr>
              <a:t>'min_samples_split': [5, 10, 50]</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rPr lang="pt-BR" sz="1000">
                <a:solidFill>
                  <a:schemeClr val="lt1"/>
                </a:solidFill>
                <a:latin typeface="Montserrat Medium"/>
                <a:ea typeface="Montserrat Medium"/>
                <a:cs typeface="Montserrat Medium"/>
                <a:sym typeface="Montserrat Medium"/>
              </a:rPr>
              <a:t>Com isso, o modelo teve um leve ganho de performance (subiu de 80.33% para 81.23%)</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t/>
            </a:r>
            <a:endParaRPr sz="10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600"/>
              </a:spcAft>
              <a:buNone/>
            </a:pPr>
            <a:r>
              <a:t/>
            </a:r>
            <a:endParaRPr sz="1000">
              <a:solidFill>
                <a:schemeClr val="lt1"/>
              </a:solidFill>
              <a:latin typeface="Montserrat Medium"/>
              <a:ea typeface="Montserrat Medium"/>
              <a:cs typeface="Montserrat Medium"/>
              <a:sym typeface="Montserrat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6"/>
          <p:cNvSpPr/>
          <p:nvPr/>
        </p:nvSpPr>
        <p:spPr>
          <a:xfrm>
            <a:off x="62500" y="4029650"/>
            <a:ext cx="696000" cy="7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6"/>
          <p:cNvSpPr txBox="1"/>
          <p:nvPr>
            <p:ph type="ctrTitle"/>
          </p:nvPr>
        </p:nvSpPr>
        <p:spPr>
          <a:xfrm>
            <a:off x="1704625" y="208269"/>
            <a:ext cx="52776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lang="pt-BR" sz="3000">
                <a:solidFill>
                  <a:schemeClr val="lt1"/>
                </a:solidFill>
                <a:latin typeface="Montserrat Black"/>
                <a:ea typeface="Montserrat Black"/>
                <a:cs typeface="Montserrat Black"/>
                <a:sym typeface="Montserrat Black"/>
              </a:rPr>
              <a:t>Evaluation</a:t>
            </a:r>
            <a:endParaRPr b="0" i="0" sz="3000" u="none" cap="none" strike="noStrike">
              <a:solidFill>
                <a:schemeClr val="lt1"/>
              </a:solidFill>
              <a:latin typeface="Montserrat Black"/>
              <a:ea typeface="Montserrat Black"/>
              <a:cs typeface="Montserrat Black"/>
              <a:sym typeface="Montserrat Black"/>
            </a:endParaRPr>
          </a:p>
        </p:txBody>
      </p:sp>
      <p:sp>
        <p:nvSpPr>
          <p:cNvPr id="312" name="Google Shape;312;p56"/>
          <p:cNvSpPr txBox="1"/>
          <p:nvPr>
            <p:ph idx="2" type="ctrTitle"/>
          </p:nvPr>
        </p:nvSpPr>
        <p:spPr>
          <a:xfrm>
            <a:off x="479800" y="208269"/>
            <a:ext cx="23337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b="0" i="0" lang="pt-BR" sz="1900" u="none" cap="none" strike="noStrike">
                <a:solidFill>
                  <a:schemeClr val="lt1"/>
                </a:solidFill>
                <a:latin typeface="Montserrat"/>
                <a:ea typeface="Montserrat"/>
                <a:cs typeface="Montserrat"/>
                <a:sym typeface="Montserrat"/>
              </a:rPr>
              <a:t>Etapa #</a:t>
            </a:r>
            <a:r>
              <a:rPr lang="pt-BR" sz="1900">
                <a:solidFill>
                  <a:schemeClr val="lt1"/>
                </a:solidFill>
                <a:latin typeface="Montserrat"/>
                <a:ea typeface="Montserrat"/>
                <a:cs typeface="Montserrat"/>
                <a:sym typeface="Montserrat"/>
              </a:rPr>
              <a:t>5</a:t>
            </a:r>
            <a:endParaRPr b="0" i="0" sz="1900" u="none" cap="none" strike="noStrike">
              <a:solidFill>
                <a:schemeClr val="lt1"/>
              </a:solidFill>
              <a:latin typeface="Montserrat"/>
              <a:ea typeface="Montserrat"/>
              <a:cs typeface="Montserrat"/>
              <a:sym typeface="Montserrat"/>
            </a:endParaRPr>
          </a:p>
        </p:txBody>
      </p:sp>
      <p:sp>
        <p:nvSpPr>
          <p:cNvPr id="313" name="Google Shape;313;p56"/>
          <p:cNvSpPr txBox="1"/>
          <p:nvPr/>
        </p:nvSpPr>
        <p:spPr>
          <a:xfrm>
            <a:off x="479800" y="828425"/>
            <a:ext cx="8315100" cy="21396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30000"/>
              </a:lnSpc>
              <a:spcBef>
                <a:spcPts val="0"/>
              </a:spcBef>
              <a:spcAft>
                <a:spcPts val="0"/>
              </a:spcAft>
              <a:buClr>
                <a:schemeClr val="lt1"/>
              </a:buClr>
              <a:buSzPts val="1500"/>
              <a:buFont typeface="Montserrat"/>
              <a:buChar char="●"/>
            </a:pPr>
            <a:r>
              <a:rPr b="1" lang="pt-BR" sz="1500">
                <a:solidFill>
                  <a:schemeClr val="lt1"/>
                </a:solidFill>
                <a:latin typeface="Montserrat"/>
                <a:ea typeface="Montserrat"/>
                <a:cs typeface="Montserrat"/>
                <a:sym typeface="Montserrat"/>
              </a:rPr>
              <a:t>Previsão</a:t>
            </a:r>
            <a:r>
              <a:rPr b="1" lang="pt-BR" sz="1500">
                <a:solidFill>
                  <a:schemeClr val="lt1"/>
                </a:solidFill>
                <a:latin typeface="Montserrat"/>
                <a:ea typeface="Montserrat"/>
                <a:cs typeface="Montserrat"/>
                <a:sym typeface="Montserrat"/>
              </a:rPr>
              <a:t> de dados futuros - </a:t>
            </a:r>
            <a:r>
              <a:rPr b="1" lang="pt-BR" sz="1500">
                <a:solidFill>
                  <a:schemeClr val="lt1"/>
                </a:solidFill>
                <a:latin typeface="Montserrat"/>
                <a:ea typeface="Montserrat"/>
                <a:cs typeface="Montserrat"/>
                <a:sym typeface="Montserrat"/>
              </a:rPr>
              <a:t>Séries</a:t>
            </a:r>
            <a:r>
              <a:rPr b="1" lang="pt-BR" sz="1500">
                <a:solidFill>
                  <a:schemeClr val="lt1"/>
                </a:solidFill>
                <a:latin typeface="Montserrat"/>
                <a:ea typeface="Montserrat"/>
                <a:cs typeface="Montserrat"/>
                <a:sym typeface="Montserrat"/>
              </a:rPr>
              <a:t> temporais</a:t>
            </a:r>
            <a:endParaRPr b="1" sz="1500">
              <a:solidFill>
                <a:schemeClr val="lt1"/>
              </a:solidFill>
              <a:latin typeface="Montserrat"/>
              <a:ea typeface="Montserrat"/>
              <a:cs typeface="Montserrat"/>
              <a:sym typeface="Montserrat"/>
            </a:endParaRPr>
          </a:p>
          <a:p>
            <a:pPr indent="-298450" lvl="1" marL="914400" marR="0" rtl="0" algn="just">
              <a:lnSpc>
                <a:spcPct val="13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Nessa fase do projeto a empresa solicitou um modelo de previsão de radiação solar para tempos futuros. Reiniciamos todos os passos do projeto buscando esse conhecimento.</a:t>
            </a:r>
            <a:endParaRPr sz="1100">
              <a:solidFill>
                <a:schemeClr val="lt1"/>
              </a:solidFill>
              <a:latin typeface="Montserrat Medium"/>
              <a:ea typeface="Montserrat Medium"/>
              <a:cs typeface="Montserrat Medium"/>
              <a:sym typeface="Montserrat Medium"/>
            </a:endParaRPr>
          </a:p>
          <a:p>
            <a:pPr indent="-298450" lvl="1" marL="914400" marR="0" rtl="0" algn="just">
              <a:lnSpc>
                <a:spcPct val="13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Não havia conteúdo disponível no curso;</a:t>
            </a:r>
            <a:endParaRPr sz="1100">
              <a:solidFill>
                <a:schemeClr val="lt1"/>
              </a:solidFill>
              <a:latin typeface="Montserrat Medium"/>
              <a:ea typeface="Montserrat Medium"/>
              <a:cs typeface="Montserrat Medium"/>
              <a:sym typeface="Montserrat Medium"/>
            </a:endParaRPr>
          </a:p>
          <a:p>
            <a:pPr indent="-298450" lvl="1" marL="914400" marR="0" rtl="0" algn="just">
              <a:lnSpc>
                <a:spcPct val="13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Depois de diversas tentativas frustradas, decidimos tentar a utilização de redes neurais;</a:t>
            </a:r>
            <a:endParaRPr sz="1100">
              <a:solidFill>
                <a:schemeClr val="lt1"/>
              </a:solidFill>
              <a:latin typeface="Montserrat Medium"/>
              <a:ea typeface="Montserrat Medium"/>
              <a:cs typeface="Montserrat Medium"/>
              <a:sym typeface="Montserrat Medium"/>
            </a:endParaRPr>
          </a:p>
          <a:p>
            <a:pPr indent="-298450" lvl="1" marL="914400" marR="0" rtl="0" algn="just">
              <a:lnSpc>
                <a:spcPct val="13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O Tensor Flow foi escolhido;</a:t>
            </a:r>
            <a:endParaRPr sz="1100">
              <a:solidFill>
                <a:schemeClr val="lt1"/>
              </a:solidFill>
              <a:latin typeface="Montserrat Medium"/>
              <a:ea typeface="Montserrat Medium"/>
              <a:cs typeface="Montserrat Medium"/>
              <a:sym typeface="Montserrat Medium"/>
            </a:endParaRPr>
          </a:p>
          <a:p>
            <a:pPr indent="-298450" lvl="1" marL="914400" marR="0" rtl="0" algn="just">
              <a:lnSpc>
                <a:spcPct val="130000"/>
              </a:lnSpc>
              <a:spcBef>
                <a:spcPts val="600"/>
              </a:spcBef>
              <a:spcAft>
                <a:spcPts val="60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Utilizamos uma técnica chamada de Janela de Dados</a:t>
            </a:r>
            <a:endParaRPr sz="1100">
              <a:solidFill>
                <a:schemeClr val="lt1"/>
              </a:solidFill>
              <a:latin typeface="Montserrat Medium"/>
              <a:ea typeface="Montserrat Medium"/>
              <a:cs typeface="Montserrat Medium"/>
              <a:sym typeface="Montserrat Medium"/>
            </a:endParaRPr>
          </a:p>
        </p:txBody>
      </p:sp>
      <p:sp>
        <p:nvSpPr>
          <p:cNvPr id="314" name="Google Shape;314;p56"/>
          <p:cNvSpPr/>
          <p:nvPr/>
        </p:nvSpPr>
        <p:spPr>
          <a:xfrm>
            <a:off x="283816" y="4181221"/>
            <a:ext cx="421914" cy="420759"/>
          </a:xfrm>
          <a:custGeom>
            <a:rect b="b" l="l" r="r" t="t"/>
            <a:pathLst>
              <a:path extrusionOk="0" h="11657" w="11689">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5" name="Google Shape;315;p56"/>
          <p:cNvPicPr preferRelativeResize="0"/>
          <p:nvPr/>
        </p:nvPicPr>
        <p:blipFill rotWithShape="1">
          <a:blip r:embed="rId3">
            <a:alphaModFix/>
          </a:blip>
          <a:srcRect b="0" l="0" r="0" t="0"/>
          <a:stretch/>
        </p:blipFill>
        <p:spPr>
          <a:xfrm>
            <a:off x="8366500" y="65273"/>
            <a:ext cx="576937" cy="396800"/>
          </a:xfrm>
          <a:prstGeom prst="rect">
            <a:avLst/>
          </a:prstGeom>
          <a:noFill/>
          <a:ln>
            <a:noFill/>
          </a:ln>
        </p:spPr>
      </p:pic>
      <p:pic>
        <p:nvPicPr>
          <p:cNvPr id="316" name="Google Shape;316;p56"/>
          <p:cNvPicPr preferRelativeResize="0"/>
          <p:nvPr/>
        </p:nvPicPr>
        <p:blipFill>
          <a:blip r:embed="rId4">
            <a:alphaModFix/>
          </a:blip>
          <a:stretch>
            <a:fillRect/>
          </a:stretch>
        </p:blipFill>
        <p:spPr>
          <a:xfrm>
            <a:off x="2643800" y="2968025"/>
            <a:ext cx="3001300" cy="1785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7"/>
          <p:cNvSpPr/>
          <p:nvPr/>
        </p:nvSpPr>
        <p:spPr>
          <a:xfrm>
            <a:off x="62500" y="4029650"/>
            <a:ext cx="696000" cy="7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7"/>
          <p:cNvSpPr txBox="1"/>
          <p:nvPr>
            <p:ph type="ctrTitle"/>
          </p:nvPr>
        </p:nvSpPr>
        <p:spPr>
          <a:xfrm>
            <a:off x="1704625" y="208269"/>
            <a:ext cx="52776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lang="pt-BR" sz="3000">
                <a:solidFill>
                  <a:schemeClr val="lt1"/>
                </a:solidFill>
                <a:latin typeface="Montserrat Black"/>
                <a:ea typeface="Montserrat Black"/>
                <a:cs typeface="Montserrat Black"/>
                <a:sym typeface="Montserrat Black"/>
              </a:rPr>
              <a:t>Evaluation</a:t>
            </a:r>
            <a:endParaRPr b="0" i="0" sz="3000" u="none" cap="none" strike="noStrike">
              <a:solidFill>
                <a:schemeClr val="lt1"/>
              </a:solidFill>
              <a:latin typeface="Montserrat Black"/>
              <a:ea typeface="Montserrat Black"/>
              <a:cs typeface="Montserrat Black"/>
              <a:sym typeface="Montserrat Black"/>
            </a:endParaRPr>
          </a:p>
        </p:txBody>
      </p:sp>
      <p:sp>
        <p:nvSpPr>
          <p:cNvPr id="323" name="Google Shape;323;p57"/>
          <p:cNvSpPr txBox="1"/>
          <p:nvPr>
            <p:ph idx="2" type="ctrTitle"/>
          </p:nvPr>
        </p:nvSpPr>
        <p:spPr>
          <a:xfrm>
            <a:off x="479800" y="208269"/>
            <a:ext cx="23337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b="0" i="0" lang="pt-BR" sz="1900" u="none" cap="none" strike="noStrike">
                <a:solidFill>
                  <a:schemeClr val="lt1"/>
                </a:solidFill>
                <a:latin typeface="Montserrat"/>
                <a:ea typeface="Montserrat"/>
                <a:cs typeface="Montserrat"/>
                <a:sym typeface="Montserrat"/>
              </a:rPr>
              <a:t>Etapa #</a:t>
            </a:r>
            <a:r>
              <a:rPr lang="pt-BR" sz="1900">
                <a:solidFill>
                  <a:schemeClr val="lt1"/>
                </a:solidFill>
                <a:latin typeface="Montserrat"/>
                <a:ea typeface="Montserrat"/>
                <a:cs typeface="Montserrat"/>
                <a:sym typeface="Montserrat"/>
              </a:rPr>
              <a:t>5</a:t>
            </a:r>
            <a:endParaRPr b="0" i="0" sz="1900" u="none" cap="none" strike="noStrike">
              <a:solidFill>
                <a:schemeClr val="lt1"/>
              </a:solidFill>
              <a:latin typeface="Montserrat"/>
              <a:ea typeface="Montserrat"/>
              <a:cs typeface="Montserrat"/>
              <a:sym typeface="Montserrat"/>
            </a:endParaRPr>
          </a:p>
        </p:txBody>
      </p:sp>
      <p:sp>
        <p:nvSpPr>
          <p:cNvPr id="324" name="Google Shape;324;p57"/>
          <p:cNvSpPr txBox="1"/>
          <p:nvPr/>
        </p:nvSpPr>
        <p:spPr>
          <a:xfrm>
            <a:off x="479800" y="828425"/>
            <a:ext cx="8315100" cy="9513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30000"/>
              </a:lnSpc>
              <a:spcBef>
                <a:spcPts val="0"/>
              </a:spcBef>
              <a:spcAft>
                <a:spcPts val="0"/>
              </a:spcAft>
              <a:buClr>
                <a:schemeClr val="lt1"/>
              </a:buClr>
              <a:buSzPts val="1500"/>
              <a:buFont typeface="Montserrat"/>
              <a:buChar char="●"/>
            </a:pPr>
            <a:r>
              <a:rPr b="1" lang="pt-BR" sz="1500">
                <a:solidFill>
                  <a:schemeClr val="lt1"/>
                </a:solidFill>
                <a:latin typeface="Montserrat"/>
                <a:ea typeface="Montserrat"/>
                <a:cs typeface="Montserrat"/>
                <a:sym typeface="Montserrat"/>
              </a:rPr>
              <a:t>Previsão de dados futuros - Séries temporais</a:t>
            </a:r>
            <a:endParaRPr b="1" sz="1500">
              <a:solidFill>
                <a:schemeClr val="lt1"/>
              </a:solidFill>
              <a:latin typeface="Montserrat"/>
              <a:ea typeface="Montserrat"/>
              <a:cs typeface="Montserrat"/>
              <a:sym typeface="Montserrat"/>
            </a:endParaRPr>
          </a:p>
          <a:p>
            <a:pPr indent="-298450" lvl="1" marL="914400" marR="0" rtl="0" algn="just">
              <a:lnSpc>
                <a:spcPct val="130000"/>
              </a:lnSpc>
              <a:spcBef>
                <a:spcPts val="600"/>
              </a:spcBef>
              <a:spcAft>
                <a:spcPts val="60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Consideramos a utilização de um modelo de passou única, ou seja, que prevê apenas um ponto no futuro</a:t>
            </a:r>
            <a:endParaRPr sz="1100">
              <a:solidFill>
                <a:schemeClr val="lt1"/>
              </a:solidFill>
              <a:latin typeface="Montserrat Medium"/>
              <a:ea typeface="Montserrat Medium"/>
              <a:cs typeface="Montserrat Medium"/>
              <a:sym typeface="Montserrat Medium"/>
            </a:endParaRPr>
          </a:p>
        </p:txBody>
      </p:sp>
      <p:sp>
        <p:nvSpPr>
          <p:cNvPr id="325" name="Google Shape;325;p57"/>
          <p:cNvSpPr/>
          <p:nvPr/>
        </p:nvSpPr>
        <p:spPr>
          <a:xfrm>
            <a:off x="283816" y="4181221"/>
            <a:ext cx="421914" cy="420759"/>
          </a:xfrm>
          <a:custGeom>
            <a:rect b="b" l="l" r="r" t="t"/>
            <a:pathLst>
              <a:path extrusionOk="0" h="11657" w="11689">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6" name="Google Shape;326;p57"/>
          <p:cNvPicPr preferRelativeResize="0"/>
          <p:nvPr/>
        </p:nvPicPr>
        <p:blipFill rotWithShape="1">
          <a:blip r:embed="rId3">
            <a:alphaModFix/>
          </a:blip>
          <a:srcRect b="0" l="0" r="0" t="0"/>
          <a:stretch/>
        </p:blipFill>
        <p:spPr>
          <a:xfrm>
            <a:off x="8366500" y="65273"/>
            <a:ext cx="576937" cy="396800"/>
          </a:xfrm>
          <a:prstGeom prst="rect">
            <a:avLst/>
          </a:prstGeom>
          <a:noFill/>
          <a:ln>
            <a:noFill/>
          </a:ln>
        </p:spPr>
      </p:pic>
      <p:pic>
        <p:nvPicPr>
          <p:cNvPr id="327" name="Google Shape;327;p57"/>
          <p:cNvPicPr preferRelativeResize="0"/>
          <p:nvPr/>
        </p:nvPicPr>
        <p:blipFill>
          <a:blip r:embed="rId4">
            <a:alphaModFix/>
          </a:blip>
          <a:stretch>
            <a:fillRect/>
          </a:stretch>
        </p:blipFill>
        <p:spPr>
          <a:xfrm>
            <a:off x="4019213" y="1829150"/>
            <a:ext cx="1236275" cy="2678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8"/>
          <p:cNvSpPr/>
          <p:nvPr/>
        </p:nvSpPr>
        <p:spPr>
          <a:xfrm>
            <a:off x="62500" y="4029650"/>
            <a:ext cx="696000" cy="7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8"/>
          <p:cNvSpPr txBox="1"/>
          <p:nvPr>
            <p:ph type="ctrTitle"/>
          </p:nvPr>
        </p:nvSpPr>
        <p:spPr>
          <a:xfrm>
            <a:off x="1704625" y="208269"/>
            <a:ext cx="52776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lang="pt-BR" sz="3000">
                <a:solidFill>
                  <a:schemeClr val="lt1"/>
                </a:solidFill>
                <a:latin typeface="Montserrat Black"/>
                <a:ea typeface="Montserrat Black"/>
                <a:cs typeface="Montserrat Black"/>
                <a:sym typeface="Montserrat Black"/>
              </a:rPr>
              <a:t>Evaluation</a:t>
            </a:r>
            <a:endParaRPr b="0" i="0" sz="3000" u="none" cap="none" strike="noStrike">
              <a:solidFill>
                <a:schemeClr val="lt1"/>
              </a:solidFill>
              <a:latin typeface="Montserrat Black"/>
              <a:ea typeface="Montserrat Black"/>
              <a:cs typeface="Montserrat Black"/>
              <a:sym typeface="Montserrat Black"/>
            </a:endParaRPr>
          </a:p>
        </p:txBody>
      </p:sp>
      <p:sp>
        <p:nvSpPr>
          <p:cNvPr id="334" name="Google Shape;334;p58"/>
          <p:cNvSpPr txBox="1"/>
          <p:nvPr>
            <p:ph idx="2" type="ctrTitle"/>
          </p:nvPr>
        </p:nvSpPr>
        <p:spPr>
          <a:xfrm>
            <a:off x="479800" y="208269"/>
            <a:ext cx="23337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b="0" i="0" lang="pt-BR" sz="1900" u="none" cap="none" strike="noStrike">
                <a:solidFill>
                  <a:schemeClr val="lt1"/>
                </a:solidFill>
                <a:latin typeface="Montserrat"/>
                <a:ea typeface="Montserrat"/>
                <a:cs typeface="Montserrat"/>
                <a:sym typeface="Montserrat"/>
              </a:rPr>
              <a:t>Etapa #</a:t>
            </a:r>
            <a:r>
              <a:rPr lang="pt-BR" sz="1900">
                <a:solidFill>
                  <a:schemeClr val="lt1"/>
                </a:solidFill>
                <a:latin typeface="Montserrat"/>
                <a:ea typeface="Montserrat"/>
                <a:cs typeface="Montserrat"/>
                <a:sym typeface="Montserrat"/>
              </a:rPr>
              <a:t>5</a:t>
            </a:r>
            <a:endParaRPr b="0" i="0" sz="1900" u="none" cap="none" strike="noStrike">
              <a:solidFill>
                <a:schemeClr val="lt1"/>
              </a:solidFill>
              <a:latin typeface="Montserrat"/>
              <a:ea typeface="Montserrat"/>
              <a:cs typeface="Montserrat"/>
              <a:sym typeface="Montserrat"/>
            </a:endParaRPr>
          </a:p>
        </p:txBody>
      </p:sp>
      <p:sp>
        <p:nvSpPr>
          <p:cNvPr id="335" name="Google Shape;335;p58"/>
          <p:cNvSpPr txBox="1"/>
          <p:nvPr/>
        </p:nvSpPr>
        <p:spPr>
          <a:xfrm>
            <a:off x="479800" y="828425"/>
            <a:ext cx="8315100" cy="25134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30000"/>
              </a:lnSpc>
              <a:spcBef>
                <a:spcPts val="0"/>
              </a:spcBef>
              <a:spcAft>
                <a:spcPts val="0"/>
              </a:spcAft>
              <a:buClr>
                <a:schemeClr val="lt1"/>
              </a:buClr>
              <a:buSzPts val="1500"/>
              <a:buFont typeface="Montserrat"/>
              <a:buChar char="●"/>
            </a:pPr>
            <a:r>
              <a:rPr b="1" lang="pt-BR" sz="1500">
                <a:solidFill>
                  <a:schemeClr val="lt1"/>
                </a:solidFill>
                <a:latin typeface="Montserrat"/>
                <a:ea typeface="Montserrat"/>
                <a:cs typeface="Montserrat"/>
                <a:sym typeface="Montserrat"/>
              </a:rPr>
              <a:t>Previsão de dados futuros - Séries temporais</a:t>
            </a:r>
            <a:endParaRPr b="1" sz="1500">
              <a:solidFill>
                <a:schemeClr val="lt1"/>
              </a:solidFill>
              <a:latin typeface="Montserrat"/>
              <a:ea typeface="Montserrat"/>
              <a:cs typeface="Montserrat"/>
              <a:sym typeface="Montserrat"/>
            </a:endParaRPr>
          </a:p>
          <a:p>
            <a:pPr indent="-298450" lvl="1" marL="914400" marR="0" rtl="0" algn="just">
              <a:lnSpc>
                <a:spcPct val="13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Testamos as técnicas de:</a:t>
            </a:r>
            <a:endParaRPr sz="1100">
              <a:solidFill>
                <a:schemeClr val="lt1"/>
              </a:solidFill>
              <a:latin typeface="Montserrat Medium"/>
              <a:ea typeface="Montserrat Medium"/>
              <a:cs typeface="Montserrat Medium"/>
              <a:sym typeface="Montserrat Medium"/>
            </a:endParaRPr>
          </a:p>
          <a:p>
            <a:pPr indent="-298450" lvl="2" marL="1371600" marR="0" rtl="0" algn="just">
              <a:lnSpc>
                <a:spcPct val="13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Linha de base;</a:t>
            </a:r>
            <a:endParaRPr sz="1100">
              <a:solidFill>
                <a:schemeClr val="lt1"/>
              </a:solidFill>
              <a:latin typeface="Montserrat Medium"/>
              <a:ea typeface="Montserrat Medium"/>
              <a:cs typeface="Montserrat Medium"/>
              <a:sym typeface="Montserrat Medium"/>
            </a:endParaRPr>
          </a:p>
          <a:p>
            <a:pPr indent="-298450" lvl="2" marL="1371600" marR="0" rtl="0" algn="just">
              <a:lnSpc>
                <a:spcPct val="13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Modelo linear;</a:t>
            </a:r>
            <a:endParaRPr sz="1100">
              <a:solidFill>
                <a:schemeClr val="lt1"/>
              </a:solidFill>
              <a:latin typeface="Montserrat Medium"/>
              <a:ea typeface="Montserrat Medium"/>
              <a:cs typeface="Montserrat Medium"/>
              <a:sym typeface="Montserrat Medium"/>
            </a:endParaRPr>
          </a:p>
          <a:p>
            <a:pPr indent="-298450" lvl="2" marL="1371600" marR="0" rtl="0" algn="just">
              <a:lnSpc>
                <a:spcPct val="13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Denso;</a:t>
            </a:r>
            <a:endParaRPr sz="1100">
              <a:solidFill>
                <a:schemeClr val="lt1"/>
              </a:solidFill>
              <a:latin typeface="Montserrat Medium"/>
              <a:ea typeface="Montserrat Medium"/>
              <a:cs typeface="Montserrat Medium"/>
              <a:sym typeface="Montserrat Medium"/>
            </a:endParaRPr>
          </a:p>
          <a:p>
            <a:pPr indent="-298450" lvl="2" marL="1371600" marR="0" rtl="0" algn="just">
              <a:lnSpc>
                <a:spcPct val="13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Multi-passo denso;</a:t>
            </a:r>
            <a:endParaRPr sz="1100">
              <a:solidFill>
                <a:schemeClr val="lt1"/>
              </a:solidFill>
              <a:latin typeface="Montserrat Medium"/>
              <a:ea typeface="Montserrat Medium"/>
              <a:cs typeface="Montserrat Medium"/>
              <a:sym typeface="Montserrat Medium"/>
            </a:endParaRPr>
          </a:p>
          <a:p>
            <a:pPr indent="-298450" lvl="2" marL="1371600" marR="0" rtl="0" algn="just">
              <a:lnSpc>
                <a:spcPct val="13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Rede neural de convolução;</a:t>
            </a:r>
            <a:endParaRPr sz="1100">
              <a:solidFill>
                <a:schemeClr val="lt1"/>
              </a:solidFill>
              <a:latin typeface="Montserrat Medium"/>
              <a:ea typeface="Montserrat Medium"/>
              <a:cs typeface="Montserrat Medium"/>
              <a:sym typeface="Montserrat Medium"/>
            </a:endParaRPr>
          </a:p>
          <a:p>
            <a:pPr indent="-298450" lvl="2" marL="1371600" marR="0" rtl="0" algn="just">
              <a:lnSpc>
                <a:spcPct val="130000"/>
              </a:lnSpc>
              <a:spcBef>
                <a:spcPts val="600"/>
              </a:spcBef>
              <a:spcAft>
                <a:spcPts val="60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Rede neural recorrente</a:t>
            </a:r>
            <a:endParaRPr sz="1100">
              <a:solidFill>
                <a:schemeClr val="lt1"/>
              </a:solidFill>
              <a:latin typeface="Montserrat Medium"/>
              <a:ea typeface="Montserrat Medium"/>
              <a:cs typeface="Montserrat Medium"/>
              <a:sym typeface="Montserrat Medium"/>
            </a:endParaRPr>
          </a:p>
        </p:txBody>
      </p:sp>
      <p:sp>
        <p:nvSpPr>
          <p:cNvPr id="336" name="Google Shape;336;p58"/>
          <p:cNvSpPr/>
          <p:nvPr/>
        </p:nvSpPr>
        <p:spPr>
          <a:xfrm>
            <a:off x="283816" y="4181221"/>
            <a:ext cx="421914" cy="420759"/>
          </a:xfrm>
          <a:custGeom>
            <a:rect b="b" l="l" r="r" t="t"/>
            <a:pathLst>
              <a:path extrusionOk="0" h="11657" w="11689">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7" name="Google Shape;337;p58"/>
          <p:cNvPicPr preferRelativeResize="0"/>
          <p:nvPr/>
        </p:nvPicPr>
        <p:blipFill rotWithShape="1">
          <a:blip r:embed="rId3">
            <a:alphaModFix/>
          </a:blip>
          <a:srcRect b="0" l="0" r="0" t="0"/>
          <a:stretch/>
        </p:blipFill>
        <p:spPr>
          <a:xfrm>
            <a:off x="8366500" y="65273"/>
            <a:ext cx="576937" cy="396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9"/>
          <p:cNvSpPr/>
          <p:nvPr/>
        </p:nvSpPr>
        <p:spPr>
          <a:xfrm>
            <a:off x="62500" y="4029650"/>
            <a:ext cx="696000" cy="7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9"/>
          <p:cNvSpPr txBox="1"/>
          <p:nvPr>
            <p:ph type="ctrTitle"/>
          </p:nvPr>
        </p:nvSpPr>
        <p:spPr>
          <a:xfrm>
            <a:off x="1704625" y="208269"/>
            <a:ext cx="52776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lang="pt-BR" sz="3000">
                <a:solidFill>
                  <a:schemeClr val="lt1"/>
                </a:solidFill>
                <a:latin typeface="Montserrat Black"/>
                <a:ea typeface="Montserrat Black"/>
                <a:cs typeface="Montserrat Black"/>
                <a:sym typeface="Montserrat Black"/>
              </a:rPr>
              <a:t>Evaluation</a:t>
            </a:r>
            <a:endParaRPr b="0" i="0" sz="3000" u="none" cap="none" strike="noStrike">
              <a:solidFill>
                <a:schemeClr val="lt1"/>
              </a:solidFill>
              <a:latin typeface="Montserrat Black"/>
              <a:ea typeface="Montserrat Black"/>
              <a:cs typeface="Montserrat Black"/>
              <a:sym typeface="Montserrat Black"/>
            </a:endParaRPr>
          </a:p>
        </p:txBody>
      </p:sp>
      <p:sp>
        <p:nvSpPr>
          <p:cNvPr id="344" name="Google Shape;344;p59"/>
          <p:cNvSpPr txBox="1"/>
          <p:nvPr>
            <p:ph idx="2" type="ctrTitle"/>
          </p:nvPr>
        </p:nvSpPr>
        <p:spPr>
          <a:xfrm>
            <a:off x="479800" y="208269"/>
            <a:ext cx="23337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b="0" i="0" lang="pt-BR" sz="1900" u="none" cap="none" strike="noStrike">
                <a:solidFill>
                  <a:schemeClr val="lt1"/>
                </a:solidFill>
                <a:latin typeface="Montserrat"/>
                <a:ea typeface="Montserrat"/>
                <a:cs typeface="Montserrat"/>
                <a:sym typeface="Montserrat"/>
              </a:rPr>
              <a:t>Etapa #</a:t>
            </a:r>
            <a:r>
              <a:rPr lang="pt-BR" sz="1900">
                <a:solidFill>
                  <a:schemeClr val="lt1"/>
                </a:solidFill>
                <a:latin typeface="Montserrat"/>
                <a:ea typeface="Montserrat"/>
                <a:cs typeface="Montserrat"/>
                <a:sym typeface="Montserrat"/>
              </a:rPr>
              <a:t>5</a:t>
            </a:r>
            <a:endParaRPr b="0" i="0" sz="1900" u="none" cap="none" strike="noStrike">
              <a:solidFill>
                <a:schemeClr val="lt1"/>
              </a:solidFill>
              <a:latin typeface="Montserrat"/>
              <a:ea typeface="Montserrat"/>
              <a:cs typeface="Montserrat"/>
              <a:sym typeface="Montserrat"/>
            </a:endParaRPr>
          </a:p>
        </p:txBody>
      </p:sp>
      <p:sp>
        <p:nvSpPr>
          <p:cNvPr id="345" name="Google Shape;345;p59"/>
          <p:cNvSpPr txBox="1"/>
          <p:nvPr/>
        </p:nvSpPr>
        <p:spPr>
          <a:xfrm>
            <a:off x="479800" y="828425"/>
            <a:ext cx="8315100" cy="10281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30000"/>
              </a:lnSpc>
              <a:spcBef>
                <a:spcPts val="0"/>
              </a:spcBef>
              <a:spcAft>
                <a:spcPts val="0"/>
              </a:spcAft>
              <a:buClr>
                <a:schemeClr val="lt1"/>
              </a:buClr>
              <a:buSzPts val="1500"/>
              <a:buFont typeface="Montserrat"/>
              <a:buChar char="●"/>
            </a:pPr>
            <a:r>
              <a:rPr b="1" lang="pt-BR" sz="1500">
                <a:solidFill>
                  <a:schemeClr val="lt1"/>
                </a:solidFill>
                <a:latin typeface="Montserrat"/>
                <a:ea typeface="Montserrat"/>
                <a:cs typeface="Montserrat"/>
                <a:sym typeface="Montserrat"/>
              </a:rPr>
              <a:t>Previsão de dados futuros - Séries temporais</a:t>
            </a:r>
            <a:endParaRPr b="1" sz="1500">
              <a:solidFill>
                <a:schemeClr val="lt1"/>
              </a:solidFill>
              <a:latin typeface="Montserrat"/>
              <a:ea typeface="Montserrat"/>
              <a:cs typeface="Montserrat"/>
              <a:sym typeface="Montserrat"/>
            </a:endParaRPr>
          </a:p>
          <a:p>
            <a:pPr indent="-298450" lvl="1" marL="914400" marR="0" rtl="0" algn="just">
              <a:lnSpc>
                <a:spcPct val="13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Resultados:</a:t>
            </a:r>
            <a:endParaRPr sz="1100">
              <a:solidFill>
                <a:schemeClr val="lt1"/>
              </a:solidFill>
              <a:latin typeface="Montserrat Medium"/>
              <a:ea typeface="Montserrat Medium"/>
              <a:cs typeface="Montserrat Medium"/>
              <a:sym typeface="Montserrat Medium"/>
            </a:endParaRPr>
          </a:p>
          <a:p>
            <a:pPr indent="0" lvl="0" marL="914400" marR="0" rtl="0" algn="just">
              <a:lnSpc>
                <a:spcPct val="130000"/>
              </a:lnSpc>
              <a:spcBef>
                <a:spcPts val="600"/>
              </a:spcBef>
              <a:spcAft>
                <a:spcPts val="600"/>
              </a:spcAft>
              <a:buNone/>
            </a:pPr>
            <a:r>
              <a:t/>
            </a:r>
            <a:endParaRPr sz="1100">
              <a:solidFill>
                <a:schemeClr val="lt1"/>
              </a:solidFill>
              <a:latin typeface="Montserrat Medium"/>
              <a:ea typeface="Montserrat Medium"/>
              <a:cs typeface="Montserrat Medium"/>
              <a:sym typeface="Montserrat Medium"/>
            </a:endParaRPr>
          </a:p>
        </p:txBody>
      </p:sp>
      <p:sp>
        <p:nvSpPr>
          <p:cNvPr id="346" name="Google Shape;346;p59"/>
          <p:cNvSpPr/>
          <p:nvPr/>
        </p:nvSpPr>
        <p:spPr>
          <a:xfrm>
            <a:off x="283816" y="4181221"/>
            <a:ext cx="421914" cy="420759"/>
          </a:xfrm>
          <a:custGeom>
            <a:rect b="b" l="l" r="r" t="t"/>
            <a:pathLst>
              <a:path extrusionOk="0" h="11657" w="11689">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7" name="Google Shape;347;p59"/>
          <p:cNvPicPr preferRelativeResize="0"/>
          <p:nvPr/>
        </p:nvPicPr>
        <p:blipFill rotWithShape="1">
          <a:blip r:embed="rId3">
            <a:alphaModFix/>
          </a:blip>
          <a:srcRect b="0" l="0" r="0" t="0"/>
          <a:stretch/>
        </p:blipFill>
        <p:spPr>
          <a:xfrm>
            <a:off x="8366500" y="65273"/>
            <a:ext cx="576937" cy="396800"/>
          </a:xfrm>
          <a:prstGeom prst="rect">
            <a:avLst/>
          </a:prstGeom>
          <a:noFill/>
          <a:ln>
            <a:noFill/>
          </a:ln>
        </p:spPr>
      </p:pic>
      <p:sp>
        <p:nvSpPr>
          <p:cNvPr id="348" name="Google Shape;348;p59"/>
          <p:cNvSpPr txBox="1"/>
          <p:nvPr/>
        </p:nvSpPr>
        <p:spPr>
          <a:xfrm>
            <a:off x="4751350" y="1516250"/>
            <a:ext cx="8315100" cy="1781700"/>
          </a:xfrm>
          <a:prstGeom prst="rect">
            <a:avLst/>
          </a:prstGeom>
          <a:noFill/>
          <a:ln>
            <a:noFill/>
          </a:ln>
        </p:spPr>
        <p:txBody>
          <a:bodyPr anchorCtr="0" anchor="t" bIns="91425" lIns="91425" spcFirstLastPara="1" rIns="91425" wrap="square" tIns="91425">
            <a:spAutoFit/>
          </a:bodyPr>
          <a:lstStyle/>
          <a:p>
            <a:pPr indent="0" lvl="0" marL="0" marR="0" rtl="0" algn="just">
              <a:lnSpc>
                <a:spcPct val="130000"/>
              </a:lnSpc>
              <a:spcBef>
                <a:spcPts val="0"/>
              </a:spcBef>
              <a:spcAft>
                <a:spcPts val="0"/>
              </a:spcAft>
              <a:buNone/>
            </a:pPr>
            <a:r>
              <a:rPr lang="pt-BR" sz="1050">
                <a:solidFill>
                  <a:srgbClr val="D5D5D5"/>
                </a:solidFill>
                <a:highlight>
                  <a:srgbClr val="383838"/>
                </a:highlight>
                <a:latin typeface="Courier New"/>
                <a:ea typeface="Courier New"/>
                <a:cs typeface="Courier New"/>
                <a:sym typeface="Courier New"/>
              </a:rPr>
              <a:t>MAE:</a:t>
            </a:r>
            <a:endParaRPr sz="1050">
              <a:solidFill>
                <a:srgbClr val="D5D5D5"/>
              </a:solidFill>
              <a:highlight>
                <a:srgbClr val="383838"/>
              </a:highlight>
              <a:latin typeface="Courier New"/>
              <a:ea typeface="Courier New"/>
              <a:cs typeface="Courier New"/>
              <a:sym typeface="Courier New"/>
            </a:endParaRPr>
          </a:p>
          <a:p>
            <a:pPr indent="0" lvl="0" marL="0" marR="0" rtl="0" algn="just">
              <a:lnSpc>
                <a:spcPct val="130000"/>
              </a:lnSpc>
              <a:spcBef>
                <a:spcPts val="600"/>
              </a:spcBef>
              <a:spcAft>
                <a:spcPts val="0"/>
              </a:spcAft>
              <a:buNone/>
            </a:pPr>
            <a:r>
              <a:rPr lang="pt-BR" sz="1050">
                <a:solidFill>
                  <a:srgbClr val="D5D5D5"/>
                </a:solidFill>
                <a:highlight>
                  <a:srgbClr val="383838"/>
                </a:highlight>
                <a:latin typeface="Courier New"/>
                <a:ea typeface="Courier New"/>
                <a:cs typeface="Courier New"/>
                <a:sym typeface="Courier New"/>
              </a:rPr>
              <a:t>Last    : 0.3900</a:t>
            </a:r>
            <a:endParaRPr sz="1050">
              <a:solidFill>
                <a:srgbClr val="D5D5D5"/>
              </a:solidFill>
              <a:highlight>
                <a:srgbClr val="383838"/>
              </a:highlight>
              <a:latin typeface="Courier New"/>
              <a:ea typeface="Courier New"/>
              <a:cs typeface="Courier New"/>
              <a:sym typeface="Courier New"/>
            </a:endParaRPr>
          </a:p>
          <a:p>
            <a:pPr indent="0" lvl="0" marL="0" marR="0" rtl="0" algn="just">
              <a:lnSpc>
                <a:spcPct val="130000"/>
              </a:lnSpc>
              <a:spcBef>
                <a:spcPts val="600"/>
              </a:spcBef>
              <a:spcAft>
                <a:spcPts val="0"/>
              </a:spcAft>
              <a:buNone/>
            </a:pPr>
            <a:r>
              <a:rPr lang="pt-BR" sz="1050">
                <a:solidFill>
                  <a:srgbClr val="D5D5D5"/>
                </a:solidFill>
                <a:highlight>
                  <a:srgbClr val="383838"/>
                </a:highlight>
                <a:latin typeface="Courier New"/>
                <a:ea typeface="Courier New"/>
                <a:cs typeface="Courier New"/>
                <a:sym typeface="Courier New"/>
              </a:rPr>
              <a:t>Repeat  : 0.2590</a:t>
            </a:r>
            <a:endParaRPr sz="1050">
              <a:solidFill>
                <a:srgbClr val="D5D5D5"/>
              </a:solidFill>
              <a:highlight>
                <a:srgbClr val="383838"/>
              </a:highlight>
              <a:latin typeface="Courier New"/>
              <a:ea typeface="Courier New"/>
              <a:cs typeface="Courier New"/>
              <a:sym typeface="Courier New"/>
            </a:endParaRPr>
          </a:p>
          <a:p>
            <a:pPr indent="0" lvl="0" marL="0" marR="0" rtl="0" algn="just">
              <a:lnSpc>
                <a:spcPct val="130000"/>
              </a:lnSpc>
              <a:spcBef>
                <a:spcPts val="600"/>
              </a:spcBef>
              <a:spcAft>
                <a:spcPts val="0"/>
              </a:spcAft>
              <a:buNone/>
            </a:pPr>
            <a:r>
              <a:rPr lang="pt-BR" sz="1050">
                <a:solidFill>
                  <a:srgbClr val="D5D5D5"/>
                </a:solidFill>
                <a:highlight>
                  <a:srgbClr val="383838"/>
                </a:highlight>
                <a:latin typeface="Courier New"/>
                <a:ea typeface="Courier New"/>
                <a:cs typeface="Courier New"/>
                <a:sym typeface="Courier New"/>
              </a:rPr>
              <a:t>Linear  : 0.2190</a:t>
            </a:r>
            <a:endParaRPr sz="1050">
              <a:solidFill>
                <a:srgbClr val="D5D5D5"/>
              </a:solidFill>
              <a:highlight>
                <a:srgbClr val="383838"/>
              </a:highlight>
              <a:latin typeface="Courier New"/>
              <a:ea typeface="Courier New"/>
              <a:cs typeface="Courier New"/>
              <a:sym typeface="Courier New"/>
            </a:endParaRPr>
          </a:p>
          <a:p>
            <a:pPr indent="0" lvl="0" marL="0" marR="0" rtl="0" algn="just">
              <a:lnSpc>
                <a:spcPct val="130000"/>
              </a:lnSpc>
              <a:spcBef>
                <a:spcPts val="600"/>
              </a:spcBef>
              <a:spcAft>
                <a:spcPts val="0"/>
              </a:spcAft>
              <a:buNone/>
            </a:pPr>
            <a:r>
              <a:rPr lang="pt-BR" sz="1050">
                <a:solidFill>
                  <a:srgbClr val="D5D5D5"/>
                </a:solidFill>
                <a:highlight>
                  <a:srgbClr val="383838"/>
                </a:highlight>
                <a:latin typeface="Courier New"/>
                <a:ea typeface="Courier New"/>
                <a:cs typeface="Courier New"/>
                <a:sym typeface="Courier New"/>
              </a:rPr>
              <a:t>Dense   : 0.2172</a:t>
            </a:r>
            <a:endParaRPr sz="1050">
              <a:solidFill>
                <a:srgbClr val="D5D5D5"/>
              </a:solidFill>
              <a:highlight>
                <a:srgbClr val="383838"/>
              </a:highlight>
              <a:latin typeface="Courier New"/>
              <a:ea typeface="Courier New"/>
              <a:cs typeface="Courier New"/>
              <a:sym typeface="Courier New"/>
            </a:endParaRPr>
          </a:p>
          <a:p>
            <a:pPr indent="0" lvl="0" marL="0" marR="0" rtl="0" algn="just">
              <a:lnSpc>
                <a:spcPct val="130000"/>
              </a:lnSpc>
              <a:spcBef>
                <a:spcPts val="600"/>
              </a:spcBef>
              <a:spcAft>
                <a:spcPts val="600"/>
              </a:spcAft>
              <a:buNone/>
            </a:pPr>
            <a:r>
              <a:rPr lang="pt-BR" sz="1050">
                <a:solidFill>
                  <a:srgbClr val="D5D5D5"/>
                </a:solidFill>
                <a:highlight>
                  <a:srgbClr val="383838"/>
                </a:highlight>
                <a:latin typeface="Courier New"/>
                <a:ea typeface="Courier New"/>
                <a:cs typeface="Courier New"/>
                <a:sym typeface="Courier New"/>
              </a:rPr>
              <a:t>Conv    : 0.2081</a:t>
            </a:r>
            <a:endParaRPr b="1" sz="1500">
              <a:solidFill>
                <a:schemeClr val="lt1"/>
              </a:solidFill>
              <a:latin typeface="Montserrat"/>
              <a:ea typeface="Montserrat"/>
              <a:cs typeface="Montserrat"/>
              <a:sym typeface="Montserrat"/>
            </a:endParaRPr>
          </a:p>
        </p:txBody>
      </p:sp>
      <p:pic>
        <p:nvPicPr>
          <p:cNvPr id="349" name="Google Shape;349;p59"/>
          <p:cNvPicPr preferRelativeResize="0"/>
          <p:nvPr/>
        </p:nvPicPr>
        <p:blipFill>
          <a:blip r:embed="rId4">
            <a:alphaModFix/>
          </a:blip>
          <a:stretch>
            <a:fillRect/>
          </a:stretch>
        </p:blipFill>
        <p:spPr>
          <a:xfrm>
            <a:off x="899875" y="1619800"/>
            <a:ext cx="3270225" cy="29821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0"/>
          <p:cNvSpPr/>
          <p:nvPr/>
        </p:nvSpPr>
        <p:spPr>
          <a:xfrm>
            <a:off x="62500" y="4029650"/>
            <a:ext cx="696000" cy="7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60"/>
          <p:cNvSpPr txBox="1"/>
          <p:nvPr>
            <p:ph type="ctrTitle"/>
          </p:nvPr>
        </p:nvSpPr>
        <p:spPr>
          <a:xfrm>
            <a:off x="1704625" y="208269"/>
            <a:ext cx="52776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lang="pt-BR" sz="3000">
                <a:solidFill>
                  <a:schemeClr val="lt1"/>
                </a:solidFill>
                <a:latin typeface="Montserrat Black"/>
                <a:ea typeface="Montserrat Black"/>
                <a:cs typeface="Montserrat Black"/>
                <a:sym typeface="Montserrat Black"/>
              </a:rPr>
              <a:t>Deployment</a:t>
            </a:r>
            <a:endParaRPr b="0" i="0" sz="3000" u="none" cap="none" strike="noStrike">
              <a:solidFill>
                <a:schemeClr val="lt1"/>
              </a:solidFill>
              <a:latin typeface="Montserrat Black"/>
              <a:ea typeface="Montserrat Black"/>
              <a:cs typeface="Montserrat Black"/>
              <a:sym typeface="Montserrat Black"/>
            </a:endParaRPr>
          </a:p>
        </p:txBody>
      </p:sp>
      <p:sp>
        <p:nvSpPr>
          <p:cNvPr id="356" name="Google Shape;356;p60"/>
          <p:cNvSpPr txBox="1"/>
          <p:nvPr>
            <p:ph idx="2" type="ctrTitle"/>
          </p:nvPr>
        </p:nvSpPr>
        <p:spPr>
          <a:xfrm>
            <a:off x="479800" y="208269"/>
            <a:ext cx="23337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b="0" i="0" lang="pt-BR" sz="1900" u="none" cap="none" strike="noStrike">
                <a:solidFill>
                  <a:schemeClr val="lt1"/>
                </a:solidFill>
                <a:latin typeface="Montserrat"/>
                <a:ea typeface="Montserrat"/>
                <a:cs typeface="Montserrat"/>
                <a:sym typeface="Montserrat"/>
              </a:rPr>
              <a:t>Etapa #</a:t>
            </a:r>
            <a:r>
              <a:rPr lang="pt-BR" sz="1900">
                <a:solidFill>
                  <a:schemeClr val="lt1"/>
                </a:solidFill>
                <a:latin typeface="Montserrat"/>
                <a:ea typeface="Montserrat"/>
                <a:cs typeface="Montserrat"/>
                <a:sym typeface="Montserrat"/>
              </a:rPr>
              <a:t>6</a:t>
            </a:r>
            <a:endParaRPr b="0" i="0" sz="1900" u="none" cap="none" strike="noStrike">
              <a:solidFill>
                <a:schemeClr val="lt1"/>
              </a:solidFill>
              <a:latin typeface="Montserrat"/>
              <a:ea typeface="Montserrat"/>
              <a:cs typeface="Montserrat"/>
              <a:sym typeface="Montserrat"/>
            </a:endParaRPr>
          </a:p>
        </p:txBody>
      </p:sp>
      <p:sp>
        <p:nvSpPr>
          <p:cNvPr id="357" name="Google Shape;357;p60"/>
          <p:cNvSpPr txBox="1"/>
          <p:nvPr/>
        </p:nvSpPr>
        <p:spPr>
          <a:xfrm>
            <a:off x="479800" y="828425"/>
            <a:ext cx="8315100" cy="15453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30000"/>
              </a:lnSpc>
              <a:spcBef>
                <a:spcPts val="0"/>
              </a:spcBef>
              <a:spcAft>
                <a:spcPts val="0"/>
              </a:spcAft>
              <a:buClr>
                <a:schemeClr val="lt1"/>
              </a:buClr>
              <a:buSzPts val="1500"/>
              <a:buFont typeface="Montserrat"/>
              <a:buChar char="●"/>
            </a:pPr>
            <a:r>
              <a:rPr b="1" lang="pt-BR" sz="1500">
                <a:solidFill>
                  <a:schemeClr val="lt1"/>
                </a:solidFill>
                <a:latin typeface="Montserrat"/>
                <a:ea typeface="Montserrat"/>
                <a:cs typeface="Montserrat"/>
                <a:sym typeface="Montserrat"/>
              </a:rPr>
              <a:t>Disponibilização</a:t>
            </a:r>
            <a:r>
              <a:rPr b="1" lang="pt-BR" sz="1500">
                <a:solidFill>
                  <a:schemeClr val="lt1"/>
                </a:solidFill>
                <a:latin typeface="Montserrat"/>
                <a:ea typeface="Montserrat"/>
                <a:cs typeface="Montserrat"/>
                <a:sym typeface="Montserrat"/>
              </a:rPr>
              <a:t> </a:t>
            </a:r>
            <a:endParaRPr b="1" sz="1500">
              <a:solidFill>
                <a:schemeClr val="lt1"/>
              </a:solidFill>
              <a:latin typeface="Montserrat"/>
              <a:ea typeface="Montserrat"/>
              <a:cs typeface="Montserrat"/>
              <a:sym typeface="Montserrat"/>
            </a:endParaRPr>
          </a:p>
          <a:p>
            <a:pPr indent="-298450" lvl="1" marL="914400" marR="0" rtl="0" algn="just">
              <a:lnSpc>
                <a:spcPct val="13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Empresa pequena e sem time de TI ou Dados;</a:t>
            </a:r>
            <a:endParaRPr sz="1100">
              <a:solidFill>
                <a:schemeClr val="lt1"/>
              </a:solidFill>
              <a:latin typeface="Montserrat Medium"/>
              <a:ea typeface="Montserrat Medium"/>
              <a:cs typeface="Montserrat Medium"/>
              <a:sym typeface="Montserrat Medium"/>
            </a:endParaRPr>
          </a:p>
          <a:p>
            <a:pPr indent="-298450" lvl="1" marL="914400" marR="0" rtl="0" algn="just">
              <a:lnSpc>
                <a:spcPct val="13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Opção pela entrega de um notebook, um arquivo executável e também uma versão através do Streamlit para utilização</a:t>
            </a:r>
            <a:endParaRPr sz="11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600"/>
              </a:spcAft>
              <a:buNone/>
            </a:pPr>
            <a:r>
              <a:t/>
            </a:r>
            <a:endParaRPr sz="1100">
              <a:solidFill>
                <a:schemeClr val="lt1"/>
              </a:solidFill>
              <a:latin typeface="Montserrat Medium"/>
              <a:ea typeface="Montserrat Medium"/>
              <a:cs typeface="Montserrat Medium"/>
              <a:sym typeface="Montserrat Medium"/>
            </a:endParaRPr>
          </a:p>
        </p:txBody>
      </p:sp>
      <p:sp>
        <p:nvSpPr>
          <p:cNvPr id="358" name="Google Shape;358;p60"/>
          <p:cNvSpPr/>
          <p:nvPr/>
        </p:nvSpPr>
        <p:spPr>
          <a:xfrm>
            <a:off x="283816" y="4181221"/>
            <a:ext cx="421914" cy="420759"/>
          </a:xfrm>
          <a:custGeom>
            <a:rect b="b" l="l" r="r" t="t"/>
            <a:pathLst>
              <a:path extrusionOk="0" h="11657" w="11689">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9" name="Google Shape;359;p60"/>
          <p:cNvPicPr preferRelativeResize="0"/>
          <p:nvPr/>
        </p:nvPicPr>
        <p:blipFill rotWithShape="1">
          <a:blip r:embed="rId3">
            <a:alphaModFix/>
          </a:blip>
          <a:srcRect b="0" l="0" r="0" t="0"/>
          <a:stretch/>
        </p:blipFill>
        <p:spPr>
          <a:xfrm>
            <a:off x="8366500" y="65273"/>
            <a:ext cx="576937" cy="396800"/>
          </a:xfrm>
          <a:prstGeom prst="rect">
            <a:avLst/>
          </a:prstGeom>
          <a:noFill/>
          <a:ln>
            <a:noFill/>
          </a:ln>
        </p:spPr>
      </p:pic>
      <p:sp>
        <p:nvSpPr>
          <p:cNvPr id="360" name="Google Shape;360;p60"/>
          <p:cNvSpPr txBox="1"/>
          <p:nvPr/>
        </p:nvSpPr>
        <p:spPr>
          <a:xfrm>
            <a:off x="628325" y="2150825"/>
            <a:ext cx="8315100" cy="13254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30000"/>
              </a:lnSpc>
              <a:spcBef>
                <a:spcPts val="0"/>
              </a:spcBef>
              <a:spcAft>
                <a:spcPts val="0"/>
              </a:spcAft>
              <a:buClr>
                <a:schemeClr val="lt1"/>
              </a:buClr>
              <a:buSzPts val="1500"/>
              <a:buFont typeface="Montserrat"/>
              <a:buChar char="●"/>
            </a:pPr>
            <a:r>
              <a:rPr b="1" lang="pt-BR" sz="1500">
                <a:solidFill>
                  <a:schemeClr val="lt1"/>
                </a:solidFill>
                <a:latin typeface="Montserrat"/>
                <a:ea typeface="Montserrat"/>
                <a:cs typeface="Montserrat"/>
                <a:sym typeface="Montserrat"/>
              </a:rPr>
              <a:t>Manutenção</a:t>
            </a:r>
            <a:endParaRPr b="1" sz="1500">
              <a:solidFill>
                <a:schemeClr val="lt1"/>
              </a:solidFill>
              <a:latin typeface="Montserrat"/>
              <a:ea typeface="Montserrat"/>
              <a:cs typeface="Montserrat"/>
              <a:sym typeface="Montserrat"/>
            </a:endParaRPr>
          </a:p>
          <a:p>
            <a:pPr indent="-298450" lvl="1" marL="914400" marR="0" rtl="0" algn="just">
              <a:lnSpc>
                <a:spcPct val="13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Acompanhamento da geração prevista pelo modelo x a real;</a:t>
            </a:r>
            <a:endParaRPr sz="1100">
              <a:solidFill>
                <a:schemeClr val="lt1"/>
              </a:solidFill>
              <a:latin typeface="Montserrat Medium"/>
              <a:ea typeface="Montserrat Medium"/>
              <a:cs typeface="Montserrat Medium"/>
              <a:sym typeface="Montserrat Medium"/>
            </a:endParaRPr>
          </a:p>
          <a:p>
            <a:pPr indent="-298450" lvl="1" marL="914400" marR="0" rtl="0" algn="just">
              <a:lnSpc>
                <a:spcPct val="13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o MAE ultrapassar 30% em 5 previsões consecutivas;</a:t>
            </a:r>
            <a:endParaRPr sz="11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600"/>
              </a:spcAft>
              <a:buNone/>
            </a:pPr>
            <a:r>
              <a:t/>
            </a:r>
            <a:endParaRPr sz="1100">
              <a:solidFill>
                <a:schemeClr val="lt1"/>
              </a:solidFill>
              <a:latin typeface="Montserrat Medium"/>
              <a:ea typeface="Montserrat Medium"/>
              <a:cs typeface="Montserrat Medium"/>
              <a:sym typeface="Montserra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3"/>
          <p:cNvSpPr/>
          <p:nvPr/>
        </p:nvSpPr>
        <p:spPr>
          <a:xfrm rot="-5400000">
            <a:off x="-367150" y="3341250"/>
            <a:ext cx="2103600" cy="1500900"/>
          </a:xfrm>
          <a:prstGeom prst="diagStripe">
            <a:avLst>
              <a:gd fmla="val 55723"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43"/>
          <p:cNvSpPr txBox="1"/>
          <p:nvPr/>
        </p:nvSpPr>
        <p:spPr>
          <a:xfrm>
            <a:off x="1221450" y="1031200"/>
            <a:ext cx="7340100" cy="1365300"/>
          </a:xfrm>
          <a:prstGeom prst="rect">
            <a:avLst/>
          </a:prstGeom>
          <a:noFill/>
          <a:ln>
            <a:noFill/>
          </a:ln>
        </p:spPr>
        <p:txBody>
          <a:bodyPr anchorCtr="0" anchor="ctr" bIns="47450" lIns="47450" spcFirstLastPara="1" rIns="47450" wrap="square" tIns="47450">
            <a:noAutofit/>
          </a:bodyPr>
          <a:lstStyle/>
          <a:p>
            <a:pPr indent="0" lvl="0" marL="0" marR="0" rtl="0" algn="r">
              <a:lnSpc>
                <a:spcPct val="90000"/>
              </a:lnSpc>
              <a:spcBef>
                <a:spcPts val="0"/>
              </a:spcBef>
              <a:spcAft>
                <a:spcPts val="0"/>
              </a:spcAft>
              <a:buClr>
                <a:schemeClr val="lt1"/>
              </a:buClr>
              <a:buSzPts val="5300"/>
              <a:buFont typeface="Arial"/>
              <a:buNone/>
            </a:pPr>
            <a:r>
              <a:rPr b="1" i="0" lang="pt-BR" sz="3900" u="none" cap="none" strike="noStrike">
                <a:solidFill>
                  <a:schemeClr val="lt1"/>
                </a:solidFill>
                <a:latin typeface="Montserrat"/>
                <a:ea typeface="Montserrat"/>
                <a:cs typeface="Montserrat"/>
                <a:sym typeface="Montserrat"/>
              </a:rPr>
              <a:t>MODELO DE</a:t>
            </a:r>
            <a:r>
              <a:rPr b="1" lang="pt-BR" sz="3900">
                <a:solidFill>
                  <a:schemeClr val="lt1"/>
                </a:solidFill>
                <a:latin typeface="Montserrat"/>
                <a:ea typeface="Montserrat"/>
                <a:cs typeface="Montserrat"/>
                <a:sym typeface="Montserrat"/>
              </a:rPr>
              <a:t> PREDIÇÃO DE</a:t>
            </a:r>
            <a:endParaRPr b="1" sz="3900">
              <a:solidFill>
                <a:schemeClr val="lt1"/>
              </a:solidFill>
              <a:latin typeface="Montserrat"/>
              <a:ea typeface="Montserrat"/>
              <a:cs typeface="Montserrat"/>
              <a:sym typeface="Montserrat"/>
            </a:endParaRPr>
          </a:p>
          <a:p>
            <a:pPr indent="0" lvl="0" marL="0" marR="0" rtl="0" algn="r">
              <a:lnSpc>
                <a:spcPct val="90000"/>
              </a:lnSpc>
              <a:spcBef>
                <a:spcPts val="0"/>
              </a:spcBef>
              <a:spcAft>
                <a:spcPts val="0"/>
              </a:spcAft>
              <a:buClr>
                <a:schemeClr val="lt1"/>
              </a:buClr>
              <a:buSzPts val="5300"/>
              <a:buFont typeface="Arial"/>
              <a:buNone/>
            </a:pPr>
            <a:r>
              <a:rPr b="1" lang="pt-BR" sz="3900">
                <a:solidFill>
                  <a:schemeClr val="lt1"/>
                </a:solidFill>
                <a:latin typeface="Montserrat"/>
                <a:ea typeface="Montserrat"/>
                <a:cs typeface="Montserrat"/>
                <a:sym typeface="Montserrat"/>
              </a:rPr>
              <a:t>GERAÇÃO DE ENERGIA</a:t>
            </a:r>
            <a:r>
              <a:rPr b="1" i="0" lang="pt-BR" sz="4500" u="none" cap="none" strike="noStrike">
                <a:solidFill>
                  <a:schemeClr val="lt1"/>
                </a:solidFill>
                <a:latin typeface="Montserrat"/>
                <a:ea typeface="Montserrat"/>
                <a:cs typeface="Montserrat"/>
                <a:sym typeface="Montserrat"/>
              </a:rPr>
              <a:t> </a:t>
            </a:r>
            <a:endParaRPr b="1" i="0" sz="1300" u="none" cap="none" strike="noStrike">
              <a:solidFill>
                <a:schemeClr val="lt1"/>
              </a:solidFill>
              <a:latin typeface="Montserrat"/>
              <a:ea typeface="Montserrat"/>
              <a:cs typeface="Montserrat"/>
              <a:sym typeface="Montserrat"/>
            </a:endParaRPr>
          </a:p>
        </p:txBody>
      </p:sp>
      <p:sp>
        <p:nvSpPr>
          <p:cNvPr id="169" name="Google Shape;169;p43"/>
          <p:cNvSpPr txBox="1"/>
          <p:nvPr/>
        </p:nvSpPr>
        <p:spPr>
          <a:xfrm>
            <a:off x="3473200" y="2333525"/>
            <a:ext cx="5088300" cy="4464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700"/>
              <a:buFont typeface="Arial"/>
              <a:buNone/>
            </a:pPr>
            <a:r>
              <a:rPr b="1" i="0" lang="pt-BR" sz="1700" u="none" cap="none" strike="noStrike">
                <a:solidFill>
                  <a:schemeClr val="lt1"/>
                </a:solidFill>
                <a:latin typeface="Montserrat"/>
                <a:ea typeface="Montserrat"/>
                <a:cs typeface="Montserrat"/>
                <a:sym typeface="Montserrat"/>
              </a:rPr>
              <a:t>[4Watt - </a:t>
            </a:r>
            <a:r>
              <a:rPr b="1" lang="pt-BR" sz="1700">
                <a:solidFill>
                  <a:schemeClr val="lt1"/>
                </a:solidFill>
                <a:latin typeface="Montserrat"/>
                <a:ea typeface="Montserrat"/>
                <a:cs typeface="Montserrat"/>
                <a:sym typeface="Montserrat"/>
              </a:rPr>
              <a:t>Apresentação do Projeto</a:t>
            </a:r>
            <a:r>
              <a:rPr b="1" i="0" lang="pt-BR" sz="1700" u="none" cap="none" strike="noStrike">
                <a:solidFill>
                  <a:schemeClr val="lt1"/>
                </a:solidFill>
                <a:latin typeface="Montserrat"/>
                <a:ea typeface="Montserrat"/>
                <a:cs typeface="Montserrat"/>
                <a:sym typeface="Montserrat"/>
              </a:rPr>
              <a:t>]</a:t>
            </a:r>
            <a:endParaRPr b="1" i="0" sz="1700" u="none" cap="none" strike="noStrike">
              <a:solidFill>
                <a:schemeClr val="lt1"/>
              </a:solidFill>
              <a:latin typeface="Montserrat"/>
              <a:ea typeface="Montserrat"/>
              <a:cs typeface="Montserrat"/>
              <a:sym typeface="Montserrat"/>
            </a:endParaRPr>
          </a:p>
        </p:txBody>
      </p:sp>
      <p:pic>
        <p:nvPicPr>
          <p:cNvPr id="170" name="Google Shape;170;p43"/>
          <p:cNvPicPr preferRelativeResize="0"/>
          <p:nvPr/>
        </p:nvPicPr>
        <p:blipFill>
          <a:blip r:embed="rId3">
            <a:alphaModFix/>
          </a:blip>
          <a:stretch>
            <a:fillRect/>
          </a:stretch>
        </p:blipFill>
        <p:spPr>
          <a:xfrm>
            <a:off x="7019469" y="4350575"/>
            <a:ext cx="1632881" cy="446400"/>
          </a:xfrm>
          <a:prstGeom prst="rect">
            <a:avLst/>
          </a:prstGeom>
          <a:noFill/>
          <a:ln>
            <a:noFill/>
          </a:ln>
        </p:spPr>
      </p:pic>
      <p:sp>
        <p:nvSpPr>
          <p:cNvPr id="171" name="Google Shape;171;p43"/>
          <p:cNvSpPr txBox="1"/>
          <p:nvPr/>
        </p:nvSpPr>
        <p:spPr>
          <a:xfrm>
            <a:off x="1435100" y="2779925"/>
            <a:ext cx="32169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b="1" lang="pt-BR" sz="900">
                <a:solidFill>
                  <a:schemeClr val="lt1"/>
                </a:solidFill>
                <a:latin typeface="Montserrat"/>
                <a:ea typeface="Montserrat"/>
                <a:cs typeface="Montserrat"/>
                <a:sym typeface="Montserrat"/>
              </a:rPr>
              <a:t>DEX [GRUPO 20]</a:t>
            </a:r>
            <a:endParaRPr b="1" sz="9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400"/>
              <a:buFont typeface="Arial"/>
              <a:buNone/>
            </a:pPr>
            <a:r>
              <a:t/>
            </a:r>
            <a:endParaRPr b="1" sz="900">
              <a:solidFill>
                <a:schemeClr val="lt1"/>
              </a:solidFill>
              <a:latin typeface="Montserrat"/>
              <a:ea typeface="Montserrat"/>
              <a:cs typeface="Montserrat"/>
              <a:sym typeface="Montserrat"/>
            </a:endParaRPr>
          </a:p>
          <a:p>
            <a:pPr indent="0" lvl="0" marL="0" rtl="0" algn="just">
              <a:lnSpc>
                <a:spcPct val="150000"/>
              </a:lnSpc>
              <a:spcBef>
                <a:spcPts val="0"/>
              </a:spcBef>
              <a:spcAft>
                <a:spcPts val="0"/>
              </a:spcAft>
              <a:buClr>
                <a:schemeClr val="dk1"/>
              </a:buClr>
              <a:buSzPts val="1100"/>
              <a:buFont typeface="Arial"/>
              <a:buNone/>
            </a:pPr>
            <a:r>
              <a:rPr b="1" lang="pt-BR" sz="900">
                <a:solidFill>
                  <a:schemeClr val="lt1"/>
                </a:solidFill>
                <a:latin typeface="Montserrat"/>
                <a:ea typeface="Montserrat"/>
                <a:cs typeface="Montserrat"/>
                <a:sym typeface="Montserrat"/>
              </a:rPr>
              <a:t>35589 - FERNANDO COSTA MALHEIROS</a:t>
            </a:r>
            <a:endParaRPr b="1" sz="900">
              <a:solidFill>
                <a:schemeClr val="lt1"/>
              </a:solidFill>
              <a:latin typeface="Montserrat"/>
              <a:ea typeface="Montserrat"/>
              <a:cs typeface="Montserrat"/>
              <a:sym typeface="Montserrat"/>
            </a:endParaRPr>
          </a:p>
          <a:p>
            <a:pPr indent="0" lvl="0" marL="0" rtl="0" algn="just">
              <a:lnSpc>
                <a:spcPct val="150000"/>
              </a:lnSpc>
              <a:spcBef>
                <a:spcPts val="0"/>
              </a:spcBef>
              <a:spcAft>
                <a:spcPts val="0"/>
              </a:spcAft>
              <a:buClr>
                <a:schemeClr val="dk1"/>
              </a:buClr>
              <a:buSzPts val="1100"/>
              <a:buFont typeface="Arial"/>
              <a:buNone/>
            </a:pPr>
            <a:r>
              <a:rPr b="1" lang="pt-BR" sz="900">
                <a:solidFill>
                  <a:schemeClr val="lt1"/>
                </a:solidFill>
                <a:latin typeface="Montserrat"/>
                <a:ea typeface="Montserrat"/>
                <a:cs typeface="Montserrat"/>
                <a:sym typeface="Montserrat"/>
              </a:rPr>
              <a:t>32967 - ISMAEL PAULO REFOSCO PAUCHNER</a:t>
            </a:r>
            <a:endParaRPr b="1" sz="900">
              <a:solidFill>
                <a:schemeClr val="lt1"/>
              </a:solidFill>
              <a:latin typeface="Montserrat"/>
              <a:ea typeface="Montserrat"/>
              <a:cs typeface="Montserrat"/>
              <a:sym typeface="Montserrat"/>
            </a:endParaRPr>
          </a:p>
          <a:p>
            <a:pPr indent="0" lvl="0" marL="0" rtl="0" algn="just">
              <a:lnSpc>
                <a:spcPct val="150000"/>
              </a:lnSpc>
              <a:spcBef>
                <a:spcPts val="0"/>
              </a:spcBef>
              <a:spcAft>
                <a:spcPts val="0"/>
              </a:spcAft>
              <a:buClr>
                <a:schemeClr val="dk1"/>
              </a:buClr>
              <a:buSzPts val="1100"/>
              <a:buFont typeface="Arial"/>
              <a:buNone/>
            </a:pPr>
            <a:r>
              <a:rPr b="1" lang="pt-BR" sz="900">
                <a:solidFill>
                  <a:schemeClr val="lt1"/>
                </a:solidFill>
                <a:latin typeface="Montserrat"/>
                <a:ea typeface="Montserrat"/>
                <a:cs typeface="Montserrat"/>
                <a:sym typeface="Montserrat"/>
              </a:rPr>
              <a:t>38042 - LEANDRO ARRUDA MONTEIRO</a:t>
            </a:r>
            <a:endParaRPr b="1" sz="900">
              <a:solidFill>
                <a:schemeClr val="lt1"/>
              </a:solidFill>
              <a:latin typeface="Montserrat"/>
              <a:ea typeface="Montserrat"/>
              <a:cs typeface="Montserrat"/>
              <a:sym typeface="Montserrat"/>
            </a:endParaRPr>
          </a:p>
          <a:p>
            <a:pPr indent="0" lvl="0" marL="0" rtl="0" algn="just">
              <a:lnSpc>
                <a:spcPct val="150000"/>
              </a:lnSpc>
              <a:spcBef>
                <a:spcPts val="0"/>
              </a:spcBef>
              <a:spcAft>
                <a:spcPts val="0"/>
              </a:spcAft>
              <a:buClr>
                <a:schemeClr val="dk1"/>
              </a:buClr>
              <a:buSzPts val="1100"/>
              <a:buFont typeface="Arial"/>
              <a:buNone/>
            </a:pPr>
            <a:r>
              <a:rPr b="1" lang="pt-BR" sz="900">
                <a:solidFill>
                  <a:schemeClr val="lt1"/>
                </a:solidFill>
                <a:latin typeface="Montserrat"/>
                <a:ea typeface="Montserrat"/>
                <a:cs typeface="Montserrat"/>
                <a:sym typeface="Montserrat"/>
              </a:rPr>
              <a:t>730 - NICOLAS GRADELA SOARES</a:t>
            </a:r>
            <a:endParaRPr b="1" sz="900">
              <a:solidFill>
                <a:schemeClr val="lt1"/>
              </a:solidFill>
              <a:latin typeface="Montserrat"/>
              <a:ea typeface="Montserrat"/>
              <a:cs typeface="Montserrat"/>
              <a:sym typeface="Montserrat"/>
            </a:endParaRPr>
          </a:p>
          <a:p>
            <a:pPr indent="0" lvl="0" marL="0" rtl="0" algn="just">
              <a:lnSpc>
                <a:spcPct val="150000"/>
              </a:lnSpc>
              <a:spcBef>
                <a:spcPts val="0"/>
              </a:spcBef>
              <a:spcAft>
                <a:spcPts val="0"/>
              </a:spcAft>
              <a:buNone/>
            </a:pPr>
            <a:r>
              <a:t/>
            </a:r>
            <a:endParaRPr b="1" sz="900">
              <a:solidFill>
                <a:schemeClr val="lt1"/>
              </a:solidFill>
              <a:latin typeface="Montserrat"/>
              <a:ea typeface="Montserrat"/>
              <a:cs typeface="Montserrat"/>
              <a:sym typeface="Montserrat"/>
            </a:endParaRPr>
          </a:p>
          <a:p>
            <a:pPr indent="0" lvl="0" marL="0" rtl="0" algn="just">
              <a:lnSpc>
                <a:spcPct val="150000"/>
              </a:lnSpc>
              <a:spcBef>
                <a:spcPts val="0"/>
              </a:spcBef>
              <a:spcAft>
                <a:spcPts val="0"/>
              </a:spcAft>
              <a:buNone/>
            </a:pPr>
            <a:r>
              <a:t/>
            </a:r>
            <a:endParaRPr b="1" sz="900">
              <a:solidFill>
                <a:schemeClr val="lt1"/>
              </a:solidFill>
              <a:latin typeface="Montserrat"/>
              <a:ea typeface="Montserrat"/>
              <a:cs typeface="Montserrat"/>
              <a:sym typeface="Montserrat"/>
            </a:endParaRPr>
          </a:p>
          <a:p>
            <a:pPr indent="0" lvl="0" marL="0" rtl="0" algn="just">
              <a:lnSpc>
                <a:spcPct val="150000"/>
              </a:lnSpc>
              <a:spcBef>
                <a:spcPts val="0"/>
              </a:spcBef>
              <a:spcAft>
                <a:spcPts val="0"/>
              </a:spcAft>
              <a:buNone/>
            </a:pPr>
            <a:r>
              <a:rPr b="1" lang="pt-BR" sz="900">
                <a:solidFill>
                  <a:schemeClr val="lt1"/>
                </a:solidFill>
                <a:latin typeface="Montserrat"/>
                <a:ea typeface="Montserrat"/>
                <a:cs typeface="Montserrat"/>
                <a:sym typeface="Montserrat"/>
              </a:rPr>
              <a:t>MENTOR: MURILO EZILIANO</a:t>
            </a:r>
            <a:endParaRPr b="1" sz="900">
              <a:solidFill>
                <a:schemeClr val="lt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1"/>
          <p:cNvSpPr/>
          <p:nvPr/>
        </p:nvSpPr>
        <p:spPr>
          <a:xfrm>
            <a:off x="62500" y="4029650"/>
            <a:ext cx="696000" cy="7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61"/>
          <p:cNvSpPr txBox="1"/>
          <p:nvPr>
            <p:ph type="ctrTitle"/>
          </p:nvPr>
        </p:nvSpPr>
        <p:spPr>
          <a:xfrm>
            <a:off x="479800" y="193019"/>
            <a:ext cx="52776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lang="pt-BR" sz="3000">
                <a:solidFill>
                  <a:schemeClr val="lt1"/>
                </a:solidFill>
                <a:latin typeface="Montserrat Black"/>
                <a:ea typeface="Montserrat Black"/>
                <a:cs typeface="Montserrat Black"/>
                <a:sym typeface="Montserrat Black"/>
              </a:rPr>
              <a:t>Considerações Finais</a:t>
            </a:r>
            <a:endParaRPr b="0" i="0" sz="3000" u="none" cap="none" strike="noStrike">
              <a:solidFill>
                <a:schemeClr val="lt1"/>
              </a:solidFill>
              <a:latin typeface="Montserrat Black"/>
              <a:ea typeface="Montserrat Black"/>
              <a:cs typeface="Montserrat Black"/>
              <a:sym typeface="Montserrat Black"/>
            </a:endParaRPr>
          </a:p>
        </p:txBody>
      </p:sp>
      <p:sp>
        <p:nvSpPr>
          <p:cNvPr id="367" name="Google Shape;367;p61"/>
          <p:cNvSpPr txBox="1"/>
          <p:nvPr/>
        </p:nvSpPr>
        <p:spPr>
          <a:xfrm>
            <a:off x="479800" y="828425"/>
            <a:ext cx="8315100" cy="2062500"/>
          </a:xfrm>
          <a:prstGeom prst="rect">
            <a:avLst/>
          </a:prstGeom>
          <a:noFill/>
          <a:ln>
            <a:noFill/>
          </a:ln>
        </p:spPr>
        <p:txBody>
          <a:bodyPr anchorCtr="0" anchor="t" bIns="91425" lIns="91425" spcFirstLastPara="1" rIns="91425" wrap="square" tIns="91425">
            <a:spAutoFit/>
          </a:bodyPr>
          <a:lstStyle/>
          <a:p>
            <a:pPr indent="0" lvl="0" marL="457200" marR="0" rtl="0" algn="just">
              <a:lnSpc>
                <a:spcPct val="130000"/>
              </a:lnSpc>
              <a:spcBef>
                <a:spcPts val="0"/>
              </a:spcBef>
              <a:spcAft>
                <a:spcPts val="0"/>
              </a:spcAft>
              <a:buNone/>
            </a:pPr>
            <a:r>
              <a:t/>
            </a:r>
            <a:endParaRPr b="1" sz="1500">
              <a:solidFill>
                <a:schemeClr val="lt1"/>
              </a:solidFill>
              <a:latin typeface="Montserrat"/>
              <a:ea typeface="Montserrat"/>
              <a:cs typeface="Montserrat"/>
              <a:sym typeface="Montserrat"/>
            </a:endParaRPr>
          </a:p>
          <a:p>
            <a:pPr indent="-298450" lvl="1" marL="914400" marR="0" rtl="0" algn="just">
              <a:lnSpc>
                <a:spcPct val="13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Na avaliação geral do grupo, o projeto foi um sucesso, apesar de ter quase falhado ao ter de retornar o modelo a estaca zero. </a:t>
            </a:r>
            <a:endParaRPr sz="1100">
              <a:solidFill>
                <a:schemeClr val="lt1"/>
              </a:solidFill>
              <a:latin typeface="Montserrat Medium"/>
              <a:ea typeface="Montserrat Medium"/>
              <a:cs typeface="Montserrat Medium"/>
              <a:sym typeface="Montserrat Medium"/>
            </a:endParaRPr>
          </a:p>
          <a:p>
            <a:pPr indent="-298450" lvl="1" marL="914400" marR="0" rtl="0" algn="just">
              <a:lnSpc>
                <a:spcPct val="13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O usuário final ficou extremamente satisfeito com o resultado alcançado, apesar de que vai precisar de suporte constante para entender como o modelo funciona e em possíveis ajustes futuros. </a:t>
            </a:r>
            <a:endParaRPr sz="11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t/>
            </a:r>
            <a:endParaRPr sz="11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600"/>
              </a:spcAft>
              <a:buNone/>
            </a:pPr>
            <a:r>
              <a:t/>
            </a:r>
            <a:endParaRPr sz="1100">
              <a:solidFill>
                <a:schemeClr val="lt1"/>
              </a:solidFill>
              <a:latin typeface="Montserrat Medium"/>
              <a:ea typeface="Montserrat Medium"/>
              <a:cs typeface="Montserrat Medium"/>
              <a:sym typeface="Montserrat Medium"/>
            </a:endParaRPr>
          </a:p>
        </p:txBody>
      </p:sp>
      <p:sp>
        <p:nvSpPr>
          <p:cNvPr id="368" name="Google Shape;368;p61"/>
          <p:cNvSpPr/>
          <p:nvPr/>
        </p:nvSpPr>
        <p:spPr>
          <a:xfrm>
            <a:off x="283816" y="4181221"/>
            <a:ext cx="421914" cy="420759"/>
          </a:xfrm>
          <a:custGeom>
            <a:rect b="b" l="l" r="r" t="t"/>
            <a:pathLst>
              <a:path extrusionOk="0" h="11657" w="11689">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9" name="Google Shape;369;p61"/>
          <p:cNvPicPr preferRelativeResize="0"/>
          <p:nvPr/>
        </p:nvPicPr>
        <p:blipFill rotWithShape="1">
          <a:blip r:embed="rId3">
            <a:alphaModFix/>
          </a:blip>
          <a:srcRect b="0" l="0" r="0" t="0"/>
          <a:stretch/>
        </p:blipFill>
        <p:spPr>
          <a:xfrm>
            <a:off x="8366500" y="65273"/>
            <a:ext cx="576937" cy="396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2"/>
          <p:cNvSpPr/>
          <p:nvPr/>
        </p:nvSpPr>
        <p:spPr>
          <a:xfrm>
            <a:off x="489125" y="470525"/>
            <a:ext cx="816300" cy="816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62"/>
          <p:cNvSpPr txBox="1"/>
          <p:nvPr>
            <p:ph type="ctrTitle"/>
          </p:nvPr>
        </p:nvSpPr>
        <p:spPr>
          <a:xfrm>
            <a:off x="1682325" y="579800"/>
            <a:ext cx="48801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lang="pt-BR" sz="2500">
                <a:solidFill>
                  <a:schemeClr val="lt1"/>
                </a:solidFill>
                <a:latin typeface="Montserrat Black"/>
                <a:ea typeface="Montserrat Black"/>
                <a:cs typeface="Montserrat Black"/>
                <a:sym typeface="Montserrat Black"/>
              </a:rPr>
              <a:t>Obrigado!</a:t>
            </a:r>
            <a:endParaRPr b="0" i="0" sz="2500" u="none" cap="none" strike="noStrike">
              <a:solidFill>
                <a:schemeClr val="lt1"/>
              </a:solidFill>
              <a:latin typeface="Montserrat Black"/>
              <a:ea typeface="Montserrat Black"/>
              <a:cs typeface="Montserrat Black"/>
              <a:sym typeface="Montserrat Black"/>
            </a:endParaRPr>
          </a:p>
        </p:txBody>
      </p:sp>
      <p:sp>
        <p:nvSpPr>
          <p:cNvPr id="376" name="Google Shape;376;p62"/>
          <p:cNvSpPr/>
          <p:nvPr/>
        </p:nvSpPr>
        <p:spPr>
          <a:xfrm>
            <a:off x="692299" y="660701"/>
            <a:ext cx="409946" cy="464452"/>
          </a:xfrm>
          <a:custGeom>
            <a:rect b="b" l="l" r="r" t="t"/>
            <a:pathLst>
              <a:path extrusionOk="0" h="19326" w="17058">
                <a:moveTo>
                  <a:pt x="15013" y="2021"/>
                </a:moveTo>
                <a:lnTo>
                  <a:pt x="11577" y="5741"/>
                </a:lnTo>
                <a:cubicBezTo>
                  <a:pt x="11378" y="5958"/>
                  <a:pt x="11378" y="6290"/>
                  <a:pt x="11577" y="6507"/>
                </a:cubicBezTo>
                <a:lnTo>
                  <a:pt x="15013" y="10230"/>
                </a:lnTo>
                <a:lnTo>
                  <a:pt x="3195" y="10230"/>
                </a:lnTo>
                <a:lnTo>
                  <a:pt x="3195" y="2021"/>
                </a:lnTo>
                <a:close/>
                <a:moveTo>
                  <a:pt x="1716" y="1133"/>
                </a:moveTo>
                <a:cubicBezTo>
                  <a:pt x="1906" y="1136"/>
                  <a:pt x="2060" y="1290"/>
                  <a:pt x="2063" y="1480"/>
                </a:cubicBezTo>
                <a:lnTo>
                  <a:pt x="2063" y="17846"/>
                </a:lnTo>
                <a:cubicBezTo>
                  <a:pt x="2060" y="18036"/>
                  <a:pt x="1906" y="18190"/>
                  <a:pt x="1716" y="18193"/>
                </a:cubicBezTo>
                <a:lnTo>
                  <a:pt x="1483" y="18193"/>
                </a:lnTo>
                <a:cubicBezTo>
                  <a:pt x="1290" y="18190"/>
                  <a:pt x="1136" y="18036"/>
                  <a:pt x="1133" y="17846"/>
                </a:cubicBezTo>
                <a:lnTo>
                  <a:pt x="1133" y="1480"/>
                </a:lnTo>
                <a:cubicBezTo>
                  <a:pt x="1136" y="1290"/>
                  <a:pt x="1290" y="1136"/>
                  <a:pt x="1483" y="1133"/>
                </a:cubicBezTo>
                <a:close/>
                <a:moveTo>
                  <a:pt x="1483" y="1"/>
                </a:moveTo>
                <a:cubicBezTo>
                  <a:pt x="665" y="1"/>
                  <a:pt x="4" y="665"/>
                  <a:pt x="1" y="1480"/>
                </a:cubicBezTo>
                <a:lnTo>
                  <a:pt x="1" y="17846"/>
                </a:lnTo>
                <a:cubicBezTo>
                  <a:pt x="4" y="18661"/>
                  <a:pt x="665" y="19325"/>
                  <a:pt x="1483" y="19325"/>
                </a:cubicBezTo>
                <a:lnTo>
                  <a:pt x="1716" y="19325"/>
                </a:lnTo>
                <a:cubicBezTo>
                  <a:pt x="2531" y="19325"/>
                  <a:pt x="3195" y="18661"/>
                  <a:pt x="3195" y="17846"/>
                </a:cubicBezTo>
                <a:lnTo>
                  <a:pt x="3195" y="11363"/>
                </a:lnTo>
                <a:lnTo>
                  <a:pt x="16306" y="11363"/>
                </a:lnTo>
                <a:cubicBezTo>
                  <a:pt x="16801" y="11360"/>
                  <a:pt x="17058" y="10774"/>
                  <a:pt x="16722" y="10412"/>
                </a:cubicBezTo>
                <a:lnTo>
                  <a:pt x="12764" y="6124"/>
                </a:lnTo>
                <a:lnTo>
                  <a:pt x="16722" y="1836"/>
                </a:lnTo>
                <a:cubicBezTo>
                  <a:pt x="16873" y="1673"/>
                  <a:pt x="16916" y="1432"/>
                  <a:pt x="16825" y="1226"/>
                </a:cubicBezTo>
                <a:cubicBezTo>
                  <a:pt x="16734" y="1021"/>
                  <a:pt x="16532" y="885"/>
                  <a:pt x="16306" y="885"/>
                </a:cubicBezTo>
                <a:lnTo>
                  <a:pt x="3071" y="885"/>
                </a:lnTo>
                <a:cubicBezTo>
                  <a:pt x="2833" y="348"/>
                  <a:pt x="2302" y="1"/>
                  <a:pt x="17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pic>
        <p:nvPicPr>
          <p:cNvPr id="377" name="Google Shape;377;p62"/>
          <p:cNvPicPr preferRelativeResize="0"/>
          <p:nvPr/>
        </p:nvPicPr>
        <p:blipFill rotWithShape="1">
          <a:blip r:embed="rId3">
            <a:alphaModFix/>
          </a:blip>
          <a:srcRect b="0" l="0" r="0" t="0"/>
          <a:stretch/>
        </p:blipFill>
        <p:spPr>
          <a:xfrm>
            <a:off x="8366500" y="65273"/>
            <a:ext cx="576937" cy="396800"/>
          </a:xfrm>
          <a:prstGeom prst="rect">
            <a:avLst/>
          </a:prstGeom>
          <a:noFill/>
          <a:ln>
            <a:noFill/>
          </a:ln>
        </p:spPr>
      </p:pic>
      <p:grpSp>
        <p:nvGrpSpPr>
          <p:cNvPr id="378" name="Google Shape;378;p62"/>
          <p:cNvGrpSpPr/>
          <p:nvPr/>
        </p:nvGrpSpPr>
        <p:grpSpPr>
          <a:xfrm>
            <a:off x="928423" y="1293852"/>
            <a:ext cx="7287154" cy="3140396"/>
            <a:chOff x="1131875" y="1293852"/>
            <a:chExt cx="7287154" cy="3140396"/>
          </a:xfrm>
        </p:grpSpPr>
        <p:sp>
          <p:nvSpPr>
            <p:cNvPr id="379" name="Google Shape;379;p62"/>
            <p:cNvSpPr txBox="1"/>
            <p:nvPr/>
          </p:nvSpPr>
          <p:spPr>
            <a:xfrm>
              <a:off x="1131875" y="1609575"/>
              <a:ext cx="3006000" cy="816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Lilita One"/>
                <a:buNone/>
              </a:pPr>
              <a:r>
                <a:t/>
              </a:r>
              <a:endParaRPr b="1" i="0" sz="1400" u="none" cap="none" strike="noStrike">
                <a:solidFill>
                  <a:schemeClr val="lt1"/>
                </a:solidFill>
                <a:latin typeface="Montserrat"/>
                <a:ea typeface="Montserrat"/>
                <a:cs typeface="Montserrat"/>
                <a:sym typeface="Montserrat"/>
              </a:endParaRPr>
            </a:p>
          </p:txBody>
        </p:sp>
        <p:sp>
          <p:nvSpPr>
            <p:cNvPr id="380" name="Google Shape;380;p62"/>
            <p:cNvSpPr txBox="1"/>
            <p:nvPr/>
          </p:nvSpPr>
          <p:spPr>
            <a:xfrm>
              <a:off x="1211175" y="2208375"/>
              <a:ext cx="3006000" cy="1550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pt-BR" sz="1700" u="none" cap="none" strike="noStrike">
                  <a:solidFill>
                    <a:schemeClr val="lt1"/>
                  </a:solidFill>
                  <a:latin typeface="Josefin Sans"/>
                  <a:ea typeface="Josefin Sans"/>
                  <a:cs typeface="Josefin Sans"/>
                  <a:sym typeface="Josefin Sans"/>
                </a:rPr>
                <a:t>Dúvidas?</a:t>
              </a:r>
              <a:endParaRPr b="0" i="0" sz="15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Josefin Sans"/>
                <a:ea typeface="Josefin Sans"/>
                <a:cs typeface="Josefin Sans"/>
                <a:sym typeface="Josefin Sans"/>
              </a:endParaRPr>
            </a:p>
            <a:p>
              <a:pPr indent="0" lvl="0" marL="0" marR="0" rtl="0" algn="l">
                <a:lnSpc>
                  <a:spcPct val="100000"/>
                </a:lnSpc>
                <a:spcBef>
                  <a:spcPts val="0"/>
                </a:spcBef>
                <a:spcAft>
                  <a:spcPts val="0"/>
                </a:spcAft>
                <a:buClr>
                  <a:srgbClr val="000000"/>
                </a:buClr>
                <a:buSzPts val="1200"/>
                <a:buFont typeface="Arial"/>
                <a:buNone/>
              </a:pPr>
              <a:r>
                <a:rPr b="1" i="0" lang="pt-BR" sz="1200" u="none" cap="none" strike="noStrike">
                  <a:solidFill>
                    <a:schemeClr val="lt1"/>
                  </a:solidFill>
                  <a:latin typeface="Josefin Sans"/>
                  <a:ea typeface="Josefin Sans"/>
                  <a:cs typeface="Josefin Sans"/>
                  <a:sym typeface="Josefin Sans"/>
                </a:rPr>
                <a:t>Contatos</a:t>
              </a:r>
              <a:r>
                <a:rPr b="1" lang="pt-BR" sz="1200">
                  <a:solidFill>
                    <a:schemeClr val="lt1"/>
                  </a:solidFill>
                  <a:latin typeface="Josefin Sans"/>
                  <a:ea typeface="Josefin Sans"/>
                  <a:cs typeface="Josefin Sans"/>
                  <a:sym typeface="Josefin Sans"/>
                </a:rPr>
                <a:t>:</a:t>
              </a:r>
              <a:r>
                <a:rPr b="1" i="0" lang="pt-BR" sz="1200" u="none" cap="none" strike="noStrike">
                  <a:solidFill>
                    <a:schemeClr val="lt1"/>
                  </a:solidFill>
                  <a:latin typeface="Josefin Sans"/>
                  <a:ea typeface="Josefin Sans"/>
                  <a:cs typeface="Josefin Sans"/>
                  <a:sym typeface="Josefin Sans"/>
                </a:rPr>
                <a:t>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pt-BR" sz="1200" u="none" cap="none" strike="noStrike">
                  <a:solidFill>
                    <a:schemeClr val="lt1"/>
                  </a:solidFill>
                  <a:latin typeface="Josefin Sans"/>
                  <a:ea typeface="Josefin Sans"/>
                  <a:cs typeface="Josefin Sans"/>
                  <a:sym typeface="Josefin Sans"/>
                </a:rPr>
                <a:t>PO: </a:t>
              </a:r>
              <a:r>
                <a:rPr b="1" lang="pt-BR" sz="1200">
                  <a:solidFill>
                    <a:schemeClr val="lt1"/>
                  </a:solidFill>
                  <a:latin typeface="Josefin Sans"/>
                  <a:ea typeface="Josefin Sans"/>
                  <a:cs typeface="Josefin Sans"/>
                  <a:sym typeface="Josefin Sans"/>
                </a:rPr>
                <a:t>Ismael Pauchner</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1" i="0" lang="pt-BR" sz="1200" u="none" cap="none" strike="noStrike">
                  <a:solidFill>
                    <a:schemeClr val="lt1"/>
                  </a:solidFill>
                  <a:latin typeface="Josefin Sans"/>
                  <a:ea typeface="Josefin Sans"/>
                  <a:cs typeface="Josefin Sans"/>
                  <a:sym typeface="Josefin Sans"/>
                </a:rPr>
                <a:t>Email (PO): </a:t>
              </a:r>
              <a:r>
                <a:rPr b="1" lang="pt-BR" sz="1200">
                  <a:solidFill>
                    <a:schemeClr val="lt1"/>
                  </a:solidFill>
                  <a:latin typeface="Josefin Sans"/>
                  <a:ea typeface="Josefin Sans"/>
                  <a:cs typeface="Josefin Sans"/>
                  <a:sym typeface="Josefin Sans"/>
                </a:rPr>
                <a:t>ismael.pauchner@live.com</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pt-BR" sz="1200" u="none" cap="none" strike="noStrike">
                  <a:solidFill>
                    <a:schemeClr val="lt1"/>
                  </a:solidFill>
                  <a:latin typeface="Josefin Sans"/>
                  <a:ea typeface="Josefin Sans"/>
                  <a:cs typeface="Josefin Sans"/>
                  <a:sym typeface="Josefin Sans"/>
                </a:rPr>
                <a:t>Sponsor:  </a:t>
              </a:r>
              <a:r>
                <a:rPr b="1" lang="pt-BR" sz="1200">
                  <a:solidFill>
                    <a:schemeClr val="lt1"/>
                  </a:solidFill>
                  <a:latin typeface="Josefin Sans"/>
                  <a:ea typeface="Josefin Sans"/>
                  <a:cs typeface="Josefin Sans"/>
                  <a:sym typeface="Josefin Sans"/>
                </a:rPr>
                <a:t>Leonardo Pedrini</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pt-BR" sz="1200" u="none" cap="none" strike="noStrike">
                  <a:solidFill>
                    <a:schemeClr val="lt1"/>
                  </a:solidFill>
                  <a:latin typeface="Josefin Sans"/>
                  <a:ea typeface="Josefin Sans"/>
                  <a:cs typeface="Josefin Sans"/>
                  <a:sym typeface="Josefin Sans"/>
                </a:rPr>
                <a:t>Email (</a:t>
              </a:r>
              <a:r>
                <a:rPr b="1" lang="pt-BR" sz="1200">
                  <a:solidFill>
                    <a:schemeClr val="lt1"/>
                  </a:solidFill>
                  <a:latin typeface="Josefin Sans"/>
                  <a:ea typeface="Josefin Sans"/>
                  <a:cs typeface="Josefin Sans"/>
                  <a:sym typeface="Josefin Sans"/>
                </a:rPr>
                <a:t>Sponsor</a:t>
              </a:r>
              <a:r>
                <a:rPr b="1" i="0" lang="pt-BR" sz="1200" u="none" cap="none" strike="noStrike">
                  <a:solidFill>
                    <a:schemeClr val="lt1"/>
                  </a:solidFill>
                  <a:latin typeface="Josefin Sans"/>
                  <a:ea typeface="Josefin Sans"/>
                  <a:cs typeface="Josefin Sans"/>
                  <a:sym typeface="Josefin Sans"/>
                </a:rPr>
                <a:t>): </a:t>
              </a:r>
              <a:r>
                <a:rPr b="1" lang="pt-BR" sz="1200">
                  <a:solidFill>
                    <a:schemeClr val="lt1"/>
                  </a:solidFill>
                  <a:latin typeface="Josefin Sans"/>
                  <a:ea typeface="Josefin Sans"/>
                  <a:cs typeface="Josefin Sans"/>
                  <a:sym typeface="Josefin Sans"/>
                </a:rPr>
                <a:t>leonardo@4watt.tech</a:t>
              </a:r>
              <a:r>
                <a:rPr b="1" i="0" lang="pt-BR" sz="1200" u="none" cap="none" strike="noStrike">
                  <a:solidFill>
                    <a:schemeClr val="lt1"/>
                  </a:solidFill>
                  <a:latin typeface="Josefin Sans"/>
                  <a:ea typeface="Josefin Sans"/>
                  <a:cs typeface="Josefin Sans"/>
                  <a:sym typeface="Josefin Sans"/>
                </a:rPr>
                <a:t>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pt-BR" sz="1200" u="none" cap="none" strike="noStrike">
                  <a:solidFill>
                    <a:schemeClr val="lt1"/>
                  </a:solidFill>
                  <a:latin typeface="Josefin Sans"/>
                  <a:ea typeface="Josefin Sans"/>
                  <a:cs typeface="Josefin Sans"/>
                  <a:sym typeface="Josefin Sans"/>
                </a:rPr>
                <a:t>Site empresa:  </a:t>
              </a:r>
              <a:r>
                <a:rPr b="1" lang="pt-BR" sz="1200">
                  <a:solidFill>
                    <a:schemeClr val="lt1"/>
                  </a:solidFill>
                  <a:latin typeface="Josefin Sans"/>
                  <a:ea typeface="Josefin Sans"/>
                  <a:cs typeface="Josefin Sans"/>
                  <a:sym typeface="Josefin Sans"/>
                </a:rPr>
                <a:t>www.4watt.tech</a:t>
              </a:r>
              <a:r>
                <a:rPr b="1" i="0" lang="pt-BR" sz="1200" u="none" cap="none" strike="noStrike">
                  <a:solidFill>
                    <a:schemeClr val="lt1"/>
                  </a:solidFill>
                  <a:latin typeface="Josefin Sans"/>
                  <a:ea typeface="Josefin Sans"/>
                  <a:cs typeface="Josefin Sans"/>
                  <a:sym typeface="Josefin Sans"/>
                </a:rPr>
                <a:t> </a:t>
              </a:r>
              <a:endParaRPr b="1" i="0" sz="1400" u="none" cap="none" strike="noStrike">
                <a:solidFill>
                  <a:schemeClr val="lt1"/>
                </a:solidFill>
                <a:latin typeface="Arial"/>
                <a:ea typeface="Arial"/>
                <a:cs typeface="Arial"/>
                <a:sym typeface="Arial"/>
              </a:endParaRPr>
            </a:p>
          </p:txBody>
        </p:sp>
        <p:sp>
          <p:nvSpPr>
            <p:cNvPr id="381" name="Google Shape;381;p62">
              <a:hlinkClick r:id="rId4"/>
            </p:cNvPr>
            <p:cNvSpPr/>
            <p:nvPr/>
          </p:nvSpPr>
          <p:spPr>
            <a:xfrm>
              <a:off x="2023479" y="4063448"/>
              <a:ext cx="213662" cy="204048"/>
            </a:xfrm>
            <a:custGeom>
              <a:rect b="b" l="l" r="r" t="t"/>
              <a:pathLst>
                <a:path extrusionOk="0" h="37269" w="39025">
                  <a:moveTo>
                    <a:pt x="4748" y="1"/>
                  </a:moveTo>
                  <a:cubicBezTo>
                    <a:pt x="1887" y="1"/>
                    <a:pt x="1" y="1919"/>
                    <a:pt x="1" y="4358"/>
                  </a:cubicBezTo>
                  <a:cubicBezTo>
                    <a:pt x="1" y="6797"/>
                    <a:pt x="1757" y="8683"/>
                    <a:pt x="4618" y="8683"/>
                  </a:cubicBezTo>
                  <a:lnTo>
                    <a:pt x="4748" y="8683"/>
                  </a:lnTo>
                  <a:cubicBezTo>
                    <a:pt x="7578" y="8683"/>
                    <a:pt x="9366" y="6797"/>
                    <a:pt x="9366" y="4358"/>
                  </a:cubicBezTo>
                  <a:cubicBezTo>
                    <a:pt x="9366" y="1919"/>
                    <a:pt x="7578" y="1"/>
                    <a:pt x="4748" y="1"/>
                  </a:cubicBezTo>
                  <a:close/>
                  <a:moveTo>
                    <a:pt x="553" y="12196"/>
                  </a:moveTo>
                  <a:lnTo>
                    <a:pt x="553" y="37268"/>
                  </a:lnTo>
                  <a:lnTo>
                    <a:pt x="8813" y="37268"/>
                  </a:lnTo>
                  <a:lnTo>
                    <a:pt x="8813" y="12196"/>
                  </a:lnTo>
                  <a:close/>
                  <a:moveTo>
                    <a:pt x="29398" y="11545"/>
                  </a:moveTo>
                  <a:cubicBezTo>
                    <a:pt x="24943" y="11545"/>
                    <a:pt x="22894" y="13984"/>
                    <a:pt x="21821" y="15740"/>
                  </a:cubicBezTo>
                  <a:lnTo>
                    <a:pt x="21821" y="12196"/>
                  </a:lnTo>
                  <a:lnTo>
                    <a:pt x="13561" y="12196"/>
                  </a:lnTo>
                  <a:lnTo>
                    <a:pt x="13561" y="37268"/>
                  </a:lnTo>
                  <a:lnTo>
                    <a:pt x="21821" y="37268"/>
                  </a:lnTo>
                  <a:lnTo>
                    <a:pt x="21821" y="23187"/>
                  </a:lnTo>
                  <a:cubicBezTo>
                    <a:pt x="21821" y="22504"/>
                    <a:pt x="21951" y="21691"/>
                    <a:pt x="22081" y="21138"/>
                  </a:cubicBezTo>
                  <a:cubicBezTo>
                    <a:pt x="22764" y="19675"/>
                    <a:pt x="24130" y="18179"/>
                    <a:pt x="26439" y="18179"/>
                  </a:cubicBezTo>
                  <a:cubicBezTo>
                    <a:pt x="29398" y="18179"/>
                    <a:pt x="30634" y="20488"/>
                    <a:pt x="30634" y="23870"/>
                  </a:cubicBezTo>
                  <a:lnTo>
                    <a:pt x="30634" y="37268"/>
                  </a:lnTo>
                  <a:lnTo>
                    <a:pt x="39024" y="37268"/>
                  </a:lnTo>
                  <a:lnTo>
                    <a:pt x="39024" y="22927"/>
                  </a:lnTo>
                  <a:cubicBezTo>
                    <a:pt x="39024" y="15187"/>
                    <a:pt x="34959" y="11545"/>
                    <a:pt x="29398" y="1154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2" name="Google Shape;382;p62">
              <a:hlinkClick r:id="rId5"/>
            </p:cNvPr>
            <p:cNvSpPr/>
            <p:nvPr/>
          </p:nvSpPr>
          <p:spPr>
            <a:xfrm>
              <a:off x="1281689" y="4030045"/>
              <a:ext cx="110424" cy="237565"/>
            </a:xfrm>
            <a:custGeom>
              <a:rect b="b" l="l" r="r" t="t"/>
              <a:pathLst>
                <a:path extrusionOk="0" h="39025" w="18147">
                  <a:moveTo>
                    <a:pt x="12195" y="1"/>
                  </a:moveTo>
                  <a:cubicBezTo>
                    <a:pt x="3805" y="1"/>
                    <a:pt x="3935" y="6635"/>
                    <a:pt x="3935" y="7578"/>
                  </a:cubicBezTo>
                  <a:lnTo>
                    <a:pt x="3935" y="12878"/>
                  </a:lnTo>
                  <a:lnTo>
                    <a:pt x="0" y="12878"/>
                  </a:lnTo>
                  <a:lnTo>
                    <a:pt x="0" y="19512"/>
                  </a:lnTo>
                  <a:lnTo>
                    <a:pt x="3935" y="19512"/>
                  </a:lnTo>
                  <a:lnTo>
                    <a:pt x="3935" y="39024"/>
                  </a:lnTo>
                  <a:lnTo>
                    <a:pt x="12065" y="39024"/>
                  </a:lnTo>
                  <a:lnTo>
                    <a:pt x="12065" y="19512"/>
                  </a:lnTo>
                  <a:lnTo>
                    <a:pt x="17496" y="19512"/>
                  </a:lnTo>
                  <a:cubicBezTo>
                    <a:pt x="17496" y="19512"/>
                    <a:pt x="18016" y="16390"/>
                    <a:pt x="18146" y="12878"/>
                  </a:cubicBezTo>
                  <a:lnTo>
                    <a:pt x="12065" y="12878"/>
                  </a:lnTo>
                  <a:lnTo>
                    <a:pt x="12065" y="8391"/>
                  </a:lnTo>
                  <a:cubicBezTo>
                    <a:pt x="12065" y="7740"/>
                    <a:pt x="12878" y="6765"/>
                    <a:pt x="13821" y="6765"/>
                  </a:cubicBezTo>
                  <a:lnTo>
                    <a:pt x="18146" y="6765"/>
                  </a:lnTo>
                  <a:lnTo>
                    <a:pt x="1814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Nos passos do Zoom, Facebook vai permitir videochamadas com 50 pessoas" id="383" name="Google Shape;383;p62"/>
            <p:cNvPicPr preferRelativeResize="0"/>
            <p:nvPr/>
          </p:nvPicPr>
          <p:blipFill rotWithShape="1">
            <a:blip r:embed="rId6">
              <a:alphaModFix/>
            </a:blip>
            <a:srcRect b="0" l="0" r="0" t="0"/>
            <a:stretch/>
          </p:blipFill>
          <p:spPr>
            <a:xfrm>
              <a:off x="4227378" y="1562301"/>
              <a:ext cx="4191651" cy="2357804"/>
            </a:xfrm>
            <a:prstGeom prst="rect">
              <a:avLst/>
            </a:prstGeom>
            <a:noFill/>
            <a:ln>
              <a:noFill/>
            </a:ln>
          </p:spPr>
        </p:pic>
        <p:sp>
          <p:nvSpPr>
            <p:cNvPr id="384" name="Google Shape;384;p62"/>
            <p:cNvSpPr txBox="1"/>
            <p:nvPr/>
          </p:nvSpPr>
          <p:spPr>
            <a:xfrm>
              <a:off x="4563177" y="3911048"/>
              <a:ext cx="36801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Josefin Sans"/>
                  <a:ea typeface="Josefin Sans"/>
                  <a:cs typeface="Josefin Sans"/>
                  <a:sym typeface="Josefin Sans"/>
                </a:rPr>
                <a:t>“Os problemas são oportunidades para se mostrar o que sabe” – Duke Ellington</a:t>
              </a:r>
              <a:endParaRPr b="0" i="0" sz="1400" u="none" cap="none" strike="noStrike">
                <a:solidFill>
                  <a:schemeClr val="lt1"/>
                </a:solidFill>
                <a:latin typeface="Arial"/>
                <a:ea typeface="Arial"/>
                <a:cs typeface="Arial"/>
                <a:sym typeface="Arial"/>
              </a:endParaRPr>
            </a:p>
          </p:txBody>
        </p:sp>
        <p:sp>
          <p:nvSpPr>
            <p:cNvPr id="385" name="Google Shape;385;p62"/>
            <p:cNvSpPr txBox="1"/>
            <p:nvPr/>
          </p:nvSpPr>
          <p:spPr>
            <a:xfrm>
              <a:off x="5653541" y="1293852"/>
              <a:ext cx="1739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pt-BR" sz="1400" u="none" cap="none" strike="noStrike">
                  <a:solidFill>
                    <a:schemeClr val="lt1"/>
                  </a:solidFill>
                  <a:latin typeface="Arial"/>
                  <a:ea typeface="Arial"/>
                  <a:cs typeface="Arial"/>
                  <a:sym typeface="Arial"/>
                </a:rPr>
                <a:t>#</a:t>
              </a:r>
              <a:r>
                <a:rPr b="1" i="0" lang="pt-BR" sz="1400" u="none" cap="none" strike="noStrike">
                  <a:solidFill>
                    <a:schemeClr val="lt1"/>
                  </a:solidFill>
                  <a:latin typeface="Josefin Sans"/>
                  <a:ea typeface="Josefin Sans"/>
                  <a:cs typeface="Josefin Sans"/>
                  <a:sym typeface="Josefin Sans"/>
                </a:rPr>
                <a:t>ProjectTeam</a:t>
              </a:r>
              <a:endParaRPr b="0" i="0" sz="1400" u="none" cap="none" strike="noStrike">
                <a:solidFill>
                  <a:schemeClr val="lt1"/>
                </a:solidFill>
                <a:latin typeface="Arial"/>
                <a:ea typeface="Arial"/>
                <a:cs typeface="Arial"/>
                <a:sym typeface="Arial"/>
              </a:endParaRPr>
            </a:p>
          </p:txBody>
        </p:sp>
        <p:pic>
          <p:nvPicPr>
            <p:cNvPr id="386" name="Google Shape;386;p62">
              <a:hlinkClick r:id="rId7"/>
            </p:cNvPr>
            <p:cNvPicPr preferRelativeResize="0"/>
            <p:nvPr/>
          </p:nvPicPr>
          <p:blipFill>
            <a:blip r:embed="rId8">
              <a:alphaModFix/>
            </a:blip>
            <a:stretch>
              <a:fillRect/>
            </a:stretch>
          </p:blipFill>
          <p:spPr>
            <a:xfrm>
              <a:off x="1583816" y="4013263"/>
              <a:ext cx="271126" cy="271126"/>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4"/>
          <p:cNvSpPr/>
          <p:nvPr/>
        </p:nvSpPr>
        <p:spPr>
          <a:xfrm>
            <a:off x="489125" y="470525"/>
            <a:ext cx="816300" cy="816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4"/>
          <p:cNvSpPr txBox="1"/>
          <p:nvPr>
            <p:ph type="ctrTitle"/>
          </p:nvPr>
        </p:nvSpPr>
        <p:spPr>
          <a:xfrm>
            <a:off x="1512750" y="560975"/>
            <a:ext cx="48801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lang="pt-BR" sz="2500">
                <a:solidFill>
                  <a:schemeClr val="lt1"/>
                </a:solidFill>
                <a:latin typeface="Montserrat Black"/>
                <a:ea typeface="Montserrat Black"/>
                <a:cs typeface="Montserrat Black"/>
                <a:sym typeface="Montserrat Black"/>
              </a:rPr>
              <a:t>Agenda</a:t>
            </a:r>
            <a:endParaRPr b="0" i="0" sz="2500" u="none" cap="none" strike="noStrike">
              <a:solidFill>
                <a:schemeClr val="lt1"/>
              </a:solidFill>
              <a:latin typeface="Montserrat Black"/>
              <a:ea typeface="Montserrat Black"/>
              <a:cs typeface="Montserrat Black"/>
              <a:sym typeface="Montserrat Black"/>
            </a:endParaRPr>
          </a:p>
        </p:txBody>
      </p:sp>
      <p:sp>
        <p:nvSpPr>
          <p:cNvPr id="178" name="Google Shape;178;p44"/>
          <p:cNvSpPr/>
          <p:nvPr/>
        </p:nvSpPr>
        <p:spPr>
          <a:xfrm>
            <a:off x="692299" y="660701"/>
            <a:ext cx="409946" cy="464452"/>
          </a:xfrm>
          <a:custGeom>
            <a:rect b="b" l="l" r="r" t="t"/>
            <a:pathLst>
              <a:path extrusionOk="0" h="19326" w="17058">
                <a:moveTo>
                  <a:pt x="15013" y="2021"/>
                </a:moveTo>
                <a:lnTo>
                  <a:pt x="11577" y="5741"/>
                </a:lnTo>
                <a:cubicBezTo>
                  <a:pt x="11378" y="5958"/>
                  <a:pt x="11378" y="6290"/>
                  <a:pt x="11577" y="6507"/>
                </a:cubicBezTo>
                <a:lnTo>
                  <a:pt x="15013" y="10230"/>
                </a:lnTo>
                <a:lnTo>
                  <a:pt x="3195" y="10230"/>
                </a:lnTo>
                <a:lnTo>
                  <a:pt x="3195" y="2021"/>
                </a:lnTo>
                <a:close/>
                <a:moveTo>
                  <a:pt x="1716" y="1133"/>
                </a:moveTo>
                <a:cubicBezTo>
                  <a:pt x="1906" y="1136"/>
                  <a:pt x="2060" y="1290"/>
                  <a:pt x="2063" y="1480"/>
                </a:cubicBezTo>
                <a:lnTo>
                  <a:pt x="2063" y="17846"/>
                </a:lnTo>
                <a:cubicBezTo>
                  <a:pt x="2060" y="18036"/>
                  <a:pt x="1906" y="18190"/>
                  <a:pt x="1716" y="18193"/>
                </a:cubicBezTo>
                <a:lnTo>
                  <a:pt x="1483" y="18193"/>
                </a:lnTo>
                <a:cubicBezTo>
                  <a:pt x="1290" y="18190"/>
                  <a:pt x="1136" y="18036"/>
                  <a:pt x="1133" y="17846"/>
                </a:cubicBezTo>
                <a:lnTo>
                  <a:pt x="1133" y="1480"/>
                </a:lnTo>
                <a:cubicBezTo>
                  <a:pt x="1136" y="1290"/>
                  <a:pt x="1290" y="1136"/>
                  <a:pt x="1483" y="1133"/>
                </a:cubicBezTo>
                <a:close/>
                <a:moveTo>
                  <a:pt x="1483" y="1"/>
                </a:moveTo>
                <a:cubicBezTo>
                  <a:pt x="665" y="1"/>
                  <a:pt x="4" y="665"/>
                  <a:pt x="1" y="1480"/>
                </a:cubicBezTo>
                <a:lnTo>
                  <a:pt x="1" y="17846"/>
                </a:lnTo>
                <a:cubicBezTo>
                  <a:pt x="4" y="18661"/>
                  <a:pt x="665" y="19325"/>
                  <a:pt x="1483" y="19325"/>
                </a:cubicBezTo>
                <a:lnTo>
                  <a:pt x="1716" y="19325"/>
                </a:lnTo>
                <a:cubicBezTo>
                  <a:pt x="2531" y="19325"/>
                  <a:pt x="3195" y="18661"/>
                  <a:pt x="3195" y="17846"/>
                </a:cubicBezTo>
                <a:lnTo>
                  <a:pt x="3195" y="11363"/>
                </a:lnTo>
                <a:lnTo>
                  <a:pt x="16306" y="11363"/>
                </a:lnTo>
                <a:cubicBezTo>
                  <a:pt x="16801" y="11360"/>
                  <a:pt x="17058" y="10774"/>
                  <a:pt x="16722" y="10412"/>
                </a:cubicBezTo>
                <a:lnTo>
                  <a:pt x="12764" y="6124"/>
                </a:lnTo>
                <a:lnTo>
                  <a:pt x="16722" y="1836"/>
                </a:lnTo>
                <a:cubicBezTo>
                  <a:pt x="16873" y="1673"/>
                  <a:pt x="16916" y="1432"/>
                  <a:pt x="16825" y="1226"/>
                </a:cubicBezTo>
                <a:cubicBezTo>
                  <a:pt x="16734" y="1021"/>
                  <a:pt x="16532" y="885"/>
                  <a:pt x="16306" y="885"/>
                </a:cubicBezTo>
                <a:lnTo>
                  <a:pt x="3071" y="885"/>
                </a:lnTo>
                <a:cubicBezTo>
                  <a:pt x="2833" y="348"/>
                  <a:pt x="2302" y="1"/>
                  <a:pt x="17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79" name="Google Shape;179;p44"/>
          <p:cNvSpPr txBox="1"/>
          <p:nvPr>
            <p:ph idx="2" type="ctrTitle"/>
          </p:nvPr>
        </p:nvSpPr>
        <p:spPr>
          <a:xfrm>
            <a:off x="930263" y="2126400"/>
            <a:ext cx="2137500" cy="8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b="0" i="0" lang="pt-BR" sz="2500" u="none" cap="none" strike="noStrike">
                <a:solidFill>
                  <a:schemeClr val="lt1"/>
                </a:solidFill>
                <a:latin typeface="Montserrat Black"/>
                <a:ea typeface="Montserrat Black"/>
                <a:cs typeface="Montserrat Black"/>
                <a:sym typeface="Montserrat Black"/>
              </a:rPr>
              <a:t>O que </a:t>
            </a:r>
            <a:br>
              <a:rPr b="0" i="0" lang="pt-BR" sz="2500" u="none" cap="none" strike="noStrike">
                <a:solidFill>
                  <a:schemeClr val="lt1"/>
                </a:solidFill>
                <a:latin typeface="Montserrat Black"/>
                <a:ea typeface="Montserrat Black"/>
                <a:cs typeface="Montserrat Black"/>
                <a:sym typeface="Montserrat Black"/>
              </a:rPr>
            </a:br>
            <a:r>
              <a:rPr lang="pt-BR" sz="2500">
                <a:solidFill>
                  <a:schemeClr val="lt1"/>
                </a:solidFill>
                <a:latin typeface="Montserrat Black"/>
                <a:ea typeface="Montserrat Black"/>
                <a:cs typeface="Montserrat Black"/>
                <a:sym typeface="Montserrat Black"/>
              </a:rPr>
              <a:t>vamos ver</a:t>
            </a:r>
            <a:r>
              <a:rPr b="0" i="0" lang="pt-BR" sz="2500" u="none" cap="none" strike="noStrike">
                <a:solidFill>
                  <a:schemeClr val="lt1"/>
                </a:solidFill>
                <a:latin typeface="Montserrat Black"/>
                <a:ea typeface="Montserrat Black"/>
                <a:cs typeface="Montserrat Black"/>
                <a:sym typeface="Montserrat Black"/>
              </a:rPr>
              <a:t>:</a:t>
            </a:r>
            <a:endParaRPr b="0" i="0" sz="2500" u="none" cap="none" strike="noStrike">
              <a:solidFill>
                <a:schemeClr val="lt1"/>
              </a:solidFill>
              <a:latin typeface="Montserrat Black"/>
              <a:ea typeface="Montserrat Black"/>
              <a:cs typeface="Montserrat Black"/>
              <a:sym typeface="Montserrat Black"/>
            </a:endParaRPr>
          </a:p>
        </p:txBody>
      </p:sp>
      <p:pic>
        <p:nvPicPr>
          <p:cNvPr id="180" name="Google Shape;180;p44"/>
          <p:cNvPicPr preferRelativeResize="0"/>
          <p:nvPr/>
        </p:nvPicPr>
        <p:blipFill rotWithShape="1">
          <a:blip r:embed="rId3">
            <a:alphaModFix/>
          </a:blip>
          <a:srcRect b="0" l="0" r="0" t="0"/>
          <a:stretch/>
        </p:blipFill>
        <p:spPr>
          <a:xfrm>
            <a:off x="8366500" y="65273"/>
            <a:ext cx="576937" cy="396800"/>
          </a:xfrm>
          <a:prstGeom prst="rect">
            <a:avLst/>
          </a:prstGeom>
          <a:noFill/>
          <a:ln>
            <a:noFill/>
          </a:ln>
        </p:spPr>
      </p:pic>
      <p:sp>
        <p:nvSpPr>
          <p:cNvPr id="181" name="Google Shape;181;p44"/>
          <p:cNvSpPr txBox="1"/>
          <p:nvPr/>
        </p:nvSpPr>
        <p:spPr>
          <a:xfrm>
            <a:off x="3231037" y="1286825"/>
            <a:ext cx="4982700" cy="29553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rgbClr val="FFFFFF"/>
              </a:buClr>
              <a:buSzPts val="1800"/>
              <a:buFont typeface="Montserrat"/>
              <a:buAutoNum type="arabicPeriod"/>
            </a:pPr>
            <a:r>
              <a:rPr b="1" lang="pt-BR" sz="1800">
                <a:solidFill>
                  <a:srgbClr val="FFFFFF"/>
                </a:solidFill>
                <a:latin typeface="Montserrat"/>
                <a:ea typeface="Montserrat"/>
                <a:cs typeface="Montserrat"/>
                <a:sym typeface="Montserrat"/>
              </a:rPr>
              <a:t>Contextualização da Empresa</a:t>
            </a:r>
            <a:endParaRPr b="1" sz="1800">
              <a:solidFill>
                <a:srgbClr val="FFFFFF"/>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FFFFFF"/>
              </a:buClr>
              <a:buSzPts val="1800"/>
              <a:buFont typeface="Montserrat"/>
              <a:buAutoNum type="arabicPeriod"/>
            </a:pPr>
            <a:r>
              <a:rPr b="1" lang="pt-BR" sz="1800">
                <a:solidFill>
                  <a:srgbClr val="FFFFFF"/>
                </a:solidFill>
                <a:latin typeface="Montserrat"/>
                <a:ea typeface="Montserrat"/>
                <a:cs typeface="Montserrat"/>
                <a:sym typeface="Montserrat"/>
              </a:rPr>
              <a:t>Etapa 1 - Business Understanding</a:t>
            </a:r>
            <a:endParaRPr b="1" sz="1800">
              <a:solidFill>
                <a:srgbClr val="FFFFFF"/>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FFFFFF"/>
              </a:buClr>
              <a:buSzPts val="1800"/>
              <a:buFont typeface="Montserrat"/>
              <a:buAutoNum type="arabicPeriod"/>
            </a:pPr>
            <a:r>
              <a:rPr b="1" lang="pt-BR" sz="1800">
                <a:solidFill>
                  <a:srgbClr val="FFFFFF"/>
                </a:solidFill>
                <a:latin typeface="Montserrat"/>
                <a:ea typeface="Montserrat"/>
                <a:cs typeface="Montserrat"/>
                <a:sym typeface="Montserrat"/>
              </a:rPr>
              <a:t>Etapa 2 - Data Understanding</a:t>
            </a:r>
            <a:endParaRPr b="1" sz="1800">
              <a:solidFill>
                <a:srgbClr val="FFFFFF"/>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FFFFFF"/>
              </a:buClr>
              <a:buSzPts val="1800"/>
              <a:buFont typeface="Montserrat"/>
              <a:buAutoNum type="arabicPeriod"/>
            </a:pPr>
            <a:r>
              <a:rPr b="1" lang="pt-BR" sz="1800">
                <a:solidFill>
                  <a:srgbClr val="FFFFFF"/>
                </a:solidFill>
                <a:latin typeface="Montserrat"/>
                <a:ea typeface="Montserrat"/>
                <a:cs typeface="Montserrat"/>
                <a:sym typeface="Montserrat"/>
              </a:rPr>
              <a:t>Etapa 3 - Data Preparation</a:t>
            </a:r>
            <a:endParaRPr b="1" sz="1800">
              <a:solidFill>
                <a:srgbClr val="FFFFFF"/>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FFFFFF"/>
              </a:buClr>
              <a:buSzPts val="1800"/>
              <a:buFont typeface="Montserrat"/>
              <a:buAutoNum type="arabicPeriod"/>
            </a:pPr>
            <a:r>
              <a:rPr b="1" lang="pt-BR" sz="1800">
                <a:solidFill>
                  <a:srgbClr val="FFFFFF"/>
                </a:solidFill>
                <a:latin typeface="Montserrat"/>
                <a:ea typeface="Montserrat"/>
                <a:cs typeface="Montserrat"/>
                <a:sym typeface="Montserrat"/>
              </a:rPr>
              <a:t>Etapa 4 - Modeling</a:t>
            </a:r>
            <a:endParaRPr b="1" sz="1800">
              <a:solidFill>
                <a:srgbClr val="FFFFFF"/>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FFFFFF"/>
              </a:buClr>
              <a:buSzPts val="1800"/>
              <a:buFont typeface="Montserrat"/>
              <a:buAutoNum type="arabicPeriod"/>
            </a:pPr>
            <a:r>
              <a:rPr b="1" lang="pt-BR" sz="1800">
                <a:solidFill>
                  <a:srgbClr val="FFFFFF"/>
                </a:solidFill>
                <a:latin typeface="Montserrat"/>
                <a:ea typeface="Montserrat"/>
                <a:cs typeface="Montserrat"/>
                <a:sym typeface="Montserrat"/>
              </a:rPr>
              <a:t>Etapa 5 - Evaluation</a:t>
            </a:r>
            <a:endParaRPr b="1" sz="1800">
              <a:solidFill>
                <a:srgbClr val="FFFFFF"/>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FFFFFF"/>
              </a:buClr>
              <a:buSzPts val="1800"/>
              <a:buFont typeface="Montserrat"/>
              <a:buAutoNum type="arabicPeriod"/>
            </a:pPr>
            <a:r>
              <a:rPr b="1" lang="pt-BR" sz="1800">
                <a:solidFill>
                  <a:srgbClr val="FFFFFF"/>
                </a:solidFill>
                <a:latin typeface="Montserrat"/>
                <a:ea typeface="Montserrat"/>
                <a:cs typeface="Montserrat"/>
                <a:sym typeface="Montserrat"/>
              </a:rPr>
              <a:t>Etapa 6 - Deployment</a:t>
            </a:r>
            <a:endParaRPr b="1" sz="1800">
              <a:solidFill>
                <a:srgbClr val="FFFFFF"/>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5"/>
          <p:cNvSpPr/>
          <p:nvPr/>
        </p:nvSpPr>
        <p:spPr>
          <a:xfrm>
            <a:off x="489125" y="165725"/>
            <a:ext cx="816300" cy="816300"/>
          </a:xfrm>
          <a:prstGeom prst="ellipse">
            <a:avLst/>
          </a:prstGeom>
          <a:solidFill>
            <a:srgbClr val="F1DE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7" name="Google Shape;187;p45"/>
          <p:cNvGrpSpPr/>
          <p:nvPr/>
        </p:nvGrpSpPr>
        <p:grpSpPr>
          <a:xfrm>
            <a:off x="717230" y="395220"/>
            <a:ext cx="360079" cy="357304"/>
            <a:chOff x="-50524250" y="2686150"/>
            <a:chExt cx="301675" cy="299350"/>
          </a:xfrm>
        </p:grpSpPr>
        <p:sp>
          <p:nvSpPr>
            <p:cNvPr id="188" name="Google Shape;188;p45"/>
            <p:cNvSpPr/>
            <p:nvPr/>
          </p:nvSpPr>
          <p:spPr>
            <a:xfrm>
              <a:off x="-50488025" y="2792500"/>
              <a:ext cx="18150" cy="52800"/>
            </a:xfrm>
            <a:custGeom>
              <a:rect b="b" l="l" r="r" t="t"/>
              <a:pathLst>
                <a:path extrusionOk="0" h="2112" w="726">
                  <a:moveTo>
                    <a:pt x="379" y="1"/>
                  </a:moveTo>
                  <a:cubicBezTo>
                    <a:pt x="158" y="1"/>
                    <a:pt x="1" y="158"/>
                    <a:pt x="1" y="347"/>
                  </a:cubicBezTo>
                  <a:lnTo>
                    <a:pt x="1" y="1765"/>
                  </a:lnTo>
                  <a:cubicBezTo>
                    <a:pt x="1" y="1954"/>
                    <a:pt x="158" y="2112"/>
                    <a:pt x="379" y="2112"/>
                  </a:cubicBezTo>
                  <a:cubicBezTo>
                    <a:pt x="568" y="2112"/>
                    <a:pt x="725" y="1954"/>
                    <a:pt x="725" y="1765"/>
                  </a:cubicBezTo>
                  <a:lnTo>
                    <a:pt x="725" y="347"/>
                  </a:lnTo>
                  <a:cubicBezTo>
                    <a:pt x="725" y="158"/>
                    <a:pt x="568" y="1"/>
                    <a:pt x="37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45"/>
            <p:cNvSpPr/>
            <p:nvPr/>
          </p:nvSpPr>
          <p:spPr>
            <a:xfrm>
              <a:off x="-50488025" y="2897250"/>
              <a:ext cx="18150" cy="53600"/>
            </a:xfrm>
            <a:custGeom>
              <a:rect b="b" l="l" r="r" t="t"/>
              <a:pathLst>
                <a:path extrusionOk="0" h="2144" w="726">
                  <a:moveTo>
                    <a:pt x="379" y="1"/>
                  </a:moveTo>
                  <a:cubicBezTo>
                    <a:pt x="158" y="1"/>
                    <a:pt x="1" y="159"/>
                    <a:pt x="1" y="379"/>
                  </a:cubicBezTo>
                  <a:lnTo>
                    <a:pt x="1" y="1797"/>
                  </a:lnTo>
                  <a:cubicBezTo>
                    <a:pt x="1" y="1986"/>
                    <a:pt x="158" y="2143"/>
                    <a:pt x="379" y="2143"/>
                  </a:cubicBezTo>
                  <a:cubicBezTo>
                    <a:pt x="568" y="2143"/>
                    <a:pt x="725" y="1986"/>
                    <a:pt x="725" y="1797"/>
                  </a:cubicBezTo>
                  <a:lnTo>
                    <a:pt x="725" y="379"/>
                  </a:lnTo>
                  <a:cubicBezTo>
                    <a:pt x="725" y="159"/>
                    <a:pt x="568" y="1"/>
                    <a:pt x="37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45"/>
            <p:cNvSpPr/>
            <p:nvPr/>
          </p:nvSpPr>
          <p:spPr>
            <a:xfrm>
              <a:off x="-50488025" y="2861825"/>
              <a:ext cx="18150" cy="18125"/>
            </a:xfrm>
            <a:custGeom>
              <a:rect b="b" l="l" r="r" t="t"/>
              <a:pathLst>
                <a:path extrusionOk="0" h="725" w="726">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5"/>
            <p:cNvSpPr/>
            <p:nvPr/>
          </p:nvSpPr>
          <p:spPr>
            <a:xfrm>
              <a:off x="-50524250" y="2686150"/>
              <a:ext cx="301675" cy="52825"/>
            </a:xfrm>
            <a:custGeom>
              <a:rect b="b" l="l" r="r" t="t"/>
              <a:pathLst>
                <a:path extrusionOk="0" h="2113" w="12067">
                  <a:moveTo>
                    <a:pt x="2143" y="695"/>
                  </a:moveTo>
                  <a:lnTo>
                    <a:pt x="2143" y="1419"/>
                  </a:lnTo>
                  <a:lnTo>
                    <a:pt x="1891" y="1419"/>
                  </a:lnTo>
                  <a:lnTo>
                    <a:pt x="1166" y="1041"/>
                  </a:lnTo>
                  <a:lnTo>
                    <a:pt x="1891" y="695"/>
                  </a:lnTo>
                  <a:close/>
                  <a:moveTo>
                    <a:pt x="9924" y="695"/>
                  </a:moveTo>
                  <a:lnTo>
                    <a:pt x="9924" y="1419"/>
                  </a:lnTo>
                  <a:lnTo>
                    <a:pt x="2836" y="1419"/>
                  </a:lnTo>
                  <a:lnTo>
                    <a:pt x="2836" y="695"/>
                  </a:lnTo>
                  <a:close/>
                  <a:moveTo>
                    <a:pt x="10996" y="695"/>
                  </a:moveTo>
                  <a:cubicBezTo>
                    <a:pt x="11185" y="695"/>
                    <a:pt x="11342" y="852"/>
                    <a:pt x="11342" y="1041"/>
                  </a:cubicBezTo>
                  <a:cubicBezTo>
                    <a:pt x="11342" y="1262"/>
                    <a:pt x="11185" y="1419"/>
                    <a:pt x="10996" y="1419"/>
                  </a:cubicBezTo>
                  <a:lnTo>
                    <a:pt x="10649" y="1419"/>
                  </a:lnTo>
                  <a:lnTo>
                    <a:pt x="10649" y="695"/>
                  </a:lnTo>
                  <a:close/>
                  <a:moveTo>
                    <a:pt x="1782" y="1"/>
                  </a:moveTo>
                  <a:cubicBezTo>
                    <a:pt x="1689" y="1"/>
                    <a:pt x="1556" y="47"/>
                    <a:pt x="252" y="726"/>
                  </a:cubicBezTo>
                  <a:cubicBezTo>
                    <a:pt x="0" y="852"/>
                    <a:pt x="0" y="1199"/>
                    <a:pt x="252" y="1356"/>
                  </a:cubicBezTo>
                  <a:cubicBezTo>
                    <a:pt x="1765" y="2113"/>
                    <a:pt x="1702" y="2113"/>
                    <a:pt x="1828" y="2113"/>
                  </a:cubicBezTo>
                  <a:lnTo>
                    <a:pt x="10996" y="2113"/>
                  </a:lnTo>
                  <a:cubicBezTo>
                    <a:pt x="11594" y="2113"/>
                    <a:pt x="12067" y="1640"/>
                    <a:pt x="12067" y="1041"/>
                  </a:cubicBezTo>
                  <a:cubicBezTo>
                    <a:pt x="12067" y="474"/>
                    <a:pt x="11594" y="2"/>
                    <a:pt x="10996" y="2"/>
                  </a:cubicBezTo>
                  <a:lnTo>
                    <a:pt x="1828" y="2"/>
                  </a:lnTo>
                  <a:cubicBezTo>
                    <a:pt x="1810" y="2"/>
                    <a:pt x="1796" y="1"/>
                    <a:pt x="178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45"/>
            <p:cNvSpPr/>
            <p:nvPr/>
          </p:nvSpPr>
          <p:spPr>
            <a:xfrm>
              <a:off x="-50523475" y="2757075"/>
              <a:ext cx="300900" cy="228425"/>
            </a:xfrm>
            <a:custGeom>
              <a:rect b="b" l="l" r="r" t="t"/>
              <a:pathLst>
                <a:path extrusionOk="0" h="9137" w="12036">
                  <a:moveTo>
                    <a:pt x="10965" y="725"/>
                  </a:moveTo>
                  <a:cubicBezTo>
                    <a:pt x="11154" y="725"/>
                    <a:pt x="11311" y="882"/>
                    <a:pt x="11311" y="1103"/>
                  </a:cubicBezTo>
                  <a:lnTo>
                    <a:pt x="11311" y="8097"/>
                  </a:lnTo>
                  <a:cubicBezTo>
                    <a:pt x="11311" y="8286"/>
                    <a:pt x="11154" y="8443"/>
                    <a:pt x="10965" y="8443"/>
                  </a:cubicBezTo>
                  <a:lnTo>
                    <a:pt x="1072" y="8443"/>
                  </a:lnTo>
                  <a:cubicBezTo>
                    <a:pt x="883" y="8443"/>
                    <a:pt x="725" y="8286"/>
                    <a:pt x="725" y="8097"/>
                  </a:cubicBezTo>
                  <a:lnTo>
                    <a:pt x="725" y="1103"/>
                  </a:lnTo>
                  <a:cubicBezTo>
                    <a:pt x="725" y="882"/>
                    <a:pt x="883" y="725"/>
                    <a:pt x="1072" y="725"/>
                  </a:cubicBezTo>
                  <a:close/>
                  <a:moveTo>
                    <a:pt x="1072" y="0"/>
                  </a:moveTo>
                  <a:cubicBezTo>
                    <a:pt x="473" y="0"/>
                    <a:pt x="1" y="473"/>
                    <a:pt x="1" y="1040"/>
                  </a:cubicBezTo>
                  <a:lnTo>
                    <a:pt x="1" y="8065"/>
                  </a:lnTo>
                  <a:cubicBezTo>
                    <a:pt x="1" y="8664"/>
                    <a:pt x="473" y="9137"/>
                    <a:pt x="1072" y="9137"/>
                  </a:cubicBezTo>
                  <a:lnTo>
                    <a:pt x="10965" y="9137"/>
                  </a:lnTo>
                  <a:cubicBezTo>
                    <a:pt x="11532" y="9137"/>
                    <a:pt x="12004" y="8664"/>
                    <a:pt x="12004" y="8065"/>
                  </a:cubicBezTo>
                  <a:lnTo>
                    <a:pt x="12004" y="1040"/>
                  </a:lnTo>
                  <a:cubicBezTo>
                    <a:pt x="12036" y="473"/>
                    <a:pt x="11532" y="0"/>
                    <a:pt x="109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5"/>
            <p:cNvSpPr/>
            <p:nvPr/>
          </p:nvSpPr>
          <p:spPr>
            <a:xfrm>
              <a:off x="-50453375" y="2792500"/>
              <a:ext cx="194575" cy="158350"/>
            </a:xfrm>
            <a:custGeom>
              <a:rect b="b" l="l" r="r" t="t"/>
              <a:pathLst>
                <a:path extrusionOk="0" h="6334" w="7783">
                  <a:moveTo>
                    <a:pt x="7089" y="694"/>
                  </a:moveTo>
                  <a:lnTo>
                    <a:pt x="7089" y="5609"/>
                  </a:lnTo>
                  <a:lnTo>
                    <a:pt x="694" y="5609"/>
                  </a:lnTo>
                  <a:lnTo>
                    <a:pt x="694" y="694"/>
                  </a:lnTo>
                  <a:close/>
                  <a:moveTo>
                    <a:pt x="347" y="1"/>
                  </a:moveTo>
                  <a:cubicBezTo>
                    <a:pt x="158" y="1"/>
                    <a:pt x="1" y="158"/>
                    <a:pt x="1" y="347"/>
                  </a:cubicBezTo>
                  <a:lnTo>
                    <a:pt x="1" y="5987"/>
                  </a:lnTo>
                  <a:cubicBezTo>
                    <a:pt x="1" y="6176"/>
                    <a:pt x="158" y="6333"/>
                    <a:pt x="347" y="6333"/>
                  </a:cubicBezTo>
                  <a:lnTo>
                    <a:pt x="7436" y="6333"/>
                  </a:lnTo>
                  <a:cubicBezTo>
                    <a:pt x="7656" y="6333"/>
                    <a:pt x="7782" y="6176"/>
                    <a:pt x="7782" y="5987"/>
                  </a:cubicBezTo>
                  <a:lnTo>
                    <a:pt x="7782" y="347"/>
                  </a:lnTo>
                  <a:cubicBezTo>
                    <a:pt x="7782" y="158"/>
                    <a:pt x="7656" y="1"/>
                    <a:pt x="74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4" name="Google Shape;194;p45"/>
          <p:cNvSpPr txBox="1"/>
          <p:nvPr>
            <p:ph type="title"/>
          </p:nvPr>
        </p:nvSpPr>
        <p:spPr>
          <a:xfrm>
            <a:off x="1455350" y="413675"/>
            <a:ext cx="6800400" cy="320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lang="pt-BR" sz="2400">
                <a:solidFill>
                  <a:schemeClr val="lt1"/>
                </a:solidFill>
                <a:latin typeface="Montserrat Black"/>
                <a:ea typeface="Montserrat Black"/>
                <a:cs typeface="Montserrat Black"/>
                <a:sym typeface="Montserrat Black"/>
              </a:rPr>
              <a:t>Contextualização da Empresa</a:t>
            </a:r>
            <a:endParaRPr b="0" i="0" sz="2100" u="none" cap="none" strike="noStrike">
              <a:solidFill>
                <a:schemeClr val="lt1"/>
              </a:solidFill>
              <a:latin typeface="Lilita One"/>
              <a:ea typeface="Lilita One"/>
              <a:cs typeface="Lilita One"/>
              <a:sym typeface="Lilita One"/>
            </a:endParaRPr>
          </a:p>
        </p:txBody>
      </p:sp>
      <p:sp>
        <p:nvSpPr>
          <p:cNvPr id="195" name="Google Shape;195;p45"/>
          <p:cNvSpPr txBox="1"/>
          <p:nvPr/>
        </p:nvSpPr>
        <p:spPr>
          <a:xfrm>
            <a:off x="327400" y="1133225"/>
            <a:ext cx="8315100" cy="25242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40000"/>
              </a:lnSpc>
              <a:spcBef>
                <a:spcPts val="0"/>
              </a:spcBef>
              <a:spcAft>
                <a:spcPts val="0"/>
              </a:spcAft>
              <a:buClr>
                <a:schemeClr val="lt1"/>
              </a:buClr>
              <a:buSzPts val="1500"/>
              <a:buFont typeface="Montserrat"/>
              <a:buChar char="●"/>
            </a:pPr>
            <a:r>
              <a:rPr b="1" lang="pt-BR" sz="1500">
                <a:solidFill>
                  <a:schemeClr val="lt1"/>
                </a:solidFill>
                <a:latin typeface="Montserrat"/>
                <a:ea typeface="Montserrat"/>
                <a:cs typeface="Montserrat"/>
                <a:sym typeface="Montserrat"/>
              </a:rPr>
              <a:t>Sobre a empresa</a:t>
            </a:r>
            <a:endParaRPr b="1" sz="1500">
              <a:solidFill>
                <a:schemeClr val="lt1"/>
              </a:solidFill>
              <a:latin typeface="Montserrat"/>
              <a:ea typeface="Montserrat"/>
              <a:cs typeface="Montserrat"/>
              <a:sym typeface="Montserrat"/>
            </a:endParaRPr>
          </a:p>
          <a:p>
            <a:pPr indent="-298450" lvl="1" marL="914400" marR="0" rtl="0" algn="just">
              <a:lnSpc>
                <a:spcPct val="125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A 4Watt é uma empresa que atua no ramo de energias renováveis</a:t>
            </a:r>
            <a:endParaRPr sz="1100">
              <a:solidFill>
                <a:schemeClr val="lt1"/>
              </a:solidFill>
              <a:latin typeface="Montserrat Medium"/>
              <a:ea typeface="Montserrat Medium"/>
              <a:cs typeface="Montserrat Medium"/>
              <a:sym typeface="Montserrat Medium"/>
            </a:endParaRPr>
          </a:p>
          <a:p>
            <a:pPr indent="-298450" lvl="1" marL="914400" marR="0" rtl="0" algn="just">
              <a:lnSpc>
                <a:spcPct val="125000"/>
              </a:lnSpc>
              <a:spcBef>
                <a:spcPts val="3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Atuante principalmente nas regiões Sul, Sudeste e Centro-Oeste do Brasil, por serem regiões de elevada produção agrícola e pecuária. Atualmente possui duas unidades físicas cuidadosamente selecionadas para concentrarem as demandas de trabalho de cada região, que ficam localizadas em Goiânia/GO e outra em Quedas do Iguaçu/PR. Atualmente possui um plano robusto de expansão, já em andamento, para atender todas as regiões do Brasil. </a:t>
            </a:r>
            <a:endParaRPr sz="1100">
              <a:solidFill>
                <a:schemeClr val="lt1"/>
              </a:solidFill>
              <a:latin typeface="Montserrat Medium"/>
              <a:ea typeface="Montserrat Medium"/>
              <a:cs typeface="Montserrat Medium"/>
              <a:sym typeface="Montserrat Medium"/>
            </a:endParaRPr>
          </a:p>
          <a:p>
            <a:pPr indent="-298450" lvl="1" marL="914400" marR="0" rtl="0" algn="just">
              <a:lnSpc>
                <a:spcPct val="125000"/>
              </a:lnSpc>
              <a:spcBef>
                <a:spcPts val="300"/>
              </a:spcBef>
              <a:spcAft>
                <a:spcPts val="30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Tem como principal negócio a geração e comercialização de energias renováveis, principalmente através de biorreatores e biodigestores. Atua também com energia fotovoltaica (solar), projetos de engenharia e consultoria em diversos ramos.</a:t>
            </a:r>
            <a:endParaRPr sz="1100">
              <a:solidFill>
                <a:schemeClr val="lt1"/>
              </a:solidFill>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6"/>
          <p:cNvSpPr/>
          <p:nvPr/>
        </p:nvSpPr>
        <p:spPr>
          <a:xfrm>
            <a:off x="62500" y="4029650"/>
            <a:ext cx="696000" cy="7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46"/>
          <p:cNvSpPr txBox="1"/>
          <p:nvPr>
            <p:ph type="ctrTitle"/>
          </p:nvPr>
        </p:nvSpPr>
        <p:spPr>
          <a:xfrm>
            <a:off x="1704625" y="208269"/>
            <a:ext cx="52776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b="0" i="0" lang="pt-BR" sz="3000" u="none" cap="none" strike="noStrike">
                <a:solidFill>
                  <a:schemeClr val="lt1"/>
                </a:solidFill>
                <a:latin typeface="Montserrat Black"/>
                <a:ea typeface="Montserrat Black"/>
                <a:cs typeface="Montserrat Black"/>
                <a:sym typeface="Montserrat Black"/>
              </a:rPr>
              <a:t>Business Understanding</a:t>
            </a:r>
            <a:endParaRPr b="0" i="0" sz="3000" u="none" cap="none" strike="noStrike">
              <a:solidFill>
                <a:schemeClr val="lt1"/>
              </a:solidFill>
              <a:latin typeface="Montserrat Black"/>
              <a:ea typeface="Montserrat Black"/>
              <a:cs typeface="Montserrat Black"/>
              <a:sym typeface="Montserrat Black"/>
            </a:endParaRPr>
          </a:p>
        </p:txBody>
      </p:sp>
      <p:sp>
        <p:nvSpPr>
          <p:cNvPr id="202" name="Google Shape;202;p46"/>
          <p:cNvSpPr txBox="1"/>
          <p:nvPr>
            <p:ph idx="2" type="ctrTitle"/>
          </p:nvPr>
        </p:nvSpPr>
        <p:spPr>
          <a:xfrm>
            <a:off x="479800" y="208269"/>
            <a:ext cx="23337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b="0" i="0" lang="pt-BR" sz="1900" u="none" cap="none" strike="noStrike">
                <a:solidFill>
                  <a:schemeClr val="lt1"/>
                </a:solidFill>
                <a:latin typeface="Montserrat"/>
                <a:ea typeface="Montserrat"/>
                <a:cs typeface="Montserrat"/>
                <a:sym typeface="Montserrat"/>
              </a:rPr>
              <a:t>Etapa #1</a:t>
            </a:r>
            <a:endParaRPr b="0" i="0" sz="1900" u="none" cap="none" strike="noStrike">
              <a:solidFill>
                <a:schemeClr val="lt1"/>
              </a:solidFill>
              <a:latin typeface="Montserrat"/>
              <a:ea typeface="Montserrat"/>
              <a:cs typeface="Montserrat"/>
              <a:sym typeface="Montserrat"/>
            </a:endParaRPr>
          </a:p>
        </p:txBody>
      </p:sp>
      <p:sp>
        <p:nvSpPr>
          <p:cNvPr id="203" name="Google Shape;203;p46"/>
          <p:cNvSpPr txBox="1"/>
          <p:nvPr/>
        </p:nvSpPr>
        <p:spPr>
          <a:xfrm>
            <a:off x="479800" y="828425"/>
            <a:ext cx="8315100" cy="35187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40000"/>
              </a:lnSpc>
              <a:spcBef>
                <a:spcPts val="0"/>
              </a:spcBef>
              <a:spcAft>
                <a:spcPts val="0"/>
              </a:spcAft>
              <a:buClr>
                <a:schemeClr val="lt1"/>
              </a:buClr>
              <a:buSzPts val="1500"/>
              <a:buFont typeface="Montserrat"/>
              <a:buChar char="●"/>
            </a:pPr>
            <a:r>
              <a:rPr b="1" i="0" lang="pt-BR" sz="1500" u="none" cap="none" strike="noStrike">
                <a:solidFill>
                  <a:schemeClr val="lt1"/>
                </a:solidFill>
                <a:latin typeface="Montserrat"/>
                <a:ea typeface="Montserrat"/>
                <a:cs typeface="Montserrat"/>
                <a:sym typeface="Montserrat"/>
              </a:rPr>
              <a:t>Objetivos de negócio</a:t>
            </a:r>
            <a:endParaRPr b="1" sz="1500">
              <a:solidFill>
                <a:schemeClr val="lt1"/>
              </a:solidFill>
              <a:latin typeface="Montserrat"/>
              <a:ea typeface="Montserrat"/>
              <a:cs typeface="Montserrat"/>
              <a:sym typeface="Montserrat"/>
            </a:endParaRPr>
          </a:p>
          <a:p>
            <a:pPr indent="-298450" lvl="1" marL="914400" marR="0" rtl="0" algn="just">
              <a:lnSpc>
                <a:spcPct val="14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A 4Watt pretende criar um modelo para prever a quantidade de geração de energia de um local, atraindo assim investidores para o sistema. Basicamente, uma usina instalada em um local X tem Y% de probabilidade de gerar uma Z quantidade de energia.</a:t>
            </a:r>
            <a:endParaRPr i="0" sz="1100" u="none" cap="none" strike="noStrike">
              <a:solidFill>
                <a:schemeClr val="lt1"/>
              </a:solidFill>
              <a:latin typeface="Montserrat SemiBold"/>
              <a:ea typeface="Montserrat SemiBold"/>
              <a:cs typeface="Montserrat SemiBold"/>
              <a:sym typeface="Montserrat SemiBold"/>
            </a:endParaRPr>
          </a:p>
          <a:p>
            <a:pPr indent="-323850" lvl="0" marL="457200" marR="0" rtl="0" algn="just">
              <a:lnSpc>
                <a:spcPct val="140000"/>
              </a:lnSpc>
              <a:spcBef>
                <a:spcPts val="600"/>
              </a:spcBef>
              <a:spcAft>
                <a:spcPts val="0"/>
              </a:spcAft>
              <a:buClr>
                <a:schemeClr val="lt1"/>
              </a:buClr>
              <a:buSzPts val="1500"/>
              <a:buFont typeface="Montserrat"/>
              <a:buChar char="●"/>
            </a:pPr>
            <a:r>
              <a:rPr b="1" i="0" lang="pt-BR" sz="1500" u="none" cap="none" strike="noStrike">
                <a:solidFill>
                  <a:schemeClr val="lt1"/>
                </a:solidFill>
                <a:latin typeface="Montserrat"/>
                <a:ea typeface="Montserrat"/>
                <a:cs typeface="Montserrat"/>
                <a:sym typeface="Montserrat"/>
              </a:rPr>
              <a:t>Avaliando a situação atual</a:t>
            </a:r>
            <a:endParaRPr b="1" i="0" sz="1500" u="none" cap="none" strike="noStrike">
              <a:solidFill>
                <a:schemeClr val="lt1"/>
              </a:solidFill>
              <a:latin typeface="Montserrat"/>
              <a:ea typeface="Montserrat"/>
              <a:cs typeface="Montserrat"/>
              <a:sym typeface="Montserrat"/>
            </a:endParaRPr>
          </a:p>
          <a:p>
            <a:pPr indent="-298450" lvl="1" marL="914400" marR="0" rtl="0" algn="just">
              <a:lnSpc>
                <a:spcPct val="14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Os dados utilizados no projeto foram provenientes de diversas fontes de consulta.</a:t>
            </a:r>
            <a:endParaRPr sz="1100">
              <a:solidFill>
                <a:schemeClr val="lt1"/>
              </a:solidFill>
              <a:latin typeface="Montserrat Medium"/>
              <a:ea typeface="Montserrat Medium"/>
              <a:cs typeface="Montserrat Medium"/>
              <a:sym typeface="Montserrat Medium"/>
            </a:endParaRPr>
          </a:p>
          <a:p>
            <a:pPr indent="-298450" lvl="1" marL="914400" marR="0" rtl="0" algn="just">
              <a:lnSpc>
                <a:spcPct val="14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Foram utilizadas bases públicas de dados sobre geração de energia e dados coletados em usinas já operadas pela empresa.</a:t>
            </a:r>
            <a:endParaRPr sz="1100">
              <a:solidFill>
                <a:schemeClr val="lt1"/>
              </a:solidFill>
              <a:latin typeface="Montserrat Medium"/>
              <a:ea typeface="Montserrat Medium"/>
              <a:cs typeface="Montserrat Medium"/>
              <a:sym typeface="Montserrat Medium"/>
            </a:endParaRPr>
          </a:p>
          <a:p>
            <a:pPr indent="-298450" lvl="1" marL="914400" marR="0" rtl="0" algn="just">
              <a:lnSpc>
                <a:spcPct val="140000"/>
              </a:lnSpc>
              <a:spcBef>
                <a:spcPts val="600"/>
              </a:spcBef>
              <a:spcAft>
                <a:spcPts val="60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O principal retorno financeiro foi a substituição das estações de coleta de dados atuais, que atualmente chegam a custar 50% do valor de uma usina compartilhada, e devem ser mantidas por 12 meses antes da aprovação de sua construção. Caso o modelo se prove válido, a empresa terá uma vantagem competitiva significativa, tanto na parte de custos como em cronograma de execução.</a:t>
            </a:r>
            <a:endParaRPr i="0" sz="1100" u="none" cap="none" strike="noStrike">
              <a:solidFill>
                <a:schemeClr val="lt1"/>
              </a:solidFill>
              <a:latin typeface="Montserrat"/>
              <a:ea typeface="Montserrat"/>
              <a:cs typeface="Montserrat"/>
              <a:sym typeface="Montserrat"/>
            </a:endParaRPr>
          </a:p>
        </p:txBody>
      </p:sp>
      <p:sp>
        <p:nvSpPr>
          <p:cNvPr id="204" name="Google Shape;204;p46"/>
          <p:cNvSpPr/>
          <p:nvPr/>
        </p:nvSpPr>
        <p:spPr>
          <a:xfrm>
            <a:off x="283816" y="4181221"/>
            <a:ext cx="421914" cy="420759"/>
          </a:xfrm>
          <a:custGeom>
            <a:rect b="b" l="l" r="r" t="t"/>
            <a:pathLst>
              <a:path extrusionOk="0" h="11657" w="11689">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5" name="Google Shape;205;p46"/>
          <p:cNvPicPr preferRelativeResize="0"/>
          <p:nvPr/>
        </p:nvPicPr>
        <p:blipFill rotWithShape="1">
          <a:blip r:embed="rId3">
            <a:alphaModFix/>
          </a:blip>
          <a:srcRect b="0" l="0" r="0" t="0"/>
          <a:stretch/>
        </p:blipFill>
        <p:spPr>
          <a:xfrm>
            <a:off x="8366500" y="65273"/>
            <a:ext cx="576937" cy="39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7"/>
          <p:cNvSpPr/>
          <p:nvPr/>
        </p:nvSpPr>
        <p:spPr>
          <a:xfrm>
            <a:off x="62500" y="4029650"/>
            <a:ext cx="696000" cy="7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47"/>
          <p:cNvSpPr txBox="1"/>
          <p:nvPr>
            <p:ph type="ctrTitle"/>
          </p:nvPr>
        </p:nvSpPr>
        <p:spPr>
          <a:xfrm>
            <a:off x="1704625" y="208269"/>
            <a:ext cx="52776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b="0" i="0" lang="pt-BR" sz="3000" u="none" cap="none" strike="noStrike">
                <a:solidFill>
                  <a:schemeClr val="lt1"/>
                </a:solidFill>
                <a:latin typeface="Montserrat Black"/>
                <a:ea typeface="Montserrat Black"/>
                <a:cs typeface="Montserrat Black"/>
                <a:sym typeface="Montserrat Black"/>
              </a:rPr>
              <a:t>Business Understanding</a:t>
            </a:r>
            <a:endParaRPr b="0" i="0" sz="3000" u="none" cap="none" strike="noStrike">
              <a:solidFill>
                <a:schemeClr val="lt1"/>
              </a:solidFill>
              <a:latin typeface="Montserrat Black"/>
              <a:ea typeface="Montserrat Black"/>
              <a:cs typeface="Montserrat Black"/>
              <a:sym typeface="Montserrat Black"/>
            </a:endParaRPr>
          </a:p>
        </p:txBody>
      </p:sp>
      <p:sp>
        <p:nvSpPr>
          <p:cNvPr id="212" name="Google Shape;212;p47"/>
          <p:cNvSpPr txBox="1"/>
          <p:nvPr>
            <p:ph idx="2" type="ctrTitle"/>
          </p:nvPr>
        </p:nvSpPr>
        <p:spPr>
          <a:xfrm>
            <a:off x="479800" y="208269"/>
            <a:ext cx="23337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b="0" i="0" lang="pt-BR" sz="1900" u="none" cap="none" strike="noStrike">
                <a:solidFill>
                  <a:schemeClr val="lt1"/>
                </a:solidFill>
                <a:latin typeface="Montserrat"/>
                <a:ea typeface="Montserrat"/>
                <a:cs typeface="Montserrat"/>
                <a:sym typeface="Montserrat"/>
              </a:rPr>
              <a:t>Etapa #1</a:t>
            </a:r>
            <a:endParaRPr b="0" i="0" sz="1900" u="none" cap="none" strike="noStrike">
              <a:solidFill>
                <a:schemeClr val="lt1"/>
              </a:solidFill>
              <a:latin typeface="Montserrat"/>
              <a:ea typeface="Montserrat"/>
              <a:cs typeface="Montserrat"/>
              <a:sym typeface="Montserrat"/>
            </a:endParaRPr>
          </a:p>
        </p:txBody>
      </p:sp>
      <p:sp>
        <p:nvSpPr>
          <p:cNvPr id="213" name="Google Shape;213;p47"/>
          <p:cNvSpPr/>
          <p:nvPr/>
        </p:nvSpPr>
        <p:spPr>
          <a:xfrm>
            <a:off x="283816" y="4181221"/>
            <a:ext cx="421914" cy="420759"/>
          </a:xfrm>
          <a:custGeom>
            <a:rect b="b" l="l" r="r" t="t"/>
            <a:pathLst>
              <a:path extrusionOk="0" h="11657" w="11689">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4" name="Google Shape;214;p47"/>
          <p:cNvPicPr preferRelativeResize="0"/>
          <p:nvPr/>
        </p:nvPicPr>
        <p:blipFill rotWithShape="1">
          <a:blip r:embed="rId3">
            <a:alphaModFix/>
          </a:blip>
          <a:srcRect b="0" l="0" r="0" t="0"/>
          <a:stretch/>
        </p:blipFill>
        <p:spPr>
          <a:xfrm>
            <a:off x="8366500" y="65273"/>
            <a:ext cx="576937" cy="396800"/>
          </a:xfrm>
          <a:prstGeom prst="rect">
            <a:avLst/>
          </a:prstGeom>
          <a:noFill/>
          <a:ln>
            <a:noFill/>
          </a:ln>
        </p:spPr>
      </p:pic>
      <p:sp>
        <p:nvSpPr>
          <p:cNvPr id="215" name="Google Shape;215;p47"/>
          <p:cNvSpPr txBox="1"/>
          <p:nvPr/>
        </p:nvSpPr>
        <p:spPr>
          <a:xfrm>
            <a:off x="479800" y="828425"/>
            <a:ext cx="8315100" cy="30447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40000"/>
              </a:lnSpc>
              <a:spcBef>
                <a:spcPts val="0"/>
              </a:spcBef>
              <a:spcAft>
                <a:spcPts val="0"/>
              </a:spcAft>
              <a:buClr>
                <a:schemeClr val="lt1"/>
              </a:buClr>
              <a:buSzPts val="1500"/>
              <a:buFont typeface="Montserrat"/>
              <a:buChar char="●"/>
            </a:pPr>
            <a:r>
              <a:rPr b="1" lang="pt-BR" sz="1500">
                <a:solidFill>
                  <a:schemeClr val="lt1"/>
                </a:solidFill>
                <a:latin typeface="Montserrat"/>
                <a:ea typeface="Montserrat"/>
                <a:cs typeface="Montserrat"/>
                <a:sym typeface="Montserrat"/>
              </a:rPr>
              <a:t>Data Mining Goals</a:t>
            </a:r>
            <a:endParaRPr b="1" sz="1500">
              <a:solidFill>
                <a:schemeClr val="lt1"/>
              </a:solidFill>
              <a:latin typeface="Montserrat"/>
              <a:ea typeface="Montserrat"/>
              <a:cs typeface="Montserrat"/>
              <a:sym typeface="Montserrat"/>
            </a:endParaRPr>
          </a:p>
          <a:p>
            <a:pPr indent="-298450" lvl="1" marL="914400" marR="0" rtl="0" algn="just">
              <a:lnSpc>
                <a:spcPct val="14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Avaliação dos melhores locais para a implementação de usinas de geração de energia solar compartilhada, através da análise dos dados de clima, incidência de raios solares, horários de pico, áreas disponíveis, entre outros, como forma de buscar novos investidores.</a:t>
            </a:r>
            <a:endParaRPr sz="1100">
              <a:solidFill>
                <a:schemeClr val="lt1"/>
              </a:solidFill>
              <a:latin typeface="Montserrat Medium"/>
              <a:ea typeface="Montserrat Medium"/>
              <a:cs typeface="Montserrat Medium"/>
              <a:sym typeface="Montserrat Medium"/>
            </a:endParaRPr>
          </a:p>
          <a:p>
            <a:pPr indent="0" lvl="0" marL="914400" marR="0" rtl="0" algn="just">
              <a:lnSpc>
                <a:spcPct val="140000"/>
              </a:lnSpc>
              <a:spcBef>
                <a:spcPts val="600"/>
              </a:spcBef>
              <a:spcAft>
                <a:spcPts val="0"/>
              </a:spcAft>
              <a:buNone/>
            </a:pPr>
            <a:r>
              <a:t/>
            </a:r>
            <a:endParaRPr sz="1100">
              <a:solidFill>
                <a:schemeClr val="lt1"/>
              </a:solidFill>
              <a:latin typeface="Montserrat Medium"/>
              <a:ea typeface="Montserrat Medium"/>
              <a:cs typeface="Montserrat Medium"/>
              <a:sym typeface="Montserrat Medium"/>
            </a:endParaRPr>
          </a:p>
          <a:p>
            <a:pPr indent="-323850" lvl="0" marL="457200" marR="0" rtl="0" algn="just">
              <a:lnSpc>
                <a:spcPct val="140000"/>
              </a:lnSpc>
              <a:spcBef>
                <a:spcPts val="600"/>
              </a:spcBef>
              <a:spcAft>
                <a:spcPts val="0"/>
              </a:spcAft>
              <a:buClr>
                <a:schemeClr val="lt1"/>
              </a:buClr>
              <a:buSzPts val="1500"/>
              <a:buFont typeface="Montserrat"/>
              <a:buChar char="●"/>
            </a:pPr>
            <a:r>
              <a:rPr b="1" lang="pt-BR" sz="1500">
                <a:solidFill>
                  <a:schemeClr val="lt1"/>
                </a:solidFill>
                <a:latin typeface="Montserrat"/>
                <a:ea typeface="Montserrat"/>
                <a:cs typeface="Montserrat"/>
                <a:sym typeface="Montserrat"/>
              </a:rPr>
              <a:t>Plano do Projeto</a:t>
            </a:r>
            <a:endParaRPr b="1" i="0" sz="1500" u="none" cap="none" strike="noStrike">
              <a:solidFill>
                <a:schemeClr val="lt1"/>
              </a:solidFill>
              <a:latin typeface="Montserrat"/>
              <a:ea typeface="Montserrat"/>
              <a:cs typeface="Montserrat"/>
              <a:sym typeface="Montserrat"/>
            </a:endParaRPr>
          </a:p>
          <a:p>
            <a:pPr indent="-298450" lvl="1" marL="914400" marR="0" rtl="0" algn="just">
              <a:lnSpc>
                <a:spcPct val="14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O cronograma do projeto foi estruturado tomando como base o framework CRISP-DM, com suas 06 etapas e tarefas correspondentes.</a:t>
            </a:r>
            <a:endParaRPr sz="1100">
              <a:solidFill>
                <a:schemeClr val="lt1"/>
              </a:solidFill>
              <a:latin typeface="Montserrat Medium"/>
              <a:ea typeface="Montserrat Medium"/>
              <a:cs typeface="Montserrat Medium"/>
              <a:sym typeface="Montserrat Medium"/>
            </a:endParaRPr>
          </a:p>
          <a:p>
            <a:pPr indent="-298450" lvl="1" marL="914400" marR="0" rtl="0" algn="just">
              <a:lnSpc>
                <a:spcPct val="140000"/>
              </a:lnSpc>
              <a:spcBef>
                <a:spcPts val="600"/>
              </a:spcBef>
              <a:spcAft>
                <a:spcPts val="60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A equipe do projeto realizou reuniões semanais e a comunicação com os stakeholders foi feita através de reuniões sob demanda e entrega de reports periódicos a cada etapa concluída.</a:t>
            </a:r>
            <a:endParaRPr sz="1100">
              <a:solidFill>
                <a:schemeClr val="lt1"/>
              </a:solidFill>
              <a:latin typeface="Montserrat Medium"/>
              <a:ea typeface="Montserrat Medium"/>
              <a:cs typeface="Montserrat Medium"/>
              <a:sym typeface="Montserra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8"/>
          <p:cNvSpPr/>
          <p:nvPr/>
        </p:nvSpPr>
        <p:spPr>
          <a:xfrm>
            <a:off x="62500" y="4029650"/>
            <a:ext cx="696000" cy="7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48"/>
          <p:cNvSpPr txBox="1"/>
          <p:nvPr>
            <p:ph type="ctrTitle"/>
          </p:nvPr>
        </p:nvSpPr>
        <p:spPr>
          <a:xfrm>
            <a:off x="1704625" y="208269"/>
            <a:ext cx="52776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lang="pt-BR" sz="3000">
                <a:solidFill>
                  <a:schemeClr val="lt1"/>
                </a:solidFill>
                <a:latin typeface="Montserrat Black"/>
                <a:ea typeface="Montserrat Black"/>
                <a:cs typeface="Montserrat Black"/>
                <a:sym typeface="Montserrat Black"/>
              </a:rPr>
              <a:t>Data</a:t>
            </a:r>
            <a:r>
              <a:rPr b="0" i="0" lang="pt-BR" sz="3000" u="none" cap="none" strike="noStrike">
                <a:solidFill>
                  <a:schemeClr val="lt1"/>
                </a:solidFill>
                <a:latin typeface="Montserrat Black"/>
                <a:ea typeface="Montserrat Black"/>
                <a:cs typeface="Montserrat Black"/>
                <a:sym typeface="Montserrat Black"/>
              </a:rPr>
              <a:t> Understanding</a:t>
            </a:r>
            <a:endParaRPr b="0" i="0" sz="3000" u="none" cap="none" strike="noStrike">
              <a:solidFill>
                <a:schemeClr val="lt1"/>
              </a:solidFill>
              <a:latin typeface="Montserrat Black"/>
              <a:ea typeface="Montserrat Black"/>
              <a:cs typeface="Montserrat Black"/>
              <a:sym typeface="Montserrat Black"/>
            </a:endParaRPr>
          </a:p>
        </p:txBody>
      </p:sp>
      <p:sp>
        <p:nvSpPr>
          <p:cNvPr id="222" name="Google Shape;222;p48"/>
          <p:cNvSpPr txBox="1"/>
          <p:nvPr>
            <p:ph idx="2" type="ctrTitle"/>
          </p:nvPr>
        </p:nvSpPr>
        <p:spPr>
          <a:xfrm>
            <a:off x="479800" y="208269"/>
            <a:ext cx="23337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b="0" i="0" lang="pt-BR" sz="1900" u="none" cap="none" strike="noStrike">
                <a:solidFill>
                  <a:schemeClr val="lt1"/>
                </a:solidFill>
                <a:latin typeface="Montserrat"/>
                <a:ea typeface="Montserrat"/>
                <a:cs typeface="Montserrat"/>
                <a:sym typeface="Montserrat"/>
              </a:rPr>
              <a:t>Etapa #</a:t>
            </a:r>
            <a:r>
              <a:rPr lang="pt-BR" sz="1900">
                <a:solidFill>
                  <a:schemeClr val="lt1"/>
                </a:solidFill>
                <a:latin typeface="Montserrat"/>
                <a:ea typeface="Montserrat"/>
                <a:cs typeface="Montserrat"/>
                <a:sym typeface="Montserrat"/>
              </a:rPr>
              <a:t>2</a:t>
            </a:r>
            <a:endParaRPr b="0" i="0" sz="1900" u="none" cap="none" strike="noStrike">
              <a:solidFill>
                <a:schemeClr val="lt1"/>
              </a:solidFill>
              <a:latin typeface="Montserrat"/>
              <a:ea typeface="Montserrat"/>
              <a:cs typeface="Montserrat"/>
              <a:sym typeface="Montserrat"/>
            </a:endParaRPr>
          </a:p>
        </p:txBody>
      </p:sp>
      <p:sp>
        <p:nvSpPr>
          <p:cNvPr id="223" name="Google Shape;223;p48"/>
          <p:cNvSpPr txBox="1"/>
          <p:nvPr/>
        </p:nvSpPr>
        <p:spPr>
          <a:xfrm>
            <a:off x="479800" y="828425"/>
            <a:ext cx="8315100" cy="38496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30000"/>
              </a:lnSpc>
              <a:spcBef>
                <a:spcPts val="0"/>
              </a:spcBef>
              <a:spcAft>
                <a:spcPts val="0"/>
              </a:spcAft>
              <a:buClr>
                <a:schemeClr val="lt1"/>
              </a:buClr>
              <a:buSzPts val="1500"/>
              <a:buFont typeface="Montserrat"/>
              <a:buChar char="●"/>
            </a:pPr>
            <a:r>
              <a:rPr b="1" lang="pt-BR" sz="1500">
                <a:solidFill>
                  <a:schemeClr val="lt1"/>
                </a:solidFill>
                <a:latin typeface="Montserrat"/>
                <a:ea typeface="Montserrat"/>
                <a:cs typeface="Montserrat"/>
                <a:sym typeface="Montserrat"/>
              </a:rPr>
              <a:t>Coleta de dados inicial  </a:t>
            </a:r>
            <a:endParaRPr b="1" sz="1500">
              <a:solidFill>
                <a:schemeClr val="lt1"/>
              </a:solidFill>
              <a:latin typeface="Montserrat"/>
              <a:ea typeface="Montserrat"/>
              <a:cs typeface="Montserrat"/>
              <a:sym typeface="Montserrat"/>
            </a:endParaRPr>
          </a:p>
          <a:p>
            <a:pPr indent="-298450" lvl="1" marL="914400" marR="0" rtl="0" algn="just">
              <a:lnSpc>
                <a:spcPct val="130000"/>
              </a:lnSpc>
              <a:spcBef>
                <a:spcPts val="3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Os dados foram retirados do site do Inmet, onde constam dados de diversas estações meteorológicas por todo o país. Em acordo com a empresa parceira 4Watt, a estação que foi inicialmente estudada está localizada na região de Curitiba.</a:t>
            </a:r>
            <a:endParaRPr sz="1100">
              <a:solidFill>
                <a:schemeClr val="lt1"/>
              </a:solidFill>
              <a:latin typeface="Montserrat Medium"/>
              <a:ea typeface="Montserrat Medium"/>
              <a:cs typeface="Montserrat Medium"/>
              <a:sym typeface="Montserrat Medium"/>
            </a:endParaRPr>
          </a:p>
          <a:p>
            <a:pPr indent="-323850" lvl="0" marL="457200" marR="0" rtl="0" algn="just">
              <a:lnSpc>
                <a:spcPct val="130000"/>
              </a:lnSpc>
              <a:spcBef>
                <a:spcPts val="300"/>
              </a:spcBef>
              <a:spcAft>
                <a:spcPts val="0"/>
              </a:spcAft>
              <a:buClr>
                <a:schemeClr val="lt1"/>
              </a:buClr>
              <a:buSzPts val="1500"/>
              <a:buFont typeface="Montserrat"/>
              <a:buChar char="●"/>
            </a:pPr>
            <a:r>
              <a:rPr b="1" lang="pt-BR" sz="1500">
                <a:solidFill>
                  <a:schemeClr val="lt1"/>
                </a:solidFill>
                <a:latin typeface="Montserrat"/>
                <a:ea typeface="Montserrat"/>
                <a:cs typeface="Montserrat"/>
                <a:sym typeface="Montserrat"/>
              </a:rPr>
              <a:t>Descrevendo os dados</a:t>
            </a:r>
            <a:endParaRPr b="1" i="0" sz="1500" u="none" cap="none" strike="noStrike">
              <a:solidFill>
                <a:schemeClr val="lt1"/>
              </a:solidFill>
              <a:latin typeface="Montserrat"/>
              <a:ea typeface="Montserrat"/>
              <a:cs typeface="Montserrat"/>
              <a:sym typeface="Montserrat"/>
            </a:endParaRPr>
          </a:p>
          <a:p>
            <a:pPr indent="-298450" lvl="1" marL="914400" marR="0" rtl="0" algn="just">
              <a:lnSpc>
                <a:spcPct val="130000"/>
              </a:lnSpc>
              <a:spcBef>
                <a:spcPts val="3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Dentro do site foram extraídos esses dados com 19 atributos disponíveis. Após contato com a empresa, foi decidido, juntamente com eles, quais são os dados mais relevantes para o nosso projeto de acordo com a experiência deles. Portanto, visando um dataset mais simples e objetivo, iremos utilizar somente os seguintes dados: </a:t>
            </a:r>
            <a:endParaRPr sz="1100">
              <a:solidFill>
                <a:schemeClr val="lt1"/>
              </a:solidFill>
              <a:latin typeface="Montserrat Medium"/>
              <a:ea typeface="Montserrat Medium"/>
              <a:cs typeface="Montserrat Medium"/>
              <a:sym typeface="Montserrat Medium"/>
            </a:endParaRPr>
          </a:p>
          <a:p>
            <a:pPr indent="-292100" lvl="2" marL="1371600" marR="0" rtl="0" algn="just">
              <a:lnSpc>
                <a:spcPct val="115000"/>
              </a:lnSpc>
              <a:spcBef>
                <a:spcPts val="300"/>
              </a:spcBef>
              <a:spcAft>
                <a:spcPts val="0"/>
              </a:spcAft>
              <a:buClr>
                <a:schemeClr val="lt1"/>
              </a:buClr>
              <a:buSzPts val="1000"/>
              <a:buFont typeface="Montserrat Medium"/>
              <a:buChar char="■"/>
            </a:pPr>
            <a:r>
              <a:rPr lang="pt-BR" sz="1000">
                <a:solidFill>
                  <a:schemeClr val="lt1"/>
                </a:solidFill>
                <a:latin typeface="Montserrat Medium"/>
                <a:ea typeface="Montserrat Medium"/>
                <a:cs typeface="Montserrat Medium"/>
                <a:sym typeface="Montserrat Medium"/>
              </a:rPr>
              <a:t>Data (YYYY-MM-DD)</a:t>
            </a:r>
            <a:endParaRPr sz="1000">
              <a:solidFill>
                <a:schemeClr val="lt1"/>
              </a:solidFill>
              <a:latin typeface="Montserrat Medium"/>
              <a:ea typeface="Montserrat Medium"/>
              <a:cs typeface="Montserrat Medium"/>
              <a:sym typeface="Montserrat Medium"/>
            </a:endParaRPr>
          </a:p>
          <a:p>
            <a:pPr indent="-292100" lvl="2" marL="1371600" marR="0" rtl="0" algn="just">
              <a:lnSpc>
                <a:spcPct val="115000"/>
              </a:lnSpc>
              <a:spcBef>
                <a:spcPts val="200"/>
              </a:spcBef>
              <a:spcAft>
                <a:spcPts val="0"/>
              </a:spcAft>
              <a:buClr>
                <a:schemeClr val="lt1"/>
              </a:buClr>
              <a:buSzPts val="1000"/>
              <a:buFont typeface="Montserrat Medium"/>
              <a:buChar char="■"/>
            </a:pPr>
            <a:r>
              <a:rPr lang="pt-BR" sz="1000">
                <a:solidFill>
                  <a:schemeClr val="lt1"/>
                </a:solidFill>
                <a:latin typeface="Montserrat Medium"/>
                <a:ea typeface="Montserrat Medium"/>
                <a:cs typeface="Montserrat Medium"/>
                <a:sym typeface="Montserrat Medium"/>
              </a:rPr>
              <a:t>Hora (UTC)</a:t>
            </a:r>
            <a:endParaRPr sz="1000">
              <a:solidFill>
                <a:schemeClr val="lt1"/>
              </a:solidFill>
              <a:latin typeface="Montserrat Medium"/>
              <a:ea typeface="Montserrat Medium"/>
              <a:cs typeface="Montserrat Medium"/>
              <a:sym typeface="Montserrat Medium"/>
            </a:endParaRPr>
          </a:p>
          <a:p>
            <a:pPr indent="-292100" lvl="2" marL="1371600" marR="0" rtl="0" algn="just">
              <a:lnSpc>
                <a:spcPct val="115000"/>
              </a:lnSpc>
              <a:spcBef>
                <a:spcPts val="200"/>
              </a:spcBef>
              <a:spcAft>
                <a:spcPts val="0"/>
              </a:spcAft>
              <a:buClr>
                <a:schemeClr val="lt1"/>
              </a:buClr>
              <a:buSzPts val="1000"/>
              <a:buFont typeface="Montserrat Medium"/>
              <a:buChar char="■"/>
            </a:pPr>
            <a:r>
              <a:rPr lang="pt-BR" sz="1000">
                <a:solidFill>
                  <a:schemeClr val="lt1"/>
                </a:solidFill>
                <a:latin typeface="Montserrat Medium"/>
                <a:ea typeface="Montserrat Medium"/>
                <a:cs typeface="Montserrat Medium"/>
                <a:sym typeface="Montserrat Medium"/>
              </a:rPr>
              <a:t>Precipitação total (mm)</a:t>
            </a:r>
            <a:endParaRPr sz="1000">
              <a:solidFill>
                <a:schemeClr val="lt1"/>
              </a:solidFill>
              <a:latin typeface="Montserrat Medium"/>
              <a:ea typeface="Montserrat Medium"/>
              <a:cs typeface="Montserrat Medium"/>
              <a:sym typeface="Montserrat Medium"/>
            </a:endParaRPr>
          </a:p>
          <a:p>
            <a:pPr indent="-292100" lvl="2" marL="1371600" marR="0" rtl="0" algn="just">
              <a:lnSpc>
                <a:spcPct val="115000"/>
              </a:lnSpc>
              <a:spcBef>
                <a:spcPts val="200"/>
              </a:spcBef>
              <a:spcAft>
                <a:spcPts val="0"/>
              </a:spcAft>
              <a:buClr>
                <a:schemeClr val="lt1"/>
              </a:buClr>
              <a:buSzPts val="1000"/>
              <a:buFont typeface="Montserrat Medium"/>
              <a:buChar char="■"/>
            </a:pPr>
            <a:r>
              <a:rPr lang="pt-BR" sz="1000">
                <a:solidFill>
                  <a:schemeClr val="lt1"/>
                </a:solidFill>
                <a:latin typeface="Montserrat Medium"/>
                <a:ea typeface="Montserrat Medium"/>
                <a:cs typeface="Montserrat Medium"/>
                <a:sym typeface="Montserrat Medium"/>
              </a:rPr>
              <a:t>Pressão atmosférica ao nível da estação (mB)</a:t>
            </a:r>
            <a:endParaRPr sz="1000">
              <a:solidFill>
                <a:schemeClr val="lt1"/>
              </a:solidFill>
              <a:latin typeface="Montserrat Medium"/>
              <a:ea typeface="Montserrat Medium"/>
              <a:cs typeface="Montserrat Medium"/>
              <a:sym typeface="Montserrat Medium"/>
            </a:endParaRPr>
          </a:p>
          <a:p>
            <a:pPr indent="-292100" lvl="2" marL="1371600" marR="0" rtl="0" algn="just">
              <a:lnSpc>
                <a:spcPct val="115000"/>
              </a:lnSpc>
              <a:spcBef>
                <a:spcPts val="200"/>
              </a:spcBef>
              <a:spcAft>
                <a:spcPts val="0"/>
              </a:spcAft>
              <a:buClr>
                <a:schemeClr val="lt1"/>
              </a:buClr>
              <a:buSzPts val="1000"/>
              <a:buFont typeface="Montserrat Medium"/>
              <a:buChar char="■"/>
            </a:pPr>
            <a:r>
              <a:rPr lang="pt-BR" sz="1000">
                <a:solidFill>
                  <a:schemeClr val="lt1"/>
                </a:solidFill>
                <a:latin typeface="Montserrat Medium"/>
                <a:ea typeface="Montserrat Medium"/>
                <a:cs typeface="Montserrat Medium"/>
                <a:sym typeface="Montserrat Medium"/>
              </a:rPr>
              <a:t>Radiação global (kJ/m²)</a:t>
            </a:r>
            <a:endParaRPr sz="1000">
              <a:solidFill>
                <a:schemeClr val="lt1"/>
              </a:solidFill>
              <a:latin typeface="Montserrat Medium"/>
              <a:ea typeface="Montserrat Medium"/>
              <a:cs typeface="Montserrat Medium"/>
              <a:sym typeface="Montserrat Medium"/>
            </a:endParaRPr>
          </a:p>
          <a:p>
            <a:pPr indent="-292100" lvl="2" marL="1371600" marR="0" rtl="0" algn="just">
              <a:lnSpc>
                <a:spcPct val="115000"/>
              </a:lnSpc>
              <a:spcBef>
                <a:spcPts val="200"/>
              </a:spcBef>
              <a:spcAft>
                <a:spcPts val="0"/>
              </a:spcAft>
              <a:buClr>
                <a:schemeClr val="lt1"/>
              </a:buClr>
              <a:buSzPts val="1000"/>
              <a:buFont typeface="Montserrat Medium"/>
              <a:buChar char="■"/>
            </a:pPr>
            <a:r>
              <a:rPr lang="pt-BR" sz="1000">
                <a:solidFill>
                  <a:schemeClr val="lt1"/>
                </a:solidFill>
                <a:latin typeface="Montserrat Medium"/>
                <a:ea typeface="Montserrat Medium"/>
                <a:cs typeface="Montserrat Medium"/>
                <a:sym typeface="Montserrat Medium"/>
              </a:rPr>
              <a:t>Temperatura do ponto de orvalho (°C)</a:t>
            </a:r>
            <a:endParaRPr sz="1000">
              <a:solidFill>
                <a:schemeClr val="lt1"/>
              </a:solidFill>
              <a:latin typeface="Montserrat Medium"/>
              <a:ea typeface="Montserrat Medium"/>
              <a:cs typeface="Montserrat Medium"/>
              <a:sym typeface="Montserrat Medium"/>
            </a:endParaRPr>
          </a:p>
          <a:p>
            <a:pPr indent="-292100" lvl="2" marL="1371600" marR="0" rtl="0" algn="just">
              <a:lnSpc>
                <a:spcPct val="115000"/>
              </a:lnSpc>
              <a:spcBef>
                <a:spcPts val="200"/>
              </a:spcBef>
              <a:spcAft>
                <a:spcPts val="200"/>
              </a:spcAft>
              <a:buClr>
                <a:schemeClr val="lt1"/>
              </a:buClr>
              <a:buSzPts val="1000"/>
              <a:buFont typeface="Montserrat Medium"/>
              <a:buChar char="■"/>
            </a:pPr>
            <a:r>
              <a:rPr lang="pt-BR" sz="1000">
                <a:solidFill>
                  <a:schemeClr val="lt1"/>
                </a:solidFill>
                <a:latin typeface="Montserrat Medium"/>
                <a:ea typeface="Montserrat Medium"/>
                <a:cs typeface="Montserrat Medium"/>
                <a:sym typeface="Montserrat Medium"/>
              </a:rPr>
              <a:t>Umidade relativa do ar horária (%)</a:t>
            </a:r>
            <a:endParaRPr sz="1000">
              <a:solidFill>
                <a:schemeClr val="lt1"/>
              </a:solidFill>
              <a:latin typeface="Montserrat Medium"/>
              <a:ea typeface="Montserrat Medium"/>
              <a:cs typeface="Montserrat Medium"/>
              <a:sym typeface="Montserrat Medium"/>
            </a:endParaRPr>
          </a:p>
        </p:txBody>
      </p:sp>
      <p:sp>
        <p:nvSpPr>
          <p:cNvPr id="224" name="Google Shape;224;p48"/>
          <p:cNvSpPr/>
          <p:nvPr/>
        </p:nvSpPr>
        <p:spPr>
          <a:xfrm>
            <a:off x="283816" y="4181221"/>
            <a:ext cx="421914" cy="420759"/>
          </a:xfrm>
          <a:custGeom>
            <a:rect b="b" l="l" r="r" t="t"/>
            <a:pathLst>
              <a:path extrusionOk="0" h="11657" w="11689">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5" name="Google Shape;225;p48"/>
          <p:cNvPicPr preferRelativeResize="0"/>
          <p:nvPr/>
        </p:nvPicPr>
        <p:blipFill rotWithShape="1">
          <a:blip r:embed="rId3">
            <a:alphaModFix/>
          </a:blip>
          <a:srcRect b="0" l="0" r="0" t="0"/>
          <a:stretch/>
        </p:blipFill>
        <p:spPr>
          <a:xfrm>
            <a:off x="8366500" y="65273"/>
            <a:ext cx="576937" cy="396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9"/>
          <p:cNvSpPr/>
          <p:nvPr/>
        </p:nvSpPr>
        <p:spPr>
          <a:xfrm>
            <a:off x="62500" y="4029650"/>
            <a:ext cx="696000" cy="7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49"/>
          <p:cNvSpPr txBox="1"/>
          <p:nvPr>
            <p:ph type="ctrTitle"/>
          </p:nvPr>
        </p:nvSpPr>
        <p:spPr>
          <a:xfrm>
            <a:off x="1704625" y="208269"/>
            <a:ext cx="52776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lang="pt-BR" sz="3000">
                <a:solidFill>
                  <a:schemeClr val="lt1"/>
                </a:solidFill>
                <a:latin typeface="Montserrat Black"/>
                <a:ea typeface="Montserrat Black"/>
                <a:cs typeface="Montserrat Black"/>
                <a:sym typeface="Montserrat Black"/>
              </a:rPr>
              <a:t>Data</a:t>
            </a:r>
            <a:r>
              <a:rPr b="0" i="0" lang="pt-BR" sz="3000" u="none" cap="none" strike="noStrike">
                <a:solidFill>
                  <a:schemeClr val="lt1"/>
                </a:solidFill>
                <a:latin typeface="Montserrat Black"/>
                <a:ea typeface="Montserrat Black"/>
                <a:cs typeface="Montserrat Black"/>
                <a:sym typeface="Montserrat Black"/>
              </a:rPr>
              <a:t> Understanding</a:t>
            </a:r>
            <a:endParaRPr b="0" i="0" sz="3000" u="none" cap="none" strike="noStrike">
              <a:solidFill>
                <a:schemeClr val="lt1"/>
              </a:solidFill>
              <a:latin typeface="Montserrat Black"/>
              <a:ea typeface="Montserrat Black"/>
              <a:cs typeface="Montserrat Black"/>
              <a:sym typeface="Montserrat Black"/>
            </a:endParaRPr>
          </a:p>
        </p:txBody>
      </p:sp>
      <p:sp>
        <p:nvSpPr>
          <p:cNvPr id="232" name="Google Shape;232;p49"/>
          <p:cNvSpPr txBox="1"/>
          <p:nvPr>
            <p:ph idx="2" type="ctrTitle"/>
          </p:nvPr>
        </p:nvSpPr>
        <p:spPr>
          <a:xfrm>
            <a:off x="479800" y="208269"/>
            <a:ext cx="23337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b="0" i="0" lang="pt-BR" sz="1900" u="none" cap="none" strike="noStrike">
                <a:solidFill>
                  <a:schemeClr val="lt1"/>
                </a:solidFill>
                <a:latin typeface="Montserrat"/>
                <a:ea typeface="Montserrat"/>
                <a:cs typeface="Montserrat"/>
                <a:sym typeface="Montserrat"/>
              </a:rPr>
              <a:t>Etapa #</a:t>
            </a:r>
            <a:r>
              <a:rPr lang="pt-BR" sz="1900">
                <a:solidFill>
                  <a:schemeClr val="lt1"/>
                </a:solidFill>
                <a:latin typeface="Montserrat"/>
                <a:ea typeface="Montserrat"/>
                <a:cs typeface="Montserrat"/>
                <a:sym typeface="Montserrat"/>
              </a:rPr>
              <a:t>2</a:t>
            </a:r>
            <a:endParaRPr b="0" i="0" sz="1900" u="none" cap="none" strike="noStrike">
              <a:solidFill>
                <a:schemeClr val="lt1"/>
              </a:solidFill>
              <a:latin typeface="Montserrat"/>
              <a:ea typeface="Montserrat"/>
              <a:cs typeface="Montserrat"/>
              <a:sym typeface="Montserrat"/>
            </a:endParaRPr>
          </a:p>
        </p:txBody>
      </p:sp>
      <p:sp>
        <p:nvSpPr>
          <p:cNvPr id="233" name="Google Shape;233;p49"/>
          <p:cNvSpPr txBox="1"/>
          <p:nvPr/>
        </p:nvSpPr>
        <p:spPr>
          <a:xfrm>
            <a:off x="479800" y="828425"/>
            <a:ext cx="3650100" cy="14298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30000"/>
              </a:lnSpc>
              <a:spcBef>
                <a:spcPts val="0"/>
              </a:spcBef>
              <a:spcAft>
                <a:spcPts val="0"/>
              </a:spcAft>
              <a:buClr>
                <a:schemeClr val="lt1"/>
              </a:buClr>
              <a:buSzPts val="1500"/>
              <a:buFont typeface="Montserrat"/>
              <a:buChar char="●"/>
            </a:pPr>
            <a:r>
              <a:rPr b="1" lang="pt-BR" sz="1500">
                <a:solidFill>
                  <a:schemeClr val="lt1"/>
                </a:solidFill>
                <a:latin typeface="Montserrat"/>
                <a:ea typeface="Montserrat"/>
                <a:cs typeface="Montserrat"/>
                <a:sym typeface="Montserrat"/>
              </a:rPr>
              <a:t>Explorando os dados  </a:t>
            </a:r>
            <a:endParaRPr b="1" sz="1500">
              <a:solidFill>
                <a:schemeClr val="lt1"/>
              </a:solidFill>
              <a:latin typeface="Montserrat"/>
              <a:ea typeface="Montserrat"/>
              <a:cs typeface="Montserrat"/>
              <a:sym typeface="Montserrat"/>
            </a:endParaRPr>
          </a:p>
          <a:p>
            <a:pPr indent="-298450" lvl="1" marL="914400" marR="0" rtl="0" algn="just">
              <a:lnSpc>
                <a:spcPct val="13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Com a tratativa dos valores nulos e faltantes. Com isso, o dataset passou a ter o seguinte overview:</a:t>
            </a:r>
            <a:endParaRPr sz="1100">
              <a:solidFill>
                <a:schemeClr val="lt1"/>
              </a:solidFill>
              <a:latin typeface="Montserrat Medium"/>
              <a:ea typeface="Montserrat Medium"/>
              <a:cs typeface="Montserrat Medium"/>
              <a:sym typeface="Montserrat Medium"/>
            </a:endParaRPr>
          </a:p>
          <a:p>
            <a:pPr indent="0" lvl="0" marL="914400" marR="0" rtl="0" algn="just">
              <a:lnSpc>
                <a:spcPct val="130000"/>
              </a:lnSpc>
              <a:spcBef>
                <a:spcPts val="300"/>
              </a:spcBef>
              <a:spcAft>
                <a:spcPts val="300"/>
              </a:spcAft>
              <a:buNone/>
            </a:pPr>
            <a:r>
              <a:t/>
            </a:r>
            <a:endParaRPr sz="1100">
              <a:solidFill>
                <a:schemeClr val="lt1"/>
              </a:solidFill>
              <a:latin typeface="Montserrat Medium"/>
              <a:ea typeface="Montserrat Medium"/>
              <a:cs typeface="Montserrat Medium"/>
              <a:sym typeface="Montserrat Medium"/>
            </a:endParaRPr>
          </a:p>
        </p:txBody>
      </p:sp>
      <p:sp>
        <p:nvSpPr>
          <p:cNvPr id="234" name="Google Shape;234;p49"/>
          <p:cNvSpPr/>
          <p:nvPr/>
        </p:nvSpPr>
        <p:spPr>
          <a:xfrm>
            <a:off x="283816" y="4181221"/>
            <a:ext cx="421914" cy="420759"/>
          </a:xfrm>
          <a:custGeom>
            <a:rect b="b" l="l" r="r" t="t"/>
            <a:pathLst>
              <a:path extrusionOk="0" h="11657" w="11689">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5" name="Google Shape;235;p49"/>
          <p:cNvPicPr preferRelativeResize="0"/>
          <p:nvPr/>
        </p:nvPicPr>
        <p:blipFill rotWithShape="1">
          <a:blip r:embed="rId3">
            <a:alphaModFix/>
          </a:blip>
          <a:srcRect b="0" l="0" r="0" t="0"/>
          <a:stretch/>
        </p:blipFill>
        <p:spPr>
          <a:xfrm>
            <a:off x="8366500" y="65273"/>
            <a:ext cx="576937" cy="396800"/>
          </a:xfrm>
          <a:prstGeom prst="rect">
            <a:avLst/>
          </a:prstGeom>
          <a:noFill/>
          <a:ln>
            <a:noFill/>
          </a:ln>
        </p:spPr>
      </p:pic>
      <p:graphicFrame>
        <p:nvGraphicFramePr>
          <p:cNvPr id="236" name="Google Shape;236;p49"/>
          <p:cNvGraphicFramePr/>
          <p:nvPr/>
        </p:nvGraphicFramePr>
        <p:xfrm>
          <a:off x="1178450" y="2211203"/>
          <a:ext cx="3000000" cy="3000000"/>
        </p:xfrm>
        <a:graphic>
          <a:graphicData uri="http://schemas.openxmlformats.org/drawingml/2006/table">
            <a:tbl>
              <a:tblPr>
                <a:noFill/>
                <a:tableStyleId>{DC5A269F-210B-49EB-92C7-39066C16EC7E}</a:tableStyleId>
              </a:tblPr>
              <a:tblGrid>
                <a:gridCol w="1886550"/>
                <a:gridCol w="974100"/>
              </a:tblGrid>
              <a:tr h="371025">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Number of Variables</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7</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68450">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Number of Observations</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173.064</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68450">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Missing Cells</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41.101</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68450">
                <a:tc>
                  <a:txBody>
                    <a:bodyPr/>
                    <a:lstStyle/>
                    <a:p>
                      <a:pPr indent="0" lvl="0" marL="0" rtl="0" algn="ctr">
                        <a:spcBef>
                          <a:spcPts val="0"/>
                        </a:spcBef>
                        <a:spcAft>
                          <a:spcPts val="0"/>
                        </a:spcAft>
                        <a:buClr>
                          <a:schemeClr val="dk1"/>
                        </a:buClr>
                        <a:buSzPts val="1100"/>
                        <a:buFont typeface="Arial"/>
                        <a:buNone/>
                      </a:pPr>
                      <a:r>
                        <a:rPr lang="pt-BR" sz="1000">
                          <a:solidFill>
                            <a:schemeClr val="lt1"/>
                          </a:solidFill>
                          <a:latin typeface="Montserrat Medium"/>
                          <a:ea typeface="Montserrat Medium"/>
                          <a:cs typeface="Montserrat Medium"/>
                          <a:sym typeface="Montserrat Medium"/>
                        </a:rPr>
                        <a:t>Missing Cells (%)</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3.4%</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68450">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Duplicate Rows</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2.274</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68450">
                <a:tc>
                  <a:txBody>
                    <a:bodyPr/>
                    <a:lstStyle/>
                    <a:p>
                      <a:pPr indent="0" lvl="0" marL="0" rtl="0" algn="ctr">
                        <a:spcBef>
                          <a:spcPts val="0"/>
                        </a:spcBef>
                        <a:spcAft>
                          <a:spcPts val="0"/>
                        </a:spcAft>
                        <a:buClr>
                          <a:schemeClr val="dk1"/>
                        </a:buClr>
                        <a:buSzPts val="1100"/>
                        <a:buFont typeface="Arial"/>
                        <a:buNone/>
                      </a:pPr>
                      <a:r>
                        <a:rPr lang="pt-BR" sz="1000">
                          <a:solidFill>
                            <a:schemeClr val="lt1"/>
                          </a:solidFill>
                          <a:latin typeface="Montserrat Medium"/>
                          <a:ea typeface="Montserrat Medium"/>
                          <a:cs typeface="Montserrat Medium"/>
                          <a:sym typeface="Montserrat Medium"/>
                        </a:rPr>
                        <a:t>Duplicate Rows (%)</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1.3%</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cxnSp>
        <p:nvCxnSpPr>
          <p:cNvPr id="237" name="Google Shape;237;p49"/>
          <p:cNvCxnSpPr/>
          <p:nvPr/>
        </p:nvCxnSpPr>
        <p:spPr>
          <a:xfrm>
            <a:off x="4343425" y="882275"/>
            <a:ext cx="0" cy="3747000"/>
          </a:xfrm>
          <a:prstGeom prst="straightConnector1">
            <a:avLst/>
          </a:prstGeom>
          <a:noFill/>
          <a:ln cap="flat" cmpd="sng" w="9525">
            <a:solidFill>
              <a:srgbClr val="FFFFFF"/>
            </a:solidFill>
            <a:prstDash val="solid"/>
            <a:round/>
            <a:headEnd len="med" w="med" type="none"/>
            <a:tailEnd len="med" w="med" type="none"/>
          </a:ln>
        </p:spPr>
      </p:cxnSp>
      <p:sp>
        <p:nvSpPr>
          <p:cNvPr id="238" name="Google Shape;238;p49"/>
          <p:cNvSpPr txBox="1"/>
          <p:nvPr/>
        </p:nvSpPr>
        <p:spPr>
          <a:xfrm>
            <a:off x="4114825" y="828425"/>
            <a:ext cx="4588200" cy="3820500"/>
          </a:xfrm>
          <a:prstGeom prst="rect">
            <a:avLst/>
          </a:prstGeom>
          <a:noFill/>
          <a:ln>
            <a:noFill/>
          </a:ln>
        </p:spPr>
        <p:txBody>
          <a:bodyPr anchorCtr="0" anchor="t" bIns="91425" lIns="91425" spcFirstLastPara="1" rIns="91425" wrap="square" tIns="91425">
            <a:spAutoFit/>
          </a:bodyPr>
          <a:lstStyle/>
          <a:p>
            <a:pPr indent="-298450" lvl="1" marL="914400" marR="0" rtl="0" algn="just">
              <a:lnSpc>
                <a:spcPct val="130000"/>
              </a:lnSpc>
              <a:spcBef>
                <a:spcPts val="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A correlação entre as variáveis numéricas do dataset se dá pelo seguinte gráfico:</a:t>
            </a:r>
            <a:endParaRPr sz="1100">
              <a:solidFill>
                <a:schemeClr val="lt1"/>
              </a:solidFill>
              <a:latin typeface="Montserrat Medium"/>
              <a:ea typeface="Montserrat Medium"/>
              <a:cs typeface="Montserrat Medium"/>
              <a:sym typeface="Montserrat Medium"/>
            </a:endParaRPr>
          </a:p>
          <a:p>
            <a:pPr indent="0" lvl="0" marL="457200" marR="0" rtl="0" algn="just">
              <a:lnSpc>
                <a:spcPct val="130000"/>
              </a:lnSpc>
              <a:spcBef>
                <a:spcPts val="300"/>
              </a:spcBef>
              <a:spcAft>
                <a:spcPts val="0"/>
              </a:spcAft>
              <a:buNone/>
            </a:pPr>
            <a:r>
              <a:t/>
            </a:r>
            <a:endParaRPr sz="1100">
              <a:solidFill>
                <a:schemeClr val="lt1"/>
              </a:solidFill>
              <a:latin typeface="Montserrat Medium"/>
              <a:ea typeface="Montserrat Medium"/>
              <a:cs typeface="Montserrat Medium"/>
              <a:sym typeface="Montserrat Medium"/>
            </a:endParaRPr>
          </a:p>
          <a:p>
            <a:pPr indent="0" lvl="0" marL="457200" marR="0" rtl="0" algn="just">
              <a:lnSpc>
                <a:spcPct val="130000"/>
              </a:lnSpc>
              <a:spcBef>
                <a:spcPts val="300"/>
              </a:spcBef>
              <a:spcAft>
                <a:spcPts val="0"/>
              </a:spcAft>
              <a:buNone/>
            </a:pPr>
            <a:r>
              <a:t/>
            </a:r>
            <a:endParaRPr sz="1100">
              <a:solidFill>
                <a:schemeClr val="lt1"/>
              </a:solidFill>
              <a:latin typeface="Montserrat Medium"/>
              <a:ea typeface="Montserrat Medium"/>
              <a:cs typeface="Montserrat Medium"/>
              <a:sym typeface="Montserrat Medium"/>
            </a:endParaRPr>
          </a:p>
          <a:p>
            <a:pPr indent="0" lvl="0" marL="457200" marR="0" rtl="0" algn="just">
              <a:lnSpc>
                <a:spcPct val="130000"/>
              </a:lnSpc>
              <a:spcBef>
                <a:spcPts val="300"/>
              </a:spcBef>
              <a:spcAft>
                <a:spcPts val="0"/>
              </a:spcAft>
              <a:buNone/>
            </a:pPr>
            <a:r>
              <a:t/>
            </a:r>
            <a:endParaRPr sz="1100">
              <a:solidFill>
                <a:schemeClr val="lt1"/>
              </a:solidFill>
              <a:latin typeface="Montserrat Medium"/>
              <a:ea typeface="Montserrat Medium"/>
              <a:cs typeface="Montserrat Medium"/>
              <a:sym typeface="Montserrat Medium"/>
            </a:endParaRPr>
          </a:p>
          <a:p>
            <a:pPr indent="0" lvl="0" marL="457200" marR="0" rtl="0" algn="just">
              <a:lnSpc>
                <a:spcPct val="130000"/>
              </a:lnSpc>
              <a:spcBef>
                <a:spcPts val="300"/>
              </a:spcBef>
              <a:spcAft>
                <a:spcPts val="0"/>
              </a:spcAft>
              <a:buNone/>
            </a:pPr>
            <a:r>
              <a:t/>
            </a:r>
            <a:endParaRPr sz="1100">
              <a:solidFill>
                <a:schemeClr val="lt1"/>
              </a:solidFill>
              <a:latin typeface="Montserrat Medium"/>
              <a:ea typeface="Montserrat Medium"/>
              <a:cs typeface="Montserrat Medium"/>
              <a:sym typeface="Montserrat Medium"/>
            </a:endParaRPr>
          </a:p>
          <a:p>
            <a:pPr indent="0" lvl="0" marL="457200" marR="0" rtl="0" algn="just">
              <a:lnSpc>
                <a:spcPct val="130000"/>
              </a:lnSpc>
              <a:spcBef>
                <a:spcPts val="300"/>
              </a:spcBef>
              <a:spcAft>
                <a:spcPts val="0"/>
              </a:spcAft>
              <a:buNone/>
            </a:pPr>
            <a:r>
              <a:t/>
            </a:r>
            <a:endParaRPr sz="1100">
              <a:solidFill>
                <a:schemeClr val="lt1"/>
              </a:solidFill>
              <a:latin typeface="Montserrat Medium"/>
              <a:ea typeface="Montserrat Medium"/>
              <a:cs typeface="Montserrat Medium"/>
              <a:sym typeface="Montserrat Medium"/>
            </a:endParaRPr>
          </a:p>
          <a:p>
            <a:pPr indent="0" lvl="0" marL="457200" marR="0" rtl="0" algn="just">
              <a:lnSpc>
                <a:spcPct val="130000"/>
              </a:lnSpc>
              <a:spcBef>
                <a:spcPts val="300"/>
              </a:spcBef>
              <a:spcAft>
                <a:spcPts val="0"/>
              </a:spcAft>
              <a:buNone/>
            </a:pPr>
            <a:r>
              <a:t/>
            </a:r>
            <a:endParaRPr sz="1100">
              <a:solidFill>
                <a:schemeClr val="lt1"/>
              </a:solidFill>
              <a:latin typeface="Montserrat Medium"/>
              <a:ea typeface="Montserrat Medium"/>
              <a:cs typeface="Montserrat Medium"/>
              <a:sym typeface="Montserrat Medium"/>
            </a:endParaRPr>
          </a:p>
          <a:p>
            <a:pPr indent="0" lvl="0" marL="457200" marR="0" rtl="0" algn="just">
              <a:lnSpc>
                <a:spcPct val="130000"/>
              </a:lnSpc>
              <a:spcBef>
                <a:spcPts val="300"/>
              </a:spcBef>
              <a:spcAft>
                <a:spcPts val="0"/>
              </a:spcAft>
              <a:buNone/>
            </a:pPr>
            <a:r>
              <a:t/>
            </a:r>
            <a:endParaRPr sz="1100">
              <a:solidFill>
                <a:schemeClr val="lt1"/>
              </a:solidFill>
              <a:latin typeface="Montserrat Medium"/>
              <a:ea typeface="Montserrat Medium"/>
              <a:cs typeface="Montserrat Medium"/>
              <a:sym typeface="Montserrat Medium"/>
            </a:endParaRPr>
          </a:p>
          <a:p>
            <a:pPr indent="0" lvl="0" marL="457200" marR="0" rtl="0" algn="just">
              <a:lnSpc>
                <a:spcPct val="130000"/>
              </a:lnSpc>
              <a:spcBef>
                <a:spcPts val="300"/>
              </a:spcBef>
              <a:spcAft>
                <a:spcPts val="0"/>
              </a:spcAft>
              <a:buNone/>
            </a:pPr>
            <a:r>
              <a:t/>
            </a:r>
            <a:endParaRPr sz="1100">
              <a:solidFill>
                <a:schemeClr val="lt1"/>
              </a:solidFill>
              <a:latin typeface="Montserrat Medium"/>
              <a:ea typeface="Montserrat Medium"/>
              <a:cs typeface="Montserrat Medium"/>
              <a:sym typeface="Montserrat Medium"/>
            </a:endParaRPr>
          </a:p>
          <a:p>
            <a:pPr indent="0" lvl="0" marL="457200" marR="0" rtl="0" algn="just">
              <a:lnSpc>
                <a:spcPct val="130000"/>
              </a:lnSpc>
              <a:spcBef>
                <a:spcPts val="300"/>
              </a:spcBef>
              <a:spcAft>
                <a:spcPts val="0"/>
              </a:spcAft>
              <a:buNone/>
            </a:pPr>
            <a:r>
              <a:t/>
            </a:r>
            <a:endParaRPr sz="1100">
              <a:solidFill>
                <a:schemeClr val="lt1"/>
              </a:solidFill>
              <a:latin typeface="Montserrat Medium"/>
              <a:ea typeface="Montserrat Medium"/>
              <a:cs typeface="Montserrat Medium"/>
              <a:sym typeface="Montserrat Medium"/>
            </a:endParaRPr>
          </a:p>
          <a:p>
            <a:pPr indent="-298450" lvl="1" marL="914400" marR="0" rtl="0" algn="just">
              <a:lnSpc>
                <a:spcPct val="130000"/>
              </a:lnSpc>
              <a:spcBef>
                <a:spcPts val="300"/>
              </a:spcBef>
              <a:spcAft>
                <a:spcPts val="30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Observamos uma correlação alta entre temperatura/pressão e temperatura/radiação, o que é perfeitamente normal já que são variáveis interligadas.</a:t>
            </a:r>
            <a:endParaRPr sz="1100">
              <a:solidFill>
                <a:schemeClr val="lt1"/>
              </a:solidFill>
              <a:latin typeface="Montserrat Medium"/>
              <a:ea typeface="Montserrat Medium"/>
              <a:cs typeface="Montserrat Medium"/>
              <a:sym typeface="Montserrat Medium"/>
            </a:endParaRPr>
          </a:p>
        </p:txBody>
      </p:sp>
      <p:pic>
        <p:nvPicPr>
          <p:cNvPr id="239" name="Google Shape;239;p49"/>
          <p:cNvPicPr preferRelativeResize="0"/>
          <p:nvPr/>
        </p:nvPicPr>
        <p:blipFill rotWithShape="1">
          <a:blip r:embed="rId4">
            <a:alphaModFix/>
          </a:blip>
          <a:srcRect b="17561" l="33958" r="25280" t="27144"/>
          <a:stretch/>
        </p:blipFill>
        <p:spPr>
          <a:xfrm>
            <a:off x="5460925" y="1470575"/>
            <a:ext cx="2729875" cy="208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50"/>
          <p:cNvSpPr/>
          <p:nvPr/>
        </p:nvSpPr>
        <p:spPr>
          <a:xfrm>
            <a:off x="62500" y="4029650"/>
            <a:ext cx="696000" cy="7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0"/>
          <p:cNvSpPr txBox="1"/>
          <p:nvPr>
            <p:ph type="ctrTitle"/>
          </p:nvPr>
        </p:nvSpPr>
        <p:spPr>
          <a:xfrm>
            <a:off x="1704625" y="208269"/>
            <a:ext cx="52776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lang="pt-BR" sz="3000">
                <a:solidFill>
                  <a:schemeClr val="lt1"/>
                </a:solidFill>
                <a:latin typeface="Montserrat Black"/>
                <a:ea typeface="Montserrat Black"/>
                <a:cs typeface="Montserrat Black"/>
                <a:sym typeface="Montserrat Black"/>
              </a:rPr>
              <a:t>Data</a:t>
            </a:r>
            <a:r>
              <a:rPr b="0" i="0" lang="pt-BR" sz="3000" u="none" cap="none" strike="noStrike">
                <a:solidFill>
                  <a:schemeClr val="lt1"/>
                </a:solidFill>
                <a:latin typeface="Montserrat Black"/>
                <a:ea typeface="Montserrat Black"/>
                <a:cs typeface="Montserrat Black"/>
                <a:sym typeface="Montserrat Black"/>
              </a:rPr>
              <a:t> Understanding</a:t>
            </a:r>
            <a:endParaRPr b="0" i="0" sz="3000" u="none" cap="none" strike="noStrike">
              <a:solidFill>
                <a:schemeClr val="lt1"/>
              </a:solidFill>
              <a:latin typeface="Montserrat Black"/>
              <a:ea typeface="Montserrat Black"/>
              <a:cs typeface="Montserrat Black"/>
              <a:sym typeface="Montserrat Black"/>
            </a:endParaRPr>
          </a:p>
        </p:txBody>
      </p:sp>
      <p:sp>
        <p:nvSpPr>
          <p:cNvPr id="246" name="Google Shape;246;p50"/>
          <p:cNvSpPr txBox="1"/>
          <p:nvPr>
            <p:ph idx="2" type="ctrTitle"/>
          </p:nvPr>
        </p:nvSpPr>
        <p:spPr>
          <a:xfrm>
            <a:off x="479800" y="208269"/>
            <a:ext cx="2333700" cy="635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b="0" i="0" lang="pt-BR" sz="1900" u="none" cap="none" strike="noStrike">
                <a:solidFill>
                  <a:schemeClr val="lt1"/>
                </a:solidFill>
                <a:latin typeface="Montserrat"/>
                <a:ea typeface="Montserrat"/>
                <a:cs typeface="Montserrat"/>
                <a:sym typeface="Montserrat"/>
              </a:rPr>
              <a:t>Etapa #</a:t>
            </a:r>
            <a:r>
              <a:rPr lang="pt-BR" sz="1900">
                <a:solidFill>
                  <a:schemeClr val="lt1"/>
                </a:solidFill>
                <a:latin typeface="Montserrat"/>
                <a:ea typeface="Montserrat"/>
                <a:cs typeface="Montserrat"/>
                <a:sym typeface="Montserrat"/>
              </a:rPr>
              <a:t>2</a:t>
            </a:r>
            <a:endParaRPr b="0" i="0" sz="1900" u="none" cap="none" strike="noStrike">
              <a:solidFill>
                <a:schemeClr val="lt1"/>
              </a:solidFill>
              <a:latin typeface="Montserrat"/>
              <a:ea typeface="Montserrat"/>
              <a:cs typeface="Montserrat"/>
              <a:sym typeface="Montserrat"/>
            </a:endParaRPr>
          </a:p>
        </p:txBody>
      </p:sp>
      <p:sp>
        <p:nvSpPr>
          <p:cNvPr id="247" name="Google Shape;247;p50"/>
          <p:cNvSpPr txBox="1"/>
          <p:nvPr/>
        </p:nvSpPr>
        <p:spPr>
          <a:xfrm>
            <a:off x="479800" y="828425"/>
            <a:ext cx="8315100" cy="36156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30000"/>
              </a:lnSpc>
              <a:spcBef>
                <a:spcPts val="0"/>
              </a:spcBef>
              <a:spcAft>
                <a:spcPts val="0"/>
              </a:spcAft>
              <a:buClr>
                <a:schemeClr val="lt1"/>
              </a:buClr>
              <a:buSzPts val="1500"/>
              <a:buFont typeface="Montserrat"/>
              <a:buChar char="●"/>
            </a:pPr>
            <a:r>
              <a:rPr b="1" lang="pt-BR" sz="1500">
                <a:solidFill>
                  <a:schemeClr val="lt1"/>
                </a:solidFill>
                <a:latin typeface="Montserrat"/>
                <a:ea typeface="Montserrat"/>
                <a:cs typeface="Montserrat"/>
                <a:sym typeface="Montserrat"/>
              </a:rPr>
              <a:t>Qualidade dos Dados</a:t>
            </a:r>
            <a:r>
              <a:rPr b="1" lang="pt-BR" sz="1500">
                <a:solidFill>
                  <a:schemeClr val="lt1"/>
                </a:solidFill>
                <a:latin typeface="Montserrat"/>
                <a:ea typeface="Montserrat"/>
                <a:cs typeface="Montserrat"/>
                <a:sym typeface="Montserrat"/>
              </a:rPr>
              <a:t>  </a:t>
            </a:r>
            <a:endParaRPr b="1" sz="1500">
              <a:solidFill>
                <a:schemeClr val="lt1"/>
              </a:solidFill>
              <a:latin typeface="Montserrat"/>
              <a:ea typeface="Montserrat"/>
              <a:cs typeface="Montserrat"/>
              <a:sym typeface="Montserrat"/>
            </a:endParaRPr>
          </a:p>
          <a:p>
            <a:pPr indent="-298450" lvl="1" marL="914400" marR="0" rtl="0" algn="just">
              <a:lnSpc>
                <a:spcPct val="13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A base de dados utilizada apresenta dados meteorológicos das áreas de análise, coletados por hora, de 2003 até 2022.</a:t>
            </a:r>
            <a:endParaRPr sz="1100">
              <a:solidFill>
                <a:schemeClr val="lt1"/>
              </a:solidFill>
              <a:latin typeface="Montserrat Medium"/>
              <a:ea typeface="Montserrat Medium"/>
              <a:cs typeface="Montserrat Medium"/>
              <a:sym typeface="Montserrat Medium"/>
            </a:endParaRPr>
          </a:p>
          <a:p>
            <a:pPr indent="-298450" lvl="1" marL="914400" marR="0" rtl="0" algn="just">
              <a:lnSpc>
                <a:spcPct val="130000"/>
              </a:lnSpc>
              <a:spcBef>
                <a:spcPts val="600"/>
              </a:spcBef>
              <a:spcAft>
                <a:spcPts val="0"/>
              </a:spcAft>
              <a:buClr>
                <a:schemeClr val="lt1"/>
              </a:buClr>
              <a:buSzPts val="1100"/>
              <a:buFont typeface="Montserrat Medium"/>
              <a:buChar char="○"/>
            </a:pPr>
            <a:r>
              <a:rPr lang="pt-BR" sz="1100">
                <a:solidFill>
                  <a:schemeClr val="lt1"/>
                </a:solidFill>
                <a:latin typeface="Montserrat Medium"/>
                <a:ea typeface="Montserrat Medium"/>
                <a:cs typeface="Montserrat Medium"/>
                <a:sym typeface="Montserrat Medium"/>
              </a:rPr>
              <a:t>Em relação às variáveis “hora” e “data” não há dados nulos, entretanto nas demais existem inconsistências nas informações, conforme descrição a seguir:</a:t>
            </a:r>
            <a:endParaRPr sz="11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t/>
            </a:r>
            <a:endParaRPr sz="11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t/>
            </a:r>
            <a:endParaRPr sz="11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t/>
            </a:r>
            <a:endParaRPr sz="1100">
              <a:solidFill>
                <a:schemeClr val="lt1"/>
              </a:solidFill>
              <a:latin typeface="Montserrat Medium"/>
              <a:ea typeface="Montserrat Medium"/>
              <a:cs typeface="Montserrat Medium"/>
              <a:sym typeface="Montserrat Medium"/>
            </a:endParaRPr>
          </a:p>
          <a:p>
            <a:pPr indent="0" lvl="0" marL="0" marR="0" rtl="0" algn="just">
              <a:lnSpc>
                <a:spcPct val="130000"/>
              </a:lnSpc>
              <a:spcBef>
                <a:spcPts val="600"/>
              </a:spcBef>
              <a:spcAft>
                <a:spcPts val="0"/>
              </a:spcAft>
              <a:buNone/>
            </a:pPr>
            <a:r>
              <a:t/>
            </a:r>
            <a:endParaRPr sz="1100">
              <a:solidFill>
                <a:schemeClr val="lt1"/>
              </a:solidFill>
              <a:latin typeface="Montserrat Medium"/>
              <a:ea typeface="Montserrat Medium"/>
              <a:cs typeface="Montserrat Medium"/>
              <a:sym typeface="Montserrat Medium"/>
            </a:endParaRPr>
          </a:p>
          <a:p>
            <a:pPr indent="0" lvl="0" marL="914400" marR="0" rtl="0" algn="just">
              <a:lnSpc>
                <a:spcPct val="130000"/>
              </a:lnSpc>
              <a:spcBef>
                <a:spcPts val="600"/>
              </a:spcBef>
              <a:spcAft>
                <a:spcPts val="0"/>
              </a:spcAft>
              <a:buNone/>
            </a:pPr>
            <a:r>
              <a:t/>
            </a:r>
            <a:endParaRPr sz="1000">
              <a:solidFill>
                <a:schemeClr val="lt1"/>
              </a:solidFill>
              <a:latin typeface="Montserrat Medium"/>
              <a:ea typeface="Montserrat Medium"/>
              <a:cs typeface="Montserrat Medium"/>
              <a:sym typeface="Montserrat Medium"/>
            </a:endParaRPr>
          </a:p>
          <a:p>
            <a:pPr indent="-292100" lvl="1" marL="914400" marR="0" rtl="0" algn="just">
              <a:lnSpc>
                <a:spcPct val="130000"/>
              </a:lnSpc>
              <a:spcBef>
                <a:spcPts val="600"/>
              </a:spcBef>
              <a:spcAft>
                <a:spcPts val="600"/>
              </a:spcAft>
              <a:buClr>
                <a:schemeClr val="lt1"/>
              </a:buClr>
              <a:buSzPts val="1000"/>
              <a:buFont typeface="Montserrat Medium"/>
              <a:buChar char="○"/>
            </a:pPr>
            <a:r>
              <a:rPr lang="pt-BR" sz="1000">
                <a:solidFill>
                  <a:schemeClr val="lt1"/>
                </a:solidFill>
                <a:latin typeface="Montserrat Medium"/>
                <a:ea typeface="Montserrat Medium"/>
                <a:cs typeface="Montserrat Medium"/>
                <a:sym typeface="Montserrat Medium"/>
              </a:rPr>
              <a:t>Num panorama geral, dentre as 173.064 observações, descritas em 7 variáveis, há 41.101 células faltantes, que corresponde a 3,4% de todas as células e 2.274 linhas aparentemente duplicadas, que devem ser analisadas igualmente.</a:t>
            </a:r>
            <a:endParaRPr sz="1000">
              <a:solidFill>
                <a:schemeClr val="lt1"/>
              </a:solidFill>
              <a:latin typeface="Montserrat Medium"/>
              <a:ea typeface="Montserrat Medium"/>
              <a:cs typeface="Montserrat Medium"/>
              <a:sym typeface="Montserrat Medium"/>
            </a:endParaRPr>
          </a:p>
        </p:txBody>
      </p:sp>
      <p:sp>
        <p:nvSpPr>
          <p:cNvPr id="248" name="Google Shape;248;p50"/>
          <p:cNvSpPr/>
          <p:nvPr/>
        </p:nvSpPr>
        <p:spPr>
          <a:xfrm>
            <a:off x="283816" y="4181221"/>
            <a:ext cx="421914" cy="420759"/>
          </a:xfrm>
          <a:custGeom>
            <a:rect b="b" l="l" r="r" t="t"/>
            <a:pathLst>
              <a:path extrusionOk="0" h="11657" w="11689">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9" name="Google Shape;249;p50"/>
          <p:cNvPicPr preferRelativeResize="0"/>
          <p:nvPr/>
        </p:nvPicPr>
        <p:blipFill rotWithShape="1">
          <a:blip r:embed="rId3">
            <a:alphaModFix/>
          </a:blip>
          <a:srcRect b="0" l="0" r="0" t="0"/>
          <a:stretch/>
        </p:blipFill>
        <p:spPr>
          <a:xfrm>
            <a:off x="8366500" y="65273"/>
            <a:ext cx="576937" cy="396800"/>
          </a:xfrm>
          <a:prstGeom prst="rect">
            <a:avLst/>
          </a:prstGeom>
          <a:noFill/>
          <a:ln>
            <a:noFill/>
          </a:ln>
        </p:spPr>
      </p:pic>
      <p:graphicFrame>
        <p:nvGraphicFramePr>
          <p:cNvPr id="250" name="Google Shape;250;p50"/>
          <p:cNvGraphicFramePr/>
          <p:nvPr/>
        </p:nvGraphicFramePr>
        <p:xfrm>
          <a:off x="1490175" y="2415028"/>
          <a:ext cx="3000000" cy="3000000"/>
        </p:xfrm>
        <a:graphic>
          <a:graphicData uri="http://schemas.openxmlformats.org/drawingml/2006/table">
            <a:tbl>
              <a:tblPr>
                <a:noFill/>
                <a:tableStyleId>{DC5A269F-210B-49EB-92C7-39066C16EC7E}</a:tableStyleId>
              </a:tblPr>
              <a:tblGrid>
                <a:gridCol w="1323325"/>
                <a:gridCol w="1170525"/>
                <a:gridCol w="1170525"/>
                <a:gridCol w="1170525"/>
                <a:gridCol w="1170525"/>
                <a:gridCol w="1170525"/>
              </a:tblGrid>
              <a:tr h="365725">
                <a:tc>
                  <a:txBody>
                    <a:bodyPr/>
                    <a:lstStyle/>
                    <a:p>
                      <a:pPr indent="0" lvl="0" marL="0" rtl="0" algn="l">
                        <a:spcBef>
                          <a:spcPts val="0"/>
                        </a:spcBef>
                        <a:spcAft>
                          <a:spcPts val="0"/>
                        </a:spcAft>
                        <a:buNone/>
                      </a:pPr>
                      <a:r>
                        <a:t/>
                      </a:r>
                      <a:endParaRPr b="1" sz="1200">
                        <a:solidFill>
                          <a:schemeClr val="lt1"/>
                        </a:solidFill>
                        <a:latin typeface="Montserrat"/>
                        <a:ea typeface="Montserrat"/>
                        <a:cs typeface="Montserrat"/>
                        <a:sym typeface="Montserrat"/>
                      </a:endParaRPr>
                    </a:p>
                  </a:txBody>
                  <a:tcPr marT="91425" marB="91425" marR="91425" marL="91425" anchor="ctr">
                    <a:lnL cap="flat" cmpd="sng" w="28575">
                      <a:solidFill>
                        <a:schemeClr val="lt1">
                          <a:alpha val="0"/>
                        </a:schemeClr>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alpha val="0"/>
                        </a:schemeClr>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pt-BR" sz="1100">
                          <a:solidFill>
                            <a:schemeClr val="lt1"/>
                          </a:solidFill>
                          <a:latin typeface="Montserrat"/>
                          <a:ea typeface="Montserrat"/>
                          <a:cs typeface="Montserrat"/>
                          <a:sym typeface="Montserrat"/>
                        </a:rPr>
                        <a:t>Chuva</a:t>
                      </a:r>
                      <a:endParaRPr b="1" sz="1100">
                        <a:solidFill>
                          <a:schemeClr val="lt1"/>
                        </a:solidFill>
                        <a:latin typeface="Montserrat"/>
                        <a:ea typeface="Montserrat"/>
                        <a:cs typeface="Montserrat"/>
                        <a:sym typeface="Montserra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pt-BR" sz="1100">
                          <a:solidFill>
                            <a:schemeClr val="lt1"/>
                          </a:solidFill>
                          <a:latin typeface="Montserrat"/>
                          <a:ea typeface="Montserrat"/>
                          <a:cs typeface="Montserrat"/>
                          <a:sym typeface="Montserrat"/>
                        </a:rPr>
                        <a:t>Pressão</a:t>
                      </a:r>
                      <a:endParaRPr b="1" sz="1100">
                        <a:solidFill>
                          <a:schemeClr val="lt1"/>
                        </a:solidFill>
                        <a:latin typeface="Montserrat"/>
                        <a:ea typeface="Montserrat"/>
                        <a:cs typeface="Montserrat"/>
                        <a:sym typeface="Montserra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pt-BR" sz="1100">
                          <a:solidFill>
                            <a:schemeClr val="lt1"/>
                          </a:solidFill>
                          <a:latin typeface="Montserrat"/>
                          <a:ea typeface="Montserrat"/>
                          <a:cs typeface="Montserrat"/>
                          <a:sym typeface="Montserrat"/>
                        </a:rPr>
                        <a:t>Radiação</a:t>
                      </a:r>
                      <a:endParaRPr b="1" sz="1100">
                        <a:solidFill>
                          <a:schemeClr val="lt1"/>
                        </a:solidFill>
                        <a:latin typeface="Montserrat"/>
                        <a:ea typeface="Montserrat"/>
                        <a:cs typeface="Montserrat"/>
                        <a:sym typeface="Montserra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pt-BR" sz="1100">
                          <a:solidFill>
                            <a:schemeClr val="lt1"/>
                          </a:solidFill>
                          <a:latin typeface="Montserrat"/>
                          <a:ea typeface="Montserrat"/>
                          <a:cs typeface="Montserrat"/>
                          <a:sym typeface="Montserrat"/>
                        </a:rPr>
                        <a:t>Temperatura</a:t>
                      </a:r>
                      <a:endParaRPr b="1" sz="1100">
                        <a:solidFill>
                          <a:schemeClr val="lt1"/>
                        </a:solidFill>
                        <a:latin typeface="Montserrat"/>
                        <a:ea typeface="Montserrat"/>
                        <a:cs typeface="Montserrat"/>
                        <a:sym typeface="Montserra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pt-BR" sz="1100">
                          <a:solidFill>
                            <a:schemeClr val="lt1"/>
                          </a:solidFill>
                          <a:latin typeface="Montserrat"/>
                          <a:ea typeface="Montserrat"/>
                          <a:cs typeface="Montserrat"/>
                          <a:sym typeface="Montserrat"/>
                        </a:rPr>
                        <a:t>Umidade</a:t>
                      </a:r>
                      <a:endParaRPr b="1" sz="1100">
                        <a:solidFill>
                          <a:schemeClr val="lt1"/>
                        </a:solidFill>
                        <a:latin typeface="Montserrat"/>
                        <a:ea typeface="Montserrat"/>
                        <a:cs typeface="Montserrat"/>
                        <a:sym typeface="Montserra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37600">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 Células Vazias</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1.073</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1.070</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19.518</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1.201</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18.239</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31350">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#Valores Nulos</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158.492</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31.429</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81.172</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31.429</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chemeClr val="lt1"/>
                          </a:solidFill>
                          <a:latin typeface="Montserrat Medium"/>
                          <a:ea typeface="Montserrat Medium"/>
                          <a:cs typeface="Montserrat Medium"/>
                          <a:sym typeface="Montserrat Medium"/>
                        </a:rPr>
                        <a:t>40.138</a:t>
                      </a:r>
                      <a:endParaRPr sz="1000">
                        <a:solidFill>
                          <a:schemeClr val="lt1"/>
                        </a:solidFill>
                        <a:latin typeface="Montserrat Medium"/>
                        <a:ea typeface="Montserrat Medium"/>
                        <a:cs typeface="Montserrat Medium"/>
                        <a:sym typeface="Montserrat Medium"/>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1DE07"/>
      </a:accent1>
      <a:accent2>
        <a:srgbClr val="212121"/>
      </a:accent2>
      <a:accent3>
        <a:srgbClr val="78909C"/>
      </a:accent3>
      <a:accent4>
        <a:srgbClr val="B4B4B4"/>
      </a:accent4>
      <a:accent5>
        <a:srgbClr val="838383"/>
      </a:accent5>
      <a:accent6>
        <a:srgbClr val="5A5A5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1DE07"/>
      </a:accent1>
      <a:accent2>
        <a:srgbClr val="212121"/>
      </a:accent2>
      <a:accent3>
        <a:srgbClr val="78909C"/>
      </a:accent3>
      <a:accent4>
        <a:srgbClr val="B4B4B4"/>
      </a:accent4>
      <a:accent5>
        <a:srgbClr val="838383"/>
      </a:accent5>
      <a:accent6>
        <a:srgbClr val="5A5A5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