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9" r:id="rId6"/>
    <p:sldId id="261" r:id="rId7"/>
    <p:sldId id="262" r:id="rId8"/>
    <p:sldId id="273" r:id="rId9"/>
    <p:sldId id="275" r:id="rId10"/>
    <p:sldId id="263" r:id="rId11"/>
    <p:sldId id="266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4B575-DC3D-4A12-B38D-478C54DEED30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B89-E77E-4D1D-A091-7642CBA23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4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345051-2045-45DA-935E-2E3CA1A69ADC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345051-2045-45DA-935E-2E3CA1A69ADC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345051-2045-45DA-935E-2E3CA1A69ADC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C7933B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6B4BC-BDA5-4C7B-BE2E-83C7C6191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293762"/>
            <a:ext cx="5649349" cy="351475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GLA UNIVERSITY MATHURA</a:t>
            </a:r>
            <a:endParaRPr lang="en-IN" sz="66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B14AC-06F1-4F7B-821A-89C565705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944" y="4644619"/>
            <a:ext cx="7290007" cy="1799770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SUBMITTED TO:                    SUBMITTED BY : </a:t>
            </a:r>
          </a:p>
          <a:p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Mr.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 Manoj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Varshney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Manish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kumar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(191599010)</a:t>
            </a:r>
          </a:p>
          <a:p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                        Pawan Tyagi(191599012)</a:t>
            </a:r>
          </a:p>
          <a:p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     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Pawnesh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 Kumar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Pundhir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(191599013)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E2630-5CC5-4BA1-A53E-BC55A4D6DD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" r="-1" b="9353"/>
          <a:stretch/>
        </p:blipFill>
        <p:spPr bwMode="auto">
          <a:xfrm>
            <a:off x="764988" y="1921575"/>
            <a:ext cx="3368969" cy="3014850"/>
          </a:xfrm>
          <a:prstGeom prst="rect">
            <a:avLst/>
          </a:prstGeom>
          <a:noFill/>
        </p:spPr>
      </p:pic>
      <p:sp>
        <p:nvSpPr>
          <p:cNvPr id="60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96574BA-D34C-42ED-B5D7-35EAF63AA3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1713465"/>
            <a:ext cx="3368969" cy="34310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23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42" y="1481138"/>
            <a:ext cx="6028316" cy="45259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2512D-6B2F-4742-8CB0-6F66C5DC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Level - 1 DFD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6E8C-A238-480E-B705-0882EA75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gency FB" pitchFamily="34" charset="0"/>
              </a:rPr>
              <a:t>Large Amount of Data Storage. An MP3 </a:t>
            </a:r>
            <a:r>
              <a:rPr lang="en-US" sz="2400" b="1" dirty="0">
                <a:latin typeface="Agency FB" pitchFamily="34" charset="0"/>
              </a:rPr>
              <a:t>player</a:t>
            </a:r>
            <a:r>
              <a:rPr lang="en-US" sz="2400" dirty="0">
                <a:latin typeface="Agency FB" pitchFamily="34" charset="0"/>
              </a:rPr>
              <a:t> offers much more storage space than a CD. ...</a:t>
            </a:r>
          </a:p>
          <a:p>
            <a:r>
              <a:rPr lang="en-US" sz="2400" dirty="0">
                <a:latin typeface="Agency FB" pitchFamily="34" charset="0"/>
              </a:rPr>
              <a:t>Easier to Transport. MP3 </a:t>
            </a:r>
            <a:r>
              <a:rPr lang="en-US" sz="2400" b="1" dirty="0">
                <a:latin typeface="Agency FB" pitchFamily="34" charset="0"/>
              </a:rPr>
              <a:t>players</a:t>
            </a:r>
            <a:r>
              <a:rPr lang="en-US" sz="2400" dirty="0">
                <a:latin typeface="Agency FB" pitchFamily="34" charset="0"/>
              </a:rPr>
              <a:t> are much more compact than CD </a:t>
            </a:r>
            <a:r>
              <a:rPr lang="en-US" sz="2400" b="1" dirty="0">
                <a:latin typeface="Agency FB" pitchFamily="34" charset="0"/>
              </a:rPr>
              <a:t>players</a:t>
            </a:r>
            <a:r>
              <a:rPr lang="en-US" sz="2400" dirty="0">
                <a:latin typeface="Agency FB" pitchFamily="34" charset="0"/>
              </a:rPr>
              <a:t>. ...</a:t>
            </a:r>
          </a:p>
          <a:p>
            <a:r>
              <a:rPr lang="en-US" sz="2400" dirty="0">
                <a:latin typeface="Agency FB" pitchFamily="34" charset="0"/>
              </a:rPr>
              <a:t>Durability. ...</a:t>
            </a:r>
          </a:p>
          <a:p>
            <a:r>
              <a:rPr lang="en-US" sz="2400" dirty="0">
                <a:latin typeface="Agency FB" pitchFamily="34" charset="0"/>
              </a:rPr>
              <a:t>Easier File Transfer. ...</a:t>
            </a:r>
          </a:p>
          <a:p>
            <a:r>
              <a:rPr lang="en-US" sz="2400" dirty="0">
                <a:latin typeface="Agency FB" pitchFamily="34" charset="0"/>
              </a:rPr>
              <a:t>Easier to Use.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37F00-221A-4076-B343-4DDA3C47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Advantage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1BC4-476B-4105-99EC-9E76A99F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itchFamily="34" charset="0"/>
              </a:rPr>
              <a:t>We can implement some advanced features like Machine Learning Algorithms to make the app smart and recommend users the songs of their liking.</a:t>
            </a:r>
          </a:p>
          <a:p>
            <a:pPr fontAlgn="base"/>
            <a:r>
              <a:rPr lang="en-US" sz="2400" dirty="0">
                <a:latin typeface="Agency FB" pitchFamily="34" charset="0"/>
              </a:rPr>
              <a:t>Improve UI of the app to make it look more pleasing and attractive to users.</a:t>
            </a:r>
          </a:p>
          <a:p>
            <a:pPr fontAlgn="base"/>
            <a:r>
              <a:rPr lang="en-US" sz="2400" dirty="0">
                <a:latin typeface="Agency FB" pitchFamily="34" charset="0"/>
              </a:rPr>
              <a:t>Enhance the User experience of the app to ease the way of interactive with the app</a:t>
            </a:r>
            <a:r>
              <a:rPr lang="en-US" dirty="0">
                <a:latin typeface="Agency FB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. 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CF129-8A96-49FF-AFAC-F3DFF4BB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Some Important Goals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0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92AB3D-6F78-472B-9D19-8916587A0EA0}"/>
              </a:ext>
            </a:extLst>
          </p:cNvPr>
          <p:cNvSpPr txBox="1"/>
          <p:nvPr/>
        </p:nvSpPr>
        <p:spPr>
          <a:xfrm>
            <a:off x="2600325" y="1228725"/>
            <a:ext cx="6543675" cy="30469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/>
              <a:t>                           </a:t>
            </a:r>
            <a:r>
              <a:rPr lang="en-US" sz="9600" dirty="0">
                <a:latin typeface="Colonna MT" panose="04020805060202030203" pitchFamily="82" charset="0"/>
              </a:rPr>
              <a:t>Thank  </a:t>
            </a:r>
          </a:p>
          <a:p>
            <a:r>
              <a:rPr lang="en-US" sz="9600" dirty="0">
                <a:latin typeface="Colonna MT" panose="04020805060202030203" pitchFamily="82" charset="0"/>
              </a:rPr>
              <a:t>             you</a:t>
            </a:r>
            <a:endParaRPr lang="en-IN" sz="9600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ECE4-A4AF-45C2-AC55-210AFCDC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Arial Black" panose="020B0A04020102020204" pitchFamily="34" charset="0"/>
              </a:rPr>
              <a:t>    Music Player Application                 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A3C02-2A0E-42B7-A612-F3F2A32F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Project title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0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F3809-7674-4DCD-927C-22303A85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Music Player lets you manage all your music files quickly and easily .</a:t>
            </a:r>
          </a:p>
          <a:p>
            <a:r>
              <a:rPr lang="en-US" dirty="0"/>
              <a:t>This audio player supports almost all types of mp3   files and other audio formats . </a:t>
            </a:r>
          </a:p>
          <a:p>
            <a:r>
              <a:rPr lang="en-US" dirty="0"/>
              <a:t>Easily browse and play music songs by genres , albums , artists , songs and folder.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93D6B-0809-4146-9217-952A1AF8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INTRODUCTION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48EA-FF37-4353-A192-F606F081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</a:rPr>
              <a:t>Languages:                                         Tools:                                                                               </a:t>
            </a:r>
          </a:p>
          <a:p>
            <a:r>
              <a:rPr lang="en-IN" sz="2200" dirty="0">
                <a:latin typeface="Agency FB" panose="020B0503020202020204" pitchFamily="34" charset="0"/>
              </a:rPr>
              <a:t> Flutter                                                                                                           </a:t>
            </a:r>
          </a:p>
          <a:p>
            <a:r>
              <a:rPr lang="en-IN" sz="2200" dirty="0">
                <a:latin typeface="Agency FB" panose="020B0503020202020204" pitchFamily="34" charset="0"/>
              </a:rPr>
              <a:t> Dart Language                                                                                                                 </a:t>
            </a:r>
            <a:r>
              <a:rPr lang="en-IN" sz="2200" dirty="0">
                <a:latin typeface="Arial Black" panose="020B0A04020102020204" pitchFamily="34" charset="0"/>
              </a:rPr>
              <a:t>. </a:t>
            </a:r>
            <a:r>
              <a:rPr lang="en-IN" sz="2200" dirty="0">
                <a:latin typeface="Agency FB" panose="020B0503020202020204" pitchFamily="34" charset="0"/>
              </a:rPr>
              <a:t>Visual Code Studio                                                                                                            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807A-2B8D-4B3D-8FE3-10405746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Language &amp; Tools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5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B4BC-00F0-48A5-8F6F-E80EF08A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itchFamily="34" charset="0"/>
              </a:rPr>
              <a:t>Flutter is </a:t>
            </a:r>
            <a:r>
              <a:rPr lang="en-US" b="1" dirty="0">
                <a:latin typeface="Agency FB" pitchFamily="34" charset="0"/>
              </a:rPr>
              <a:t>Google’s mobile app SDK, complete with a framework, widgets, and tools</a:t>
            </a:r>
            <a:r>
              <a:rPr lang="en-US" dirty="0">
                <a:latin typeface="Agency FB" pitchFamily="34" charset="0"/>
              </a:rPr>
              <a:t>, that gives developers an easy way to build and deploy </a:t>
            </a:r>
            <a:r>
              <a:rPr lang="en-US" b="1" dirty="0">
                <a:latin typeface="Agency FB" pitchFamily="34" charset="0"/>
              </a:rPr>
              <a:t>visually attractive, fast mobile apps on both Android and </a:t>
            </a:r>
            <a:r>
              <a:rPr lang="en-US" b="1" dirty="0" err="1">
                <a:latin typeface="Agency FB" pitchFamily="34" charset="0"/>
              </a:rPr>
              <a:t>iOS</a:t>
            </a:r>
            <a:r>
              <a:rPr lang="en-US" dirty="0">
                <a:latin typeface="Agency FB" pitchFamily="34" charset="0"/>
              </a:rPr>
              <a:t> platforms</a:t>
            </a:r>
            <a:r>
              <a:rPr lang="en-IN" sz="2000" dirty="0">
                <a:latin typeface="Agency FB" pitchFamily="34" charset="0"/>
              </a:rPr>
              <a:t>.</a:t>
            </a:r>
          </a:p>
          <a:p>
            <a:r>
              <a:rPr lang="en-US" sz="2000" b="1" dirty="0"/>
              <a:t>D</a:t>
            </a:r>
            <a:r>
              <a:rPr lang="en-US" b="1" dirty="0">
                <a:latin typeface="Agency FB" pitchFamily="34" charset="0"/>
              </a:rPr>
              <a:t>art</a:t>
            </a:r>
            <a:r>
              <a:rPr lang="en-US" dirty="0">
                <a:latin typeface="Agency FB" pitchFamily="34" charset="0"/>
              </a:rPr>
              <a:t> has a strong support base with many libraries and tools, which enable very large applications. ... </a:t>
            </a:r>
            <a:r>
              <a:rPr lang="en-US" b="1" dirty="0">
                <a:latin typeface="Agency FB" pitchFamily="34" charset="0"/>
              </a:rPr>
              <a:t>Dart</a:t>
            </a:r>
            <a:r>
              <a:rPr lang="en-US" dirty="0">
                <a:latin typeface="Agency FB" pitchFamily="34" charset="0"/>
              </a:rPr>
              <a:t> is very stable and it can be used to build production quality real-time applications.</a:t>
            </a:r>
            <a:r>
              <a:rPr lang="en-US" b="0" i="0" dirty="0">
                <a:solidFill>
                  <a:srgbClr val="202124"/>
                </a:solidFill>
                <a:effectLst/>
                <a:latin typeface="Agency FB" panose="020B0503020202020204" pitchFamily="34" charset="0"/>
              </a:rPr>
              <a:t>.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A055D-AB0E-4798-9F14-9ADCB536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Technology Used </a:t>
            </a:r>
          </a:p>
        </p:txBody>
      </p:sp>
    </p:spTree>
    <p:extLst>
      <p:ext uri="{BB962C8B-B14F-4D97-AF65-F5344CB8AC3E}">
        <p14:creationId xmlns:p14="http://schemas.microsoft.com/office/powerpoint/2010/main" val="51139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Up</a:t>
            </a:r>
          </a:p>
          <a:p>
            <a:pPr>
              <a:buFontTx/>
              <a:buChar char="-"/>
            </a:pPr>
            <a:r>
              <a:rPr lang="en-IN" dirty="0"/>
              <a:t>Android OS on the Smart Phone</a:t>
            </a:r>
          </a:p>
          <a:p>
            <a:pPr>
              <a:buFontTx/>
              <a:buChar char="-"/>
            </a:pPr>
            <a:r>
              <a:rPr lang="en-IN" dirty="0"/>
              <a:t>The target device should be sound enabled</a:t>
            </a:r>
          </a:p>
          <a:p>
            <a:pPr>
              <a:buFontTx/>
              <a:buChar char="-"/>
            </a:pPr>
            <a:r>
              <a:rPr lang="en-IN" dirty="0"/>
              <a:t>The android version should not be less than 2.3.5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95459-12FF-4D82-AA99-3B86C63A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System Features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1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7608-156F-4CD0-AFCE-701DCF88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000" dirty="0">
                <a:latin typeface="Agency FB" panose="020B0503020202020204" pitchFamily="34" charset="0"/>
                <a:cs typeface="Aharoni" panose="02010803020104030203" pitchFamily="2" charset="-79"/>
              </a:rPr>
              <a:t>Play</a:t>
            </a:r>
          </a:p>
          <a:p>
            <a:r>
              <a:rPr lang="en-US" sz="3000" dirty="0">
                <a:latin typeface="Agency FB" panose="020B0503020202020204" pitchFamily="34" charset="0"/>
                <a:cs typeface="Aharoni" panose="02010803020104030203" pitchFamily="2" charset="-79"/>
              </a:rPr>
              <a:t>Stop</a:t>
            </a:r>
          </a:p>
          <a:p>
            <a:r>
              <a:rPr lang="en-US" sz="3000" dirty="0">
                <a:latin typeface="Agency FB" panose="020B0503020202020204" pitchFamily="34" charset="0"/>
                <a:cs typeface="Aharoni" panose="02010803020104030203" pitchFamily="2" charset="-79"/>
              </a:rPr>
              <a:t>Pause</a:t>
            </a:r>
          </a:p>
          <a:p>
            <a:r>
              <a:rPr lang="en-US" sz="3000" dirty="0" err="1">
                <a:latin typeface="Agency FB" panose="020B0503020202020204" pitchFamily="34" charset="0"/>
                <a:cs typeface="Aharoni" panose="02010803020104030203" pitchFamily="2" charset="-79"/>
              </a:rPr>
              <a:t>SongList</a:t>
            </a:r>
            <a:endParaRPr lang="en-US" sz="3000" dirty="0">
              <a:latin typeface="Agency FB" panose="020B0503020202020204" pitchFamily="34" charset="0"/>
              <a:cs typeface="Aharoni" panose="02010803020104030203" pitchFamily="2" charset="-79"/>
            </a:endParaRPr>
          </a:p>
          <a:p>
            <a:r>
              <a:rPr lang="en-US" sz="3000" dirty="0">
                <a:latin typeface="Agency FB" panose="020B0503020202020204" pitchFamily="34" charset="0"/>
                <a:cs typeface="Aharoni" panose="02010803020104030203" pitchFamily="2" charset="-79"/>
              </a:rPr>
              <a:t>Next</a:t>
            </a:r>
          </a:p>
          <a:p>
            <a:r>
              <a:rPr lang="en-US" sz="3000" dirty="0">
                <a:latin typeface="Agency FB" panose="020B0503020202020204" pitchFamily="34" charset="0"/>
                <a:cs typeface="Aharoni" panose="02010803020104030203" pitchFamily="2" charset="-79"/>
              </a:rPr>
              <a:t>Previous</a:t>
            </a:r>
          </a:p>
          <a:p>
            <a:pPr marL="0" indent="0">
              <a:buNone/>
            </a:pPr>
            <a:endParaRPr lang="en-US" sz="2000" dirty="0">
              <a:latin typeface="Agency FB" panose="020B0503020202020204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sz="2000" dirty="0">
              <a:latin typeface="Agency FB" panose="020B0503020202020204" pitchFamily="34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000" dirty="0">
                <a:latin typeface="Agency FB" panose="020B0503020202020204" pitchFamily="34" charset="0"/>
                <a:cs typeface="Aharoni" panose="02010803020104030203" pitchFamily="2" charset="-79"/>
              </a:rPr>
              <a:t> </a:t>
            </a:r>
            <a:endParaRPr lang="en-IN" sz="20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43C52-0D3A-47C1-8F40-F26B5D2D734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            Playlist Menu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3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E655B-2AC0-4934-A177-D7ED18BA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718445-BD13-4849-ADCE-D9D3F22047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599167"/>
            <a:ext cx="3076576" cy="4624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CB0603-AFDC-4570-B056-8B9569D9321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1599167"/>
            <a:ext cx="2967990" cy="452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C3E6F-B466-4821-85B3-E75CD11F66A3}"/>
              </a:ext>
            </a:extLst>
          </p:cNvPr>
          <p:cNvSpPr txBox="1"/>
          <p:nvPr/>
        </p:nvSpPr>
        <p:spPr>
          <a:xfrm>
            <a:off x="5610064" y="116584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Screen while Playing Song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EBC6A-7B02-4953-A6E4-FD5B9E8BE262}"/>
              </a:ext>
            </a:extLst>
          </p:cNvPr>
          <p:cNvSpPr txBox="1"/>
          <p:nvPr/>
        </p:nvSpPr>
        <p:spPr>
          <a:xfrm>
            <a:off x="2293306" y="1157446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BDADF-3289-4411-8D3F-2EA4868316C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75" y="1571369"/>
            <a:ext cx="2638425" cy="4525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C59F12-C042-4984-A956-A8DA28253C57}"/>
              </a:ext>
            </a:extLst>
          </p:cNvPr>
          <p:cNvSpPr txBox="1"/>
          <p:nvPr/>
        </p:nvSpPr>
        <p:spPr>
          <a:xfrm>
            <a:off x="9485790" y="115744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Stopped Song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78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08E6C-DF93-40A8-8102-2D96FADDE822}"/>
              </a:ext>
            </a:extLst>
          </p:cNvPr>
          <p:cNvSpPr txBox="1"/>
          <p:nvPr/>
        </p:nvSpPr>
        <p:spPr>
          <a:xfrm>
            <a:off x="1390650" y="10154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Level -O DFD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82" y="1553350"/>
            <a:ext cx="8413836" cy="45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79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702</TotalTime>
  <Words>345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Agency FB</vt:lpstr>
      <vt:lpstr>Aharoni</vt:lpstr>
      <vt:lpstr>Algerian</vt:lpstr>
      <vt:lpstr>Arial Black</vt:lpstr>
      <vt:lpstr>Calibri</vt:lpstr>
      <vt:lpstr>Cambria</vt:lpstr>
      <vt:lpstr>Colonna MT</vt:lpstr>
      <vt:lpstr>Lucida Sans Unicode</vt:lpstr>
      <vt:lpstr>Times New Roman</vt:lpstr>
      <vt:lpstr>Verdana</vt:lpstr>
      <vt:lpstr>Wingdings 2</vt:lpstr>
      <vt:lpstr>Wingdings 3</vt:lpstr>
      <vt:lpstr>Concourse</vt:lpstr>
      <vt:lpstr>GLA UNIVERSITY MATHURA</vt:lpstr>
      <vt:lpstr>                 Project title</vt:lpstr>
      <vt:lpstr>INTRODUCTION</vt:lpstr>
      <vt:lpstr>Language &amp; Tools</vt:lpstr>
      <vt:lpstr>Technology Used </vt:lpstr>
      <vt:lpstr>System Features</vt:lpstr>
      <vt:lpstr>            Playlist Menu</vt:lpstr>
      <vt:lpstr>User Interface</vt:lpstr>
      <vt:lpstr>PowerPoint Presentation</vt:lpstr>
      <vt:lpstr>Level - 1 DFD</vt:lpstr>
      <vt:lpstr>Advantage</vt:lpstr>
      <vt:lpstr>Some Important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 UNIVERSITY MATHURA</dc:title>
  <dc:creator>NEETESH PUNDHIR</dc:creator>
  <cp:lastModifiedBy>pawnesh pundhir</cp:lastModifiedBy>
  <cp:revision>32</cp:revision>
  <dcterms:created xsi:type="dcterms:W3CDTF">2020-12-08T11:01:10Z</dcterms:created>
  <dcterms:modified xsi:type="dcterms:W3CDTF">2021-05-13T08:23:01Z</dcterms:modified>
</cp:coreProperties>
</file>