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en Gueze" userId="d9a626d4-0f34-406f-9ca2-dd3b700657f2" providerId="ADAL" clId="{B5BF8B83-5E4F-4D77-AAD4-16B3B422BE20}"/>
    <pc:docChg chg="custSel delSld modSld">
      <pc:chgData name="Maximilien Gueze" userId="d9a626d4-0f34-406f-9ca2-dd3b700657f2" providerId="ADAL" clId="{B5BF8B83-5E4F-4D77-AAD4-16B3B422BE20}" dt="2020-03-03T11:13:43.698" v="3" actId="2696"/>
      <pc:docMkLst>
        <pc:docMk/>
      </pc:docMkLst>
      <pc:sldChg chg="delSp">
        <pc:chgData name="Maximilien Gueze" userId="d9a626d4-0f34-406f-9ca2-dd3b700657f2" providerId="ADAL" clId="{B5BF8B83-5E4F-4D77-AAD4-16B3B422BE20}" dt="2020-03-03T11:13:39.747" v="2" actId="478"/>
        <pc:sldMkLst>
          <pc:docMk/>
          <pc:sldMk cId="1903815122" sldId="333"/>
        </pc:sldMkLst>
        <pc:spChg chg="del">
          <ac:chgData name="Maximilien Gueze" userId="d9a626d4-0f34-406f-9ca2-dd3b700657f2" providerId="ADAL" clId="{B5BF8B83-5E4F-4D77-AAD4-16B3B422BE20}" dt="2020-03-03T11:13:36.516" v="1" actId="478"/>
          <ac:spMkLst>
            <pc:docMk/>
            <pc:sldMk cId="1903815122" sldId="333"/>
            <ac:spMk id="2" creationId="{00000000-0000-0000-0000-000000000000}"/>
          </ac:spMkLst>
        </pc:spChg>
        <pc:spChg chg="del">
          <ac:chgData name="Maximilien Gueze" userId="d9a626d4-0f34-406f-9ca2-dd3b700657f2" providerId="ADAL" clId="{B5BF8B83-5E4F-4D77-AAD4-16B3B422BE20}" dt="2020-03-03T11:13:39.747" v="2" actId="478"/>
          <ac:spMkLst>
            <pc:docMk/>
            <pc:sldMk cId="1903815122" sldId="333"/>
            <ac:spMk id="27" creationId="{BCF4CD4B-9EEF-47EA-B307-AB8F50C40C1C}"/>
          </ac:spMkLst>
        </pc:spChg>
        <pc:picChg chg="del">
          <ac:chgData name="Maximilien Gueze" userId="d9a626d4-0f34-406f-9ca2-dd3b700657f2" providerId="ADAL" clId="{B5BF8B83-5E4F-4D77-AAD4-16B3B422BE20}" dt="2020-03-03T11:13:33.089" v="0" actId="478"/>
          <ac:picMkLst>
            <pc:docMk/>
            <pc:sldMk cId="1903815122" sldId="333"/>
            <ac:picMk id="5" creationId="{00000000-0000-0000-0000-000000000000}"/>
          </ac:picMkLst>
        </pc:picChg>
      </pc:sldChg>
      <pc:sldChg chg="del">
        <pc:chgData name="Maximilien Gueze" userId="d9a626d4-0f34-406f-9ca2-dd3b700657f2" providerId="ADAL" clId="{B5BF8B83-5E4F-4D77-AAD4-16B3B422BE20}" dt="2020-03-03T11:13:43.698" v="3" actId="2696"/>
        <pc:sldMkLst>
          <pc:docMk/>
          <pc:sldMk cId="2113494833" sldId="33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United Nations Framework Convention on Climate Change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28935185185201"/>
          <c:y val="0.17171296296296301"/>
          <c:w val="0.73198148148148201"/>
          <c:h val="0.62225284339457598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Hoja3!$G$1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Hoja3!$E$2:$E$198</c:f>
              <c:numCache>
                <c:formatCode>mmm\-yy</c:formatCode>
                <c:ptCount val="197"/>
                <c:pt idx="0">
                  <c:v>33848</c:v>
                </c:pt>
                <c:pt idx="1">
                  <c:v>33848</c:v>
                </c:pt>
                <c:pt idx="2">
                  <c:v>33878</c:v>
                </c:pt>
                <c:pt idx="3">
                  <c:v>33878</c:v>
                </c:pt>
                <c:pt idx="4">
                  <c:v>33909</c:v>
                </c:pt>
                <c:pt idx="5">
                  <c:v>33909</c:v>
                </c:pt>
                <c:pt idx="6">
                  <c:v>33909</c:v>
                </c:pt>
                <c:pt idx="7">
                  <c:v>33939</c:v>
                </c:pt>
                <c:pt idx="8">
                  <c:v>33939</c:v>
                </c:pt>
                <c:pt idx="9">
                  <c:v>33970</c:v>
                </c:pt>
                <c:pt idx="10">
                  <c:v>33970</c:v>
                </c:pt>
                <c:pt idx="11">
                  <c:v>34001</c:v>
                </c:pt>
                <c:pt idx="12">
                  <c:v>34001</c:v>
                </c:pt>
                <c:pt idx="13">
                  <c:v>34001</c:v>
                </c:pt>
                <c:pt idx="14">
                  <c:v>34029</c:v>
                </c:pt>
                <c:pt idx="15">
                  <c:v>34029</c:v>
                </c:pt>
                <c:pt idx="16">
                  <c:v>34029</c:v>
                </c:pt>
                <c:pt idx="17">
                  <c:v>34060</c:v>
                </c:pt>
                <c:pt idx="18">
                  <c:v>34090</c:v>
                </c:pt>
                <c:pt idx="19">
                  <c:v>34090</c:v>
                </c:pt>
                <c:pt idx="20">
                  <c:v>34090</c:v>
                </c:pt>
                <c:pt idx="21">
                  <c:v>34090</c:v>
                </c:pt>
                <c:pt idx="22">
                  <c:v>34121</c:v>
                </c:pt>
                <c:pt idx="23">
                  <c:v>34121</c:v>
                </c:pt>
                <c:pt idx="24">
                  <c:v>34121</c:v>
                </c:pt>
                <c:pt idx="25">
                  <c:v>34121</c:v>
                </c:pt>
                <c:pt idx="26">
                  <c:v>34121</c:v>
                </c:pt>
                <c:pt idx="27">
                  <c:v>34121</c:v>
                </c:pt>
                <c:pt idx="28">
                  <c:v>34121</c:v>
                </c:pt>
                <c:pt idx="29">
                  <c:v>34151</c:v>
                </c:pt>
                <c:pt idx="30">
                  <c:v>34151</c:v>
                </c:pt>
                <c:pt idx="31">
                  <c:v>34213</c:v>
                </c:pt>
                <c:pt idx="32">
                  <c:v>34213</c:v>
                </c:pt>
                <c:pt idx="33">
                  <c:v>34213</c:v>
                </c:pt>
                <c:pt idx="34">
                  <c:v>34213</c:v>
                </c:pt>
                <c:pt idx="35">
                  <c:v>34243</c:v>
                </c:pt>
                <c:pt idx="36">
                  <c:v>34243</c:v>
                </c:pt>
                <c:pt idx="37">
                  <c:v>34274</c:v>
                </c:pt>
                <c:pt idx="38">
                  <c:v>34274</c:v>
                </c:pt>
                <c:pt idx="39">
                  <c:v>34274</c:v>
                </c:pt>
                <c:pt idx="40">
                  <c:v>34274</c:v>
                </c:pt>
                <c:pt idx="41">
                  <c:v>34274</c:v>
                </c:pt>
                <c:pt idx="42">
                  <c:v>34274</c:v>
                </c:pt>
                <c:pt idx="43">
                  <c:v>34304</c:v>
                </c:pt>
                <c:pt idx="44">
                  <c:v>34304</c:v>
                </c:pt>
                <c:pt idx="45">
                  <c:v>34304</c:v>
                </c:pt>
                <c:pt idx="46">
                  <c:v>34304</c:v>
                </c:pt>
                <c:pt idx="47">
                  <c:v>34304</c:v>
                </c:pt>
                <c:pt idx="48">
                  <c:v>34304</c:v>
                </c:pt>
                <c:pt idx="49">
                  <c:v>34304</c:v>
                </c:pt>
                <c:pt idx="50">
                  <c:v>34304</c:v>
                </c:pt>
                <c:pt idx="51">
                  <c:v>34335</c:v>
                </c:pt>
                <c:pt idx="52">
                  <c:v>34335</c:v>
                </c:pt>
                <c:pt idx="53">
                  <c:v>34335</c:v>
                </c:pt>
                <c:pt idx="54">
                  <c:v>34366</c:v>
                </c:pt>
                <c:pt idx="55">
                  <c:v>34366</c:v>
                </c:pt>
                <c:pt idx="56">
                  <c:v>34366</c:v>
                </c:pt>
                <c:pt idx="57">
                  <c:v>34366</c:v>
                </c:pt>
                <c:pt idx="58">
                  <c:v>34394</c:v>
                </c:pt>
                <c:pt idx="59">
                  <c:v>34394</c:v>
                </c:pt>
                <c:pt idx="60">
                  <c:v>34394</c:v>
                </c:pt>
                <c:pt idx="61">
                  <c:v>34394</c:v>
                </c:pt>
                <c:pt idx="62">
                  <c:v>34394</c:v>
                </c:pt>
                <c:pt idx="63">
                  <c:v>34425</c:v>
                </c:pt>
                <c:pt idx="64">
                  <c:v>34425</c:v>
                </c:pt>
                <c:pt idx="65">
                  <c:v>34425</c:v>
                </c:pt>
                <c:pt idx="66">
                  <c:v>34425</c:v>
                </c:pt>
                <c:pt idx="67">
                  <c:v>34425</c:v>
                </c:pt>
                <c:pt idx="68">
                  <c:v>34455</c:v>
                </c:pt>
                <c:pt idx="69">
                  <c:v>34455</c:v>
                </c:pt>
                <c:pt idx="70">
                  <c:v>34455</c:v>
                </c:pt>
                <c:pt idx="71">
                  <c:v>34486</c:v>
                </c:pt>
                <c:pt idx="72">
                  <c:v>34486</c:v>
                </c:pt>
                <c:pt idx="73">
                  <c:v>34486</c:v>
                </c:pt>
                <c:pt idx="74">
                  <c:v>34486</c:v>
                </c:pt>
                <c:pt idx="75">
                  <c:v>34486</c:v>
                </c:pt>
                <c:pt idx="76">
                  <c:v>34486</c:v>
                </c:pt>
                <c:pt idx="77">
                  <c:v>34516</c:v>
                </c:pt>
                <c:pt idx="78">
                  <c:v>34516</c:v>
                </c:pt>
                <c:pt idx="79">
                  <c:v>34516</c:v>
                </c:pt>
                <c:pt idx="80">
                  <c:v>34516</c:v>
                </c:pt>
                <c:pt idx="81">
                  <c:v>34547</c:v>
                </c:pt>
                <c:pt idx="82">
                  <c:v>34547</c:v>
                </c:pt>
                <c:pt idx="83">
                  <c:v>34547</c:v>
                </c:pt>
                <c:pt idx="84">
                  <c:v>34547</c:v>
                </c:pt>
                <c:pt idx="85">
                  <c:v>34547</c:v>
                </c:pt>
                <c:pt idx="86">
                  <c:v>34547</c:v>
                </c:pt>
                <c:pt idx="87">
                  <c:v>34547</c:v>
                </c:pt>
                <c:pt idx="88">
                  <c:v>34547</c:v>
                </c:pt>
                <c:pt idx="89">
                  <c:v>34547</c:v>
                </c:pt>
                <c:pt idx="90">
                  <c:v>34547</c:v>
                </c:pt>
                <c:pt idx="91">
                  <c:v>34608</c:v>
                </c:pt>
                <c:pt idx="92">
                  <c:v>34608</c:v>
                </c:pt>
                <c:pt idx="93">
                  <c:v>34608</c:v>
                </c:pt>
                <c:pt idx="94">
                  <c:v>34608</c:v>
                </c:pt>
                <c:pt idx="95">
                  <c:v>34608</c:v>
                </c:pt>
                <c:pt idx="96">
                  <c:v>34608</c:v>
                </c:pt>
                <c:pt idx="97">
                  <c:v>34608</c:v>
                </c:pt>
                <c:pt idx="98">
                  <c:v>34639</c:v>
                </c:pt>
                <c:pt idx="99">
                  <c:v>34639</c:v>
                </c:pt>
                <c:pt idx="100">
                  <c:v>34639</c:v>
                </c:pt>
                <c:pt idx="101">
                  <c:v>34639</c:v>
                </c:pt>
                <c:pt idx="102">
                  <c:v>34669</c:v>
                </c:pt>
                <c:pt idx="103">
                  <c:v>34669</c:v>
                </c:pt>
                <c:pt idx="104">
                  <c:v>34669</c:v>
                </c:pt>
                <c:pt idx="105">
                  <c:v>34669</c:v>
                </c:pt>
                <c:pt idx="106">
                  <c:v>34669</c:v>
                </c:pt>
                <c:pt idx="107">
                  <c:v>34669</c:v>
                </c:pt>
                <c:pt idx="108">
                  <c:v>34669</c:v>
                </c:pt>
                <c:pt idx="109">
                  <c:v>34669</c:v>
                </c:pt>
                <c:pt idx="110">
                  <c:v>34669</c:v>
                </c:pt>
                <c:pt idx="111">
                  <c:v>34669</c:v>
                </c:pt>
                <c:pt idx="112">
                  <c:v>34669</c:v>
                </c:pt>
                <c:pt idx="113">
                  <c:v>34669</c:v>
                </c:pt>
                <c:pt idx="114">
                  <c:v>34700</c:v>
                </c:pt>
                <c:pt idx="115">
                  <c:v>34700</c:v>
                </c:pt>
                <c:pt idx="116">
                  <c:v>34700</c:v>
                </c:pt>
                <c:pt idx="117">
                  <c:v>34731</c:v>
                </c:pt>
                <c:pt idx="118">
                  <c:v>34731</c:v>
                </c:pt>
                <c:pt idx="119">
                  <c:v>34731</c:v>
                </c:pt>
                <c:pt idx="120">
                  <c:v>34759</c:v>
                </c:pt>
                <c:pt idx="121">
                  <c:v>34759</c:v>
                </c:pt>
                <c:pt idx="122">
                  <c:v>34759</c:v>
                </c:pt>
                <c:pt idx="123">
                  <c:v>34759</c:v>
                </c:pt>
                <c:pt idx="124">
                  <c:v>34759</c:v>
                </c:pt>
                <c:pt idx="125">
                  <c:v>34759</c:v>
                </c:pt>
                <c:pt idx="126">
                  <c:v>34790</c:v>
                </c:pt>
                <c:pt idx="127">
                  <c:v>34820</c:v>
                </c:pt>
                <c:pt idx="128">
                  <c:v>34820</c:v>
                </c:pt>
                <c:pt idx="129">
                  <c:v>34820</c:v>
                </c:pt>
                <c:pt idx="130">
                  <c:v>34820</c:v>
                </c:pt>
                <c:pt idx="131">
                  <c:v>34820</c:v>
                </c:pt>
                <c:pt idx="132">
                  <c:v>34851</c:v>
                </c:pt>
                <c:pt idx="133">
                  <c:v>34851</c:v>
                </c:pt>
                <c:pt idx="134">
                  <c:v>34851</c:v>
                </c:pt>
                <c:pt idx="135">
                  <c:v>34851</c:v>
                </c:pt>
                <c:pt idx="136">
                  <c:v>34881</c:v>
                </c:pt>
                <c:pt idx="137">
                  <c:v>34912</c:v>
                </c:pt>
                <c:pt idx="138">
                  <c:v>34912</c:v>
                </c:pt>
                <c:pt idx="139">
                  <c:v>34912</c:v>
                </c:pt>
                <c:pt idx="140">
                  <c:v>34943</c:v>
                </c:pt>
                <c:pt idx="141">
                  <c:v>34973</c:v>
                </c:pt>
                <c:pt idx="142">
                  <c:v>34973</c:v>
                </c:pt>
                <c:pt idx="143">
                  <c:v>34973</c:v>
                </c:pt>
                <c:pt idx="144">
                  <c:v>35034</c:v>
                </c:pt>
                <c:pt idx="145">
                  <c:v>35034</c:v>
                </c:pt>
                <c:pt idx="146">
                  <c:v>35034</c:v>
                </c:pt>
                <c:pt idx="147">
                  <c:v>35034</c:v>
                </c:pt>
                <c:pt idx="148">
                  <c:v>35034</c:v>
                </c:pt>
                <c:pt idx="149">
                  <c:v>35034</c:v>
                </c:pt>
                <c:pt idx="150">
                  <c:v>35034</c:v>
                </c:pt>
                <c:pt idx="151">
                  <c:v>35065</c:v>
                </c:pt>
                <c:pt idx="152">
                  <c:v>35065</c:v>
                </c:pt>
                <c:pt idx="153">
                  <c:v>35096</c:v>
                </c:pt>
                <c:pt idx="154">
                  <c:v>35096</c:v>
                </c:pt>
                <c:pt idx="155">
                  <c:v>35156</c:v>
                </c:pt>
                <c:pt idx="156">
                  <c:v>35156</c:v>
                </c:pt>
                <c:pt idx="157">
                  <c:v>35156</c:v>
                </c:pt>
                <c:pt idx="158">
                  <c:v>35217</c:v>
                </c:pt>
                <c:pt idx="159">
                  <c:v>35247</c:v>
                </c:pt>
                <c:pt idx="160">
                  <c:v>35309</c:v>
                </c:pt>
                <c:pt idx="161">
                  <c:v>35339</c:v>
                </c:pt>
                <c:pt idx="162">
                  <c:v>35339</c:v>
                </c:pt>
                <c:pt idx="163">
                  <c:v>35400</c:v>
                </c:pt>
                <c:pt idx="164">
                  <c:v>35431</c:v>
                </c:pt>
                <c:pt idx="165">
                  <c:v>35551</c:v>
                </c:pt>
                <c:pt idx="166">
                  <c:v>35551</c:v>
                </c:pt>
                <c:pt idx="167">
                  <c:v>35643</c:v>
                </c:pt>
                <c:pt idx="168">
                  <c:v>35704</c:v>
                </c:pt>
                <c:pt idx="169">
                  <c:v>35704</c:v>
                </c:pt>
                <c:pt idx="170">
                  <c:v>35796</c:v>
                </c:pt>
                <c:pt idx="171">
                  <c:v>35796</c:v>
                </c:pt>
                <c:pt idx="172">
                  <c:v>35796</c:v>
                </c:pt>
                <c:pt idx="173">
                  <c:v>35977</c:v>
                </c:pt>
                <c:pt idx="174">
                  <c:v>36008</c:v>
                </c:pt>
                <c:pt idx="175">
                  <c:v>36069</c:v>
                </c:pt>
                <c:pt idx="176">
                  <c:v>36312</c:v>
                </c:pt>
                <c:pt idx="177">
                  <c:v>36312</c:v>
                </c:pt>
                <c:pt idx="178">
                  <c:v>36404</c:v>
                </c:pt>
                <c:pt idx="179">
                  <c:v>36495</c:v>
                </c:pt>
                <c:pt idx="180">
                  <c:v>36647</c:v>
                </c:pt>
                <c:pt idx="181">
                  <c:v>36647</c:v>
                </c:pt>
                <c:pt idx="182">
                  <c:v>36647</c:v>
                </c:pt>
                <c:pt idx="183">
                  <c:v>36739</c:v>
                </c:pt>
                <c:pt idx="184">
                  <c:v>36770</c:v>
                </c:pt>
                <c:pt idx="185">
                  <c:v>36951</c:v>
                </c:pt>
                <c:pt idx="186">
                  <c:v>37500</c:v>
                </c:pt>
                <c:pt idx="187">
                  <c:v>37561</c:v>
                </c:pt>
                <c:pt idx="188">
                  <c:v>38018</c:v>
                </c:pt>
                <c:pt idx="189">
                  <c:v>38991</c:v>
                </c:pt>
                <c:pt idx="190">
                  <c:v>38991</c:v>
                </c:pt>
                <c:pt idx="191">
                  <c:v>39295</c:v>
                </c:pt>
                <c:pt idx="192">
                  <c:v>39995</c:v>
                </c:pt>
                <c:pt idx="193">
                  <c:v>40057</c:v>
                </c:pt>
                <c:pt idx="194">
                  <c:v>40603</c:v>
                </c:pt>
                <c:pt idx="195">
                  <c:v>41671</c:v>
                </c:pt>
                <c:pt idx="196">
                  <c:v>42339</c:v>
                </c:pt>
              </c:numCache>
            </c:numRef>
          </c:xVal>
          <c:yVal>
            <c:numRef>
              <c:f>Hoja3!$G$2:$G$198</c:f>
              <c:numCache>
                <c:formatCode>General</c:formatCode>
                <c:ptCount val="19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9E-401F-8A03-277897B77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394784"/>
        <c:axId val="1946397904"/>
      </c:scatterChart>
      <c:valAx>
        <c:axId val="1946394784"/>
        <c:scaling>
          <c:orientation val="minMax"/>
          <c:min val="33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100" b="1"/>
                  <a:t>Data of entry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397904"/>
        <c:crosses val="autoZero"/>
        <c:crossBetween val="midCat"/>
      </c:valAx>
      <c:valAx>
        <c:axId val="194639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b="1"/>
                  <a:t>Number of participating countries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15782407407407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39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Convention of fishing and conservation of the living resources of the high seas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429320987654"/>
          <c:y val="0.254143700787402"/>
          <c:w val="0.76414012345679005"/>
          <c:h val="0.55908136482939597"/>
        </c:manualLayout>
      </c:layout>
      <c:scatterChart>
        <c:scatterStyle val="lineMarker"/>
        <c:varyColors val="0"/>
        <c:ser>
          <c:idx val="0"/>
          <c:order val="0"/>
          <c:tx>
            <c:strRef>
              <c:f>Global!$E$1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Global!$C$2:$C$61</c:f>
              <c:numCache>
                <c:formatCode>mmm\-yy</c:formatCode>
                <c:ptCount val="60"/>
                <c:pt idx="0">
                  <c:v>21276</c:v>
                </c:pt>
                <c:pt idx="1">
                  <c:v>21276</c:v>
                </c:pt>
                <c:pt idx="2">
                  <c:v>21276</c:v>
                </c:pt>
                <c:pt idx="3">
                  <c:v>21276</c:v>
                </c:pt>
                <c:pt idx="4">
                  <c:v>21276</c:v>
                </c:pt>
                <c:pt idx="5">
                  <c:v>21276</c:v>
                </c:pt>
                <c:pt idx="6">
                  <c:v>21276</c:v>
                </c:pt>
                <c:pt idx="7">
                  <c:v>21276</c:v>
                </c:pt>
                <c:pt idx="8">
                  <c:v>21276</c:v>
                </c:pt>
                <c:pt idx="9">
                  <c:v>21276</c:v>
                </c:pt>
                <c:pt idx="10">
                  <c:v>21306</c:v>
                </c:pt>
                <c:pt idx="11">
                  <c:v>21306</c:v>
                </c:pt>
                <c:pt idx="12">
                  <c:v>21306</c:v>
                </c:pt>
                <c:pt idx="13">
                  <c:v>21306</c:v>
                </c:pt>
                <c:pt idx="14">
                  <c:v>21306</c:v>
                </c:pt>
                <c:pt idx="15">
                  <c:v>21459</c:v>
                </c:pt>
                <c:pt idx="16">
                  <c:v>21459</c:v>
                </c:pt>
                <c:pt idx="17">
                  <c:v>21459</c:v>
                </c:pt>
                <c:pt idx="18">
                  <c:v>21459</c:v>
                </c:pt>
                <c:pt idx="19">
                  <c:v>21459</c:v>
                </c:pt>
                <c:pt idx="20">
                  <c:v>21459</c:v>
                </c:pt>
                <c:pt idx="21">
                  <c:v>21459</c:v>
                </c:pt>
                <c:pt idx="22">
                  <c:v>21976</c:v>
                </c:pt>
                <c:pt idx="23">
                  <c:v>21976</c:v>
                </c:pt>
                <c:pt idx="24">
                  <c:v>22251</c:v>
                </c:pt>
                <c:pt idx="25">
                  <c:v>22372</c:v>
                </c:pt>
                <c:pt idx="26">
                  <c:v>22372</c:v>
                </c:pt>
                <c:pt idx="27">
                  <c:v>22433</c:v>
                </c:pt>
                <c:pt idx="28">
                  <c:v>22706</c:v>
                </c:pt>
                <c:pt idx="29">
                  <c:v>22828</c:v>
                </c:pt>
                <c:pt idx="30">
                  <c:v>23012</c:v>
                </c:pt>
                <c:pt idx="31">
                  <c:v>23012</c:v>
                </c:pt>
                <c:pt idx="32">
                  <c:v>23102</c:v>
                </c:pt>
                <c:pt idx="33">
                  <c:v>23132</c:v>
                </c:pt>
                <c:pt idx="34">
                  <c:v>23193</c:v>
                </c:pt>
                <c:pt idx="35">
                  <c:v>23468</c:v>
                </c:pt>
                <c:pt idx="36">
                  <c:v>23590</c:v>
                </c:pt>
                <c:pt idx="37">
                  <c:v>23621</c:v>
                </c:pt>
                <c:pt idx="38">
                  <c:v>23774</c:v>
                </c:pt>
                <c:pt idx="39">
                  <c:v>24016</c:v>
                </c:pt>
                <c:pt idx="40">
                  <c:v>24047</c:v>
                </c:pt>
                <c:pt idx="41">
                  <c:v>24139</c:v>
                </c:pt>
                <c:pt idx="42">
                  <c:v>24198</c:v>
                </c:pt>
                <c:pt idx="43">
                  <c:v>24228</c:v>
                </c:pt>
                <c:pt idx="44">
                  <c:v>24320</c:v>
                </c:pt>
                <c:pt idx="45">
                  <c:v>25020</c:v>
                </c:pt>
                <c:pt idx="46">
                  <c:v>25082</c:v>
                </c:pt>
                <c:pt idx="47">
                  <c:v>25355</c:v>
                </c:pt>
                <c:pt idx="48">
                  <c:v>25812</c:v>
                </c:pt>
                <c:pt idx="49">
                  <c:v>25842</c:v>
                </c:pt>
                <c:pt idx="50">
                  <c:v>25965</c:v>
                </c:pt>
                <c:pt idx="51">
                  <c:v>25993</c:v>
                </c:pt>
                <c:pt idx="52">
                  <c:v>26085</c:v>
                </c:pt>
                <c:pt idx="53">
                  <c:v>26299</c:v>
                </c:pt>
                <c:pt idx="54">
                  <c:v>26938</c:v>
                </c:pt>
                <c:pt idx="55">
                  <c:v>29830</c:v>
                </c:pt>
                <c:pt idx="56">
                  <c:v>34335</c:v>
                </c:pt>
                <c:pt idx="57">
                  <c:v>36951</c:v>
                </c:pt>
                <c:pt idx="58">
                  <c:v>38991</c:v>
                </c:pt>
                <c:pt idx="59">
                  <c:v>41244</c:v>
                </c:pt>
              </c:numCache>
            </c:numRef>
          </c:xVal>
          <c:yVal>
            <c:numRef>
              <c:f>Global!$E$2:$E$61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4B-415E-A555-371802167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331184"/>
        <c:axId val="1946335456"/>
      </c:scatterChart>
      <c:valAx>
        <c:axId val="1946331184"/>
        <c:scaling>
          <c:orientation val="minMax"/>
          <c:min val="19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100" b="1" dirty="0"/>
                  <a:t>Data </a:t>
                </a:r>
                <a:r>
                  <a:rPr lang="es-MX" sz="1100" b="1" dirty="0" err="1"/>
                  <a:t>of</a:t>
                </a:r>
                <a:r>
                  <a:rPr lang="es-MX" sz="1100" b="1" dirty="0"/>
                  <a:t> </a:t>
                </a:r>
                <a:r>
                  <a:rPr lang="es-MX" sz="1100" b="1" dirty="0" err="1"/>
                  <a:t>entry</a:t>
                </a:r>
                <a:r>
                  <a:rPr lang="es-MX" sz="1100" b="1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335456"/>
        <c:crosses val="autoZero"/>
        <c:crossBetween val="midCat"/>
      </c:valAx>
      <c:valAx>
        <c:axId val="194633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b="1" dirty="0" err="1"/>
                  <a:t>Number</a:t>
                </a:r>
                <a:r>
                  <a:rPr lang="es-MX" sz="1000" b="1" dirty="0"/>
                  <a:t> </a:t>
                </a:r>
                <a:r>
                  <a:rPr lang="es-MX" sz="1000" b="1" dirty="0" err="1"/>
                  <a:t>of</a:t>
                </a:r>
                <a:r>
                  <a:rPr lang="es-MX" sz="1000" b="1" dirty="0"/>
                  <a:t> </a:t>
                </a:r>
                <a:r>
                  <a:rPr lang="es-MX" sz="1000" b="1" dirty="0" err="1"/>
                  <a:t>participating</a:t>
                </a:r>
                <a:r>
                  <a:rPr lang="es-MX" sz="1000" b="1" dirty="0"/>
                  <a:t> </a:t>
                </a:r>
                <a:r>
                  <a:rPr lang="es-MX" sz="1000" b="1" dirty="0" err="1"/>
                  <a:t>countries</a:t>
                </a:r>
                <a:endParaRPr lang="es-MX" sz="1000" b="1" dirty="0"/>
              </a:p>
            </c:rich>
          </c:tx>
          <c:layout>
            <c:manualLayout>
              <c:xMode val="edge"/>
              <c:yMode val="edge"/>
              <c:x val="1.94444444444444E-2"/>
              <c:y val="0.172685185185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33118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Convention on Biological Diversity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'Global '!$C$1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'Global '!$A$2:$A$197</c:f>
              <c:numCache>
                <c:formatCode>mmm\-yy</c:formatCode>
                <c:ptCount val="196"/>
                <c:pt idx="0">
                  <c:v>33848</c:v>
                </c:pt>
                <c:pt idx="1">
                  <c:v>33848</c:v>
                </c:pt>
                <c:pt idx="2">
                  <c:v>33878</c:v>
                </c:pt>
                <c:pt idx="3">
                  <c:v>33909</c:v>
                </c:pt>
                <c:pt idx="4">
                  <c:v>33909</c:v>
                </c:pt>
                <c:pt idx="5">
                  <c:v>33939</c:v>
                </c:pt>
                <c:pt idx="6">
                  <c:v>33970</c:v>
                </c:pt>
                <c:pt idx="7">
                  <c:v>33970</c:v>
                </c:pt>
                <c:pt idx="8">
                  <c:v>34001</c:v>
                </c:pt>
                <c:pt idx="9">
                  <c:v>34001</c:v>
                </c:pt>
                <c:pt idx="10">
                  <c:v>34029</c:v>
                </c:pt>
                <c:pt idx="11">
                  <c:v>34029</c:v>
                </c:pt>
                <c:pt idx="12">
                  <c:v>34029</c:v>
                </c:pt>
                <c:pt idx="13">
                  <c:v>34029</c:v>
                </c:pt>
                <c:pt idx="14">
                  <c:v>34060</c:v>
                </c:pt>
                <c:pt idx="15">
                  <c:v>34090</c:v>
                </c:pt>
                <c:pt idx="16">
                  <c:v>34090</c:v>
                </c:pt>
                <c:pt idx="17">
                  <c:v>34090</c:v>
                </c:pt>
                <c:pt idx="18">
                  <c:v>34090</c:v>
                </c:pt>
                <c:pt idx="19">
                  <c:v>34121</c:v>
                </c:pt>
                <c:pt idx="20">
                  <c:v>34121</c:v>
                </c:pt>
                <c:pt idx="21">
                  <c:v>34151</c:v>
                </c:pt>
                <c:pt idx="22">
                  <c:v>34151</c:v>
                </c:pt>
                <c:pt idx="23">
                  <c:v>34151</c:v>
                </c:pt>
                <c:pt idx="24">
                  <c:v>34213</c:v>
                </c:pt>
                <c:pt idx="25">
                  <c:v>34213</c:v>
                </c:pt>
                <c:pt idx="26">
                  <c:v>34213</c:v>
                </c:pt>
                <c:pt idx="27">
                  <c:v>34213</c:v>
                </c:pt>
                <c:pt idx="28">
                  <c:v>34213</c:v>
                </c:pt>
                <c:pt idx="29">
                  <c:v>34213</c:v>
                </c:pt>
                <c:pt idx="30">
                  <c:v>34243</c:v>
                </c:pt>
                <c:pt idx="31">
                  <c:v>34274</c:v>
                </c:pt>
                <c:pt idx="32">
                  <c:v>34274</c:v>
                </c:pt>
                <c:pt idx="33">
                  <c:v>34274</c:v>
                </c:pt>
                <c:pt idx="34">
                  <c:v>34274</c:v>
                </c:pt>
                <c:pt idx="35">
                  <c:v>34304</c:v>
                </c:pt>
                <c:pt idx="36">
                  <c:v>34304</c:v>
                </c:pt>
                <c:pt idx="37">
                  <c:v>34304</c:v>
                </c:pt>
                <c:pt idx="38">
                  <c:v>34304</c:v>
                </c:pt>
                <c:pt idx="39">
                  <c:v>34304</c:v>
                </c:pt>
                <c:pt idx="40">
                  <c:v>34304</c:v>
                </c:pt>
                <c:pt idx="41">
                  <c:v>34304</c:v>
                </c:pt>
                <c:pt idx="42">
                  <c:v>34304</c:v>
                </c:pt>
                <c:pt idx="43">
                  <c:v>34304</c:v>
                </c:pt>
                <c:pt idx="44">
                  <c:v>34335</c:v>
                </c:pt>
                <c:pt idx="45">
                  <c:v>34366</c:v>
                </c:pt>
                <c:pt idx="46">
                  <c:v>34366</c:v>
                </c:pt>
                <c:pt idx="47">
                  <c:v>34366</c:v>
                </c:pt>
                <c:pt idx="48">
                  <c:v>34366</c:v>
                </c:pt>
                <c:pt idx="49">
                  <c:v>34366</c:v>
                </c:pt>
                <c:pt idx="50">
                  <c:v>34366</c:v>
                </c:pt>
                <c:pt idx="51">
                  <c:v>34394</c:v>
                </c:pt>
                <c:pt idx="52">
                  <c:v>34394</c:v>
                </c:pt>
                <c:pt idx="53">
                  <c:v>34425</c:v>
                </c:pt>
                <c:pt idx="54">
                  <c:v>34425</c:v>
                </c:pt>
                <c:pt idx="55">
                  <c:v>34425</c:v>
                </c:pt>
                <c:pt idx="56">
                  <c:v>34455</c:v>
                </c:pt>
                <c:pt idx="57">
                  <c:v>34455</c:v>
                </c:pt>
                <c:pt idx="58">
                  <c:v>34486</c:v>
                </c:pt>
                <c:pt idx="59">
                  <c:v>34486</c:v>
                </c:pt>
                <c:pt idx="60">
                  <c:v>34486</c:v>
                </c:pt>
                <c:pt idx="61">
                  <c:v>34486</c:v>
                </c:pt>
                <c:pt idx="62">
                  <c:v>34486</c:v>
                </c:pt>
                <c:pt idx="63">
                  <c:v>34486</c:v>
                </c:pt>
                <c:pt idx="64">
                  <c:v>34486</c:v>
                </c:pt>
                <c:pt idx="65">
                  <c:v>34486</c:v>
                </c:pt>
                <c:pt idx="66">
                  <c:v>34516</c:v>
                </c:pt>
                <c:pt idx="67">
                  <c:v>34516</c:v>
                </c:pt>
                <c:pt idx="68">
                  <c:v>34516</c:v>
                </c:pt>
                <c:pt idx="69">
                  <c:v>34516</c:v>
                </c:pt>
                <c:pt idx="70">
                  <c:v>34516</c:v>
                </c:pt>
                <c:pt idx="71">
                  <c:v>34516</c:v>
                </c:pt>
                <c:pt idx="72">
                  <c:v>34547</c:v>
                </c:pt>
                <c:pt idx="73">
                  <c:v>34547</c:v>
                </c:pt>
                <c:pt idx="74">
                  <c:v>34547</c:v>
                </c:pt>
                <c:pt idx="75">
                  <c:v>34547</c:v>
                </c:pt>
                <c:pt idx="76">
                  <c:v>34547</c:v>
                </c:pt>
                <c:pt idx="77">
                  <c:v>34547</c:v>
                </c:pt>
                <c:pt idx="78">
                  <c:v>34547</c:v>
                </c:pt>
                <c:pt idx="79">
                  <c:v>34547</c:v>
                </c:pt>
                <c:pt idx="80">
                  <c:v>34547</c:v>
                </c:pt>
                <c:pt idx="81">
                  <c:v>34547</c:v>
                </c:pt>
                <c:pt idx="82">
                  <c:v>34547</c:v>
                </c:pt>
                <c:pt idx="83">
                  <c:v>34578</c:v>
                </c:pt>
                <c:pt idx="84">
                  <c:v>34578</c:v>
                </c:pt>
                <c:pt idx="85">
                  <c:v>34578</c:v>
                </c:pt>
                <c:pt idx="86">
                  <c:v>34578</c:v>
                </c:pt>
                <c:pt idx="87">
                  <c:v>34578</c:v>
                </c:pt>
                <c:pt idx="88">
                  <c:v>34578</c:v>
                </c:pt>
                <c:pt idx="89">
                  <c:v>34578</c:v>
                </c:pt>
                <c:pt idx="90">
                  <c:v>34608</c:v>
                </c:pt>
                <c:pt idx="91">
                  <c:v>34608</c:v>
                </c:pt>
                <c:pt idx="92">
                  <c:v>34608</c:v>
                </c:pt>
                <c:pt idx="93">
                  <c:v>34608</c:v>
                </c:pt>
                <c:pt idx="94">
                  <c:v>34608</c:v>
                </c:pt>
                <c:pt idx="95">
                  <c:v>34608</c:v>
                </c:pt>
                <c:pt idx="96">
                  <c:v>34639</c:v>
                </c:pt>
                <c:pt idx="97">
                  <c:v>34639</c:v>
                </c:pt>
                <c:pt idx="98">
                  <c:v>34639</c:v>
                </c:pt>
                <c:pt idx="99">
                  <c:v>34639</c:v>
                </c:pt>
                <c:pt idx="100">
                  <c:v>34639</c:v>
                </c:pt>
                <c:pt idx="101">
                  <c:v>34639</c:v>
                </c:pt>
                <c:pt idx="102">
                  <c:v>34639</c:v>
                </c:pt>
                <c:pt idx="103">
                  <c:v>34639</c:v>
                </c:pt>
                <c:pt idx="104">
                  <c:v>34669</c:v>
                </c:pt>
                <c:pt idx="105">
                  <c:v>34669</c:v>
                </c:pt>
                <c:pt idx="106">
                  <c:v>34669</c:v>
                </c:pt>
                <c:pt idx="107">
                  <c:v>34669</c:v>
                </c:pt>
                <c:pt idx="108">
                  <c:v>34700</c:v>
                </c:pt>
                <c:pt idx="109">
                  <c:v>34700</c:v>
                </c:pt>
                <c:pt idx="110">
                  <c:v>34700</c:v>
                </c:pt>
                <c:pt idx="111">
                  <c:v>34731</c:v>
                </c:pt>
                <c:pt idx="112">
                  <c:v>34731</c:v>
                </c:pt>
                <c:pt idx="113">
                  <c:v>34731</c:v>
                </c:pt>
                <c:pt idx="114">
                  <c:v>34759</c:v>
                </c:pt>
                <c:pt idx="115">
                  <c:v>34759</c:v>
                </c:pt>
                <c:pt idx="116">
                  <c:v>34759</c:v>
                </c:pt>
                <c:pt idx="117">
                  <c:v>34790</c:v>
                </c:pt>
                <c:pt idx="118">
                  <c:v>34881</c:v>
                </c:pt>
                <c:pt idx="119">
                  <c:v>34881</c:v>
                </c:pt>
                <c:pt idx="120">
                  <c:v>34881</c:v>
                </c:pt>
                <c:pt idx="121">
                  <c:v>34881</c:v>
                </c:pt>
                <c:pt idx="122">
                  <c:v>34912</c:v>
                </c:pt>
                <c:pt idx="123">
                  <c:v>34912</c:v>
                </c:pt>
                <c:pt idx="124">
                  <c:v>34912</c:v>
                </c:pt>
                <c:pt idx="125">
                  <c:v>34912</c:v>
                </c:pt>
                <c:pt idx="126">
                  <c:v>34912</c:v>
                </c:pt>
                <c:pt idx="127">
                  <c:v>34973</c:v>
                </c:pt>
                <c:pt idx="128">
                  <c:v>34973</c:v>
                </c:pt>
                <c:pt idx="129">
                  <c:v>34973</c:v>
                </c:pt>
                <c:pt idx="130">
                  <c:v>34973</c:v>
                </c:pt>
                <c:pt idx="131">
                  <c:v>34973</c:v>
                </c:pt>
                <c:pt idx="132">
                  <c:v>34973</c:v>
                </c:pt>
                <c:pt idx="133">
                  <c:v>35004</c:v>
                </c:pt>
                <c:pt idx="134">
                  <c:v>35004</c:v>
                </c:pt>
                <c:pt idx="135">
                  <c:v>35034</c:v>
                </c:pt>
                <c:pt idx="136">
                  <c:v>35034</c:v>
                </c:pt>
                <c:pt idx="137">
                  <c:v>35065</c:v>
                </c:pt>
                <c:pt idx="138">
                  <c:v>35065</c:v>
                </c:pt>
                <c:pt idx="139">
                  <c:v>35065</c:v>
                </c:pt>
                <c:pt idx="140">
                  <c:v>35096</c:v>
                </c:pt>
                <c:pt idx="141">
                  <c:v>35096</c:v>
                </c:pt>
                <c:pt idx="142">
                  <c:v>35096</c:v>
                </c:pt>
                <c:pt idx="143">
                  <c:v>35125</c:v>
                </c:pt>
                <c:pt idx="144">
                  <c:v>35125</c:v>
                </c:pt>
                <c:pt idx="145">
                  <c:v>35125</c:v>
                </c:pt>
                <c:pt idx="146">
                  <c:v>35125</c:v>
                </c:pt>
                <c:pt idx="147">
                  <c:v>35156</c:v>
                </c:pt>
                <c:pt idx="148">
                  <c:v>35186</c:v>
                </c:pt>
                <c:pt idx="149">
                  <c:v>35217</c:v>
                </c:pt>
                <c:pt idx="150">
                  <c:v>35247</c:v>
                </c:pt>
                <c:pt idx="151">
                  <c:v>35247</c:v>
                </c:pt>
                <c:pt idx="152">
                  <c:v>35278</c:v>
                </c:pt>
                <c:pt idx="153">
                  <c:v>35278</c:v>
                </c:pt>
                <c:pt idx="154">
                  <c:v>35278</c:v>
                </c:pt>
                <c:pt idx="155">
                  <c:v>35278</c:v>
                </c:pt>
                <c:pt idx="156">
                  <c:v>35278</c:v>
                </c:pt>
                <c:pt idx="157">
                  <c:v>35278</c:v>
                </c:pt>
                <c:pt idx="158">
                  <c:v>35278</c:v>
                </c:pt>
                <c:pt idx="159">
                  <c:v>35309</c:v>
                </c:pt>
                <c:pt idx="160">
                  <c:v>35309</c:v>
                </c:pt>
                <c:pt idx="161">
                  <c:v>35309</c:v>
                </c:pt>
                <c:pt idx="162">
                  <c:v>35339</c:v>
                </c:pt>
                <c:pt idx="163">
                  <c:v>35370</c:v>
                </c:pt>
                <c:pt idx="164">
                  <c:v>35370</c:v>
                </c:pt>
                <c:pt idx="165">
                  <c:v>35462</c:v>
                </c:pt>
                <c:pt idx="166">
                  <c:v>35490</c:v>
                </c:pt>
                <c:pt idx="167">
                  <c:v>35521</c:v>
                </c:pt>
                <c:pt idx="168">
                  <c:v>35551</c:v>
                </c:pt>
                <c:pt idx="169">
                  <c:v>35704</c:v>
                </c:pt>
                <c:pt idx="170">
                  <c:v>35735</c:v>
                </c:pt>
                <c:pt idx="171">
                  <c:v>35765</c:v>
                </c:pt>
                <c:pt idx="172">
                  <c:v>35886</c:v>
                </c:pt>
                <c:pt idx="173">
                  <c:v>35916</c:v>
                </c:pt>
                <c:pt idx="174">
                  <c:v>36161</c:v>
                </c:pt>
                <c:pt idx="175">
                  <c:v>36404</c:v>
                </c:pt>
                <c:pt idx="176">
                  <c:v>36557</c:v>
                </c:pt>
                <c:pt idx="177">
                  <c:v>36739</c:v>
                </c:pt>
                <c:pt idx="178">
                  <c:v>36831</c:v>
                </c:pt>
                <c:pt idx="179">
                  <c:v>36861</c:v>
                </c:pt>
                <c:pt idx="180">
                  <c:v>37073</c:v>
                </c:pt>
                <c:pt idx="181">
                  <c:v>37165</c:v>
                </c:pt>
                <c:pt idx="182">
                  <c:v>37316</c:v>
                </c:pt>
                <c:pt idx="183">
                  <c:v>37469</c:v>
                </c:pt>
                <c:pt idx="184">
                  <c:v>37469</c:v>
                </c:pt>
                <c:pt idx="185">
                  <c:v>37500</c:v>
                </c:pt>
                <c:pt idx="186">
                  <c:v>37591</c:v>
                </c:pt>
                <c:pt idx="187">
                  <c:v>37895</c:v>
                </c:pt>
                <c:pt idx="188">
                  <c:v>37895</c:v>
                </c:pt>
                <c:pt idx="189">
                  <c:v>37895</c:v>
                </c:pt>
                <c:pt idx="190">
                  <c:v>39539</c:v>
                </c:pt>
                <c:pt idx="191">
                  <c:v>39995</c:v>
                </c:pt>
                <c:pt idx="192">
                  <c:v>40057</c:v>
                </c:pt>
                <c:pt idx="193">
                  <c:v>41671</c:v>
                </c:pt>
                <c:pt idx="194">
                  <c:v>42005</c:v>
                </c:pt>
                <c:pt idx="195">
                  <c:v>42036</c:v>
                </c:pt>
              </c:numCache>
            </c:numRef>
          </c:xVal>
          <c:yVal>
            <c:numRef>
              <c:f>'Global '!$C$2:$C$197</c:f>
              <c:numCache>
                <c:formatCode>General</c:formatCode>
                <c:ptCount val="19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ED-4021-9ACD-385F0B30B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953600"/>
        <c:axId val="1946956720"/>
      </c:scatterChart>
      <c:valAx>
        <c:axId val="1946953600"/>
        <c:scaling>
          <c:orientation val="minMax"/>
          <c:min val="33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100" b="1" i="0" baseline="0">
                    <a:effectLst/>
                  </a:rPr>
                  <a:t>Data of entry </a:t>
                </a:r>
                <a:endParaRPr lang="es-MX" sz="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956720"/>
        <c:crosses val="autoZero"/>
        <c:crossBetween val="midCat"/>
      </c:valAx>
      <c:valAx>
        <c:axId val="194695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 b="1" i="0" baseline="0">
                    <a:effectLst/>
                  </a:rPr>
                  <a:t>Number of participating countries</a:t>
                </a:r>
                <a:endParaRPr lang="es-MX" sz="105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953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Montreal</a:t>
            </a:r>
            <a:r>
              <a:rPr lang="en-US" b="1" baseline="0" dirty="0"/>
              <a:t> Protocol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'Global '!$F$1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'Global '!$D$2:$D$198</c:f>
              <c:numCache>
                <c:formatCode>mmm\-yy</c:formatCode>
                <c:ptCount val="197"/>
                <c:pt idx="0">
                  <c:v>32203</c:v>
                </c:pt>
                <c:pt idx="1">
                  <c:v>32234</c:v>
                </c:pt>
                <c:pt idx="2">
                  <c:v>32295</c:v>
                </c:pt>
                <c:pt idx="3">
                  <c:v>32295</c:v>
                </c:pt>
                <c:pt idx="4">
                  <c:v>32295</c:v>
                </c:pt>
                <c:pt idx="5">
                  <c:v>32325</c:v>
                </c:pt>
                <c:pt idx="6">
                  <c:v>32356</c:v>
                </c:pt>
                <c:pt idx="7">
                  <c:v>32387</c:v>
                </c:pt>
                <c:pt idx="8">
                  <c:v>32387</c:v>
                </c:pt>
                <c:pt idx="9">
                  <c:v>32387</c:v>
                </c:pt>
                <c:pt idx="10">
                  <c:v>32417</c:v>
                </c:pt>
                <c:pt idx="11">
                  <c:v>32417</c:v>
                </c:pt>
                <c:pt idx="12">
                  <c:v>32417</c:v>
                </c:pt>
                <c:pt idx="13">
                  <c:v>32417</c:v>
                </c:pt>
                <c:pt idx="14">
                  <c:v>32448</c:v>
                </c:pt>
                <c:pt idx="15">
                  <c:v>32448</c:v>
                </c:pt>
                <c:pt idx="16">
                  <c:v>32478</c:v>
                </c:pt>
                <c:pt idx="17">
                  <c:v>32478</c:v>
                </c:pt>
                <c:pt idx="18">
                  <c:v>32478</c:v>
                </c:pt>
                <c:pt idx="19">
                  <c:v>32478</c:v>
                </c:pt>
                <c:pt idx="20">
                  <c:v>32478</c:v>
                </c:pt>
                <c:pt idx="21">
                  <c:v>32478</c:v>
                </c:pt>
                <c:pt idx="22">
                  <c:v>32478</c:v>
                </c:pt>
                <c:pt idx="23">
                  <c:v>32478</c:v>
                </c:pt>
                <c:pt idx="24">
                  <c:v>32478</c:v>
                </c:pt>
                <c:pt idx="25">
                  <c:v>32478</c:v>
                </c:pt>
                <c:pt idx="26">
                  <c:v>32478</c:v>
                </c:pt>
                <c:pt idx="27">
                  <c:v>32478</c:v>
                </c:pt>
                <c:pt idx="28">
                  <c:v>32478</c:v>
                </c:pt>
                <c:pt idx="29">
                  <c:v>32478</c:v>
                </c:pt>
                <c:pt idx="30">
                  <c:v>32509</c:v>
                </c:pt>
                <c:pt idx="31">
                  <c:v>32540</c:v>
                </c:pt>
                <c:pt idx="32">
                  <c:v>32540</c:v>
                </c:pt>
                <c:pt idx="33">
                  <c:v>32568</c:v>
                </c:pt>
                <c:pt idx="34">
                  <c:v>32599</c:v>
                </c:pt>
                <c:pt idx="35">
                  <c:v>32629</c:v>
                </c:pt>
                <c:pt idx="36">
                  <c:v>32629</c:v>
                </c:pt>
                <c:pt idx="37">
                  <c:v>32629</c:v>
                </c:pt>
                <c:pt idx="38">
                  <c:v>32629</c:v>
                </c:pt>
                <c:pt idx="39">
                  <c:v>32690</c:v>
                </c:pt>
                <c:pt idx="40">
                  <c:v>32690</c:v>
                </c:pt>
                <c:pt idx="41">
                  <c:v>32690</c:v>
                </c:pt>
                <c:pt idx="42">
                  <c:v>32721</c:v>
                </c:pt>
                <c:pt idx="43">
                  <c:v>32721</c:v>
                </c:pt>
                <c:pt idx="44">
                  <c:v>32721</c:v>
                </c:pt>
                <c:pt idx="45">
                  <c:v>32721</c:v>
                </c:pt>
                <c:pt idx="46">
                  <c:v>32752</c:v>
                </c:pt>
                <c:pt idx="47">
                  <c:v>32782</c:v>
                </c:pt>
                <c:pt idx="48">
                  <c:v>32813</c:v>
                </c:pt>
                <c:pt idx="49">
                  <c:v>32843</c:v>
                </c:pt>
                <c:pt idx="50">
                  <c:v>32843</c:v>
                </c:pt>
                <c:pt idx="51">
                  <c:v>32843</c:v>
                </c:pt>
                <c:pt idx="52">
                  <c:v>32874</c:v>
                </c:pt>
                <c:pt idx="53">
                  <c:v>32874</c:v>
                </c:pt>
                <c:pt idx="54">
                  <c:v>32933</c:v>
                </c:pt>
                <c:pt idx="55">
                  <c:v>32933</c:v>
                </c:pt>
                <c:pt idx="56">
                  <c:v>32964</c:v>
                </c:pt>
                <c:pt idx="57">
                  <c:v>32964</c:v>
                </c:pt>
                <c:pt idx="58">
                  <c:v>33025</c:v>
                </c:pt>
                <c:pt idx="59">
                  <c:v>33055</c:v>
                </c:pt>
                <c:pt idx="60">
                  <c:v>33055</c:v>
                </c:pt>
                <c:pt idx="61">
                  <c:v>33055</c:v>
                </c:pt>
                <c:pt idx="62">
                  <c:v>33086</c:v>
                </c:pt>
                <c:pt idx="63">
                  <c:v>33117</c:v>
                </c:pt>
                <c:pt idx="64">
                  <c:v>33147</c:v>
                </c:pt>
                <c:pt idx="65">
                  <c:v>33178</c:v>
                </c:pt>
                <c:pt idx="66">
                  <c:v>33239</c:v>
                </c:pt>
                <c:pt idx="67">
                  <c:v>33239</c:v>
                </c:pt>
                <c:pt idx="68">
                  <c:v>33270</c:v>
                </c:pt>
                <c:pt idx="69">
                  <c:v>33390</c:v>
                </c:pt>
                <c:pt idx="70">
                  <c:v>33420</c:v>
                </c:pt>
                <c:pt idx="71">
                  <c:v>33420</c:v>
                </c:pt>
                <c:pt idx="72">
                  <c:v>33482</c:v>
                </c:pt>
                <c:pt idx="73">
                  <c:v>33573</c:v>
                </c:pt>
                <c:pt idx="74">
                  <c:v>33635</c:v>
                </c:pt>
                <c:pt idx="75">
                  <c:v>33725</c:v>
                </c:pt>
                <c:pt idx="76">
                  <c:v>33756</c:v>
                </c:pt>
                <c:pt idx="77">
                  <c:v>33756</c:v>
                </c:pt>
                <c:pt idx="78">
                  <c:v>33756</c:v>
                </c:pt>
                <c:pt idx="79">
                  <c:v>33756</c:v>
                </c:pt>
                <c:pt idx="80">
                  <c:v>33786</c:v>
                </c:pt>
                <c:pt idx="81">
                  <c:v>33786</c:v>
                </c:pt>
                <c:pt idx="82">
                  <c:v>33817</c:v>
                </c:pt>
                <c:pt idx="83">
                  <c:v>33817</c:v>
                </c:pt>
                <c:pt idx="84">
                  <c:v>33848</c:v>
                </c:pt>
                <c:pt idx="85">
                  <c:v>33878</c:v>
                </c:pt>
                <c:pt idx="86">
                  <c:v>33878</c:v>
                </c:pt>
                <c:pt idx="87">
                  <c:v>33878</c:v>
                </c:pt>
                <c:pt idx="88">
                  <c:v>33878</c:v>
                </c:pt>
                <c:pt idx="89">
                  <c:v>33878</c:v>
                </c:pt>
                <c:pt idx="90">
                  <c:v>33909</c:v>
                </c:pt>
                <c:pt idx="91">
                  <c:v>33909</c:v>
                </c:pt>
                <c:pt idx="92">
                  <c:v>33909</c:v>
                </c:pt>
                <c:pt idx="93">
                  <c:v>33939</c:v>
                </c:pt>
                <c:pt idx="94">
                  <c:v>33939</c:v>
                </c:pt>
                <c:pt idx="95">
                  <c:v>33939</c:v>
                </c:pt>
                <c:pt idx="96">
                  <c:v>33939</c:v>
                </c:pt>
                <c:pt idx="97">
                  <c:v>33970</c:v>
                </c:pt>
                <c:pt idx="98">
                  <c:v>33970</c:v>
                </c:pt>
                <c:pt idx="99">
                  <c:v>33970</c:v>
                </c:pt>
                <c:pt idx="100">
                  <c:v>33970</c:v>
                </c:pt>
                <c:pt idx="101">
                  <c:v>33970</c:v>
                </c:pt>
                <c:pt idx="102">
                  <c:v>34029</c:v>
                </c:pt>
                <c:pt idx="103">
                  <c:v>34029</c:v>
                </c:pt>
                <c:pt idx="104">
                  <c:v>34029</c:v>
                </c:pt>
                <c:pt idx="105">
                  <c:v>34029</c:v>
                </c:pt>
                <c:pt idx="106">
                  <c:v>34029</c:v>
                </c:pt>
                <c:pt idx="107">
                  <c:v>34029</c:v>
                </c:pt>
                <c:pt idx="108">
                  <c:v>34029</c:v>
                </c:pt>
                <c:pt idx="109">
                  <c:v>34029</c:v>
                </c:pt>
                <c:pt idx="110">
                  <c:v>34029</c:v>
                </c:pt>
                <c:pt idx="111">
                  <c:v>34029</c:v>
                </c:pt>
                <c:pt idx="112">
                  <c:v>34060</c:v>
                </c:pt>
                <c:pt idx="113">
                  <c:v>34060</c:v>
                </c:pt>
                <c:pt idx="114">
                  <c:v>34090</c:v>
                </c:pt>
                <c:pt idx="115">
                  <c:v>34090</c:v>
                </c:pt>
                <c:pt idx="116">
                  <c:v>34090</c:v>
                </c:pt>
                <c:pt idx="117">
                  <c:v>34090</c:v>
                </c:pt>
                <c:pt idx="118">
                  <c:v>34090</c:v>
                </c:pt>
                <c:pt idx="119">
                  <c:v>34090</c:v>
                </c:pt>
                <c:pt idx="120">
                  <c:v>34121</c:v>
                </c:pt>
                <c:pt idx="121">
                  <c:v>34151</c:v>
                </c:pt>
                <c:pt idx="122">
                  <c:v>34151</c:v>
                </c:pt>
                <c:pt idx="123">
                  <c:v>34151</c:v>
                </c:pt>
                <c:pt idx="124">
                  <c:v>34182</c:v>
                </c:pt>
                <c:pt idx="125">
                  <c:v>34213</c:v>
                </c:pt>
                <c:pt idx="126">
                  <c:v>34213</c:v>
                </c:pt>
                <c:pt idx="127">
                  <c:v>34243</c:v>
                </c:pt>
                <c:pt idx="128">
                  <c:v>34274</c:v>
                </c:pt>
                <c:pt idx="129">
                  <c:v>34274</c:v>
                </c:pt>
                <c:pt idx="130">
                  <c:v>34304</c:v>
                </c:pt>
                <c:pt idx="131">
                  <c:v>34335</c:v>
                </c:pt>
                <c:pt idx="132">
                  <c:v>34366</c:v>
                </c:pt>
                <c:pt idx="133">
                  <c:v>34394</c:v>
                </c:pt>
                <c:pt idx="134">
                  <c:v>34394</c:v>
                </c:pt>
                <c:pt idx="135">
                  <c:v>34455</c:v>
                </c:pt>
                <c:pt idx="136">
                  <c:v>34486</c:v>
                </c:pt>
                <c:pt idx="137">
                  <c:v>34516</c:v>
                </c:pt>
                <c:pt idx="138">
                  <c:v>34578</c:v>
                </c:pt>
                <c:pt idx="139">
                  <c:v>34608</c:v>
                </c:pt>
                <c:pt idx="140">
                  <c:v>34608</c:v>
                </c:pt>
                <c:pt idx="141">
                  <c:v>34608</c:v>
                </c:pt>
                <c:pt idx="142">
                  <c:v>34608</c:v>
                </c:pt>
                <c:pt idx="143">
                  <c:v>34639</c:v>
                </c:pt>
                <c:pt idx="144">
                  <c:v>34639</c:v>
                </c:pt>
                <c:pt idx="145">
                  <c:v>34639</c:v>
                </c:pt>
                <c:pt idx="146">
                  <c:v>34700</c:v>
                </c:pt>
                <c:pt idx="147">
                  <c:v>34700</c:v>
                </c:pt>
                <c:pt idx="148">
                  <c:v>34790</c:v>
                </c:pt>
                <c:pt idx="149">
                  <c:v>34943</c:v>
                </c:pt>
                <c:pt idx="150">
                  <c:v>35034</c:v>
                </c:pt>
                <c:pt idx="151">
                  <c:v>35065</c:v>
                </c:pt>
                <c:pt idx="152">
                  <c:v>35065</c:v>
                </c:pt>
                <c:pt idx="153">
                  <c:v>35096</c:v>
                </c:pt>
                <c:pt idx="154">
                  <c:v>35125</c:v>
                </c:pt>
                <c:pt idx="155">
                  <c:v>35125</c:v>
                </c:pt>
                <c:pt idx="156">
                  <c:v>35217</c:v>
                </c:pt>
                <c:pt idx="157">
                  <c:v>35339</c:v>
                </c:pt>
                <c:pt idx="158">
                  <c:v>35339</c:v>
                </c:pt>
                <c:pt idx="159">
                  <c:v>35370</c:v>
                </c:pt>
                <c:pt idx="160">
                  <c:v>35400</c:v>
                </c:pt>
                <c:pt idx="161">
                  <c:v>35431</c:v>
                </c:pt>
                <c:pt idx="162">
                  <c:v>35704</c:v>
                </c:pt>
                <c:pt idx="163">
                  <c:v>35796</c:v>
                </c:pt>
                <c:pt idx="164">
                  <c:v>35796</c:v>
                </c:pt>
                <c:pt idx="165">
                  <c:v>35977</c:v>
                </c:pt>
                <c:pt idx="166">
                  <c:v>36008</c:v>
                </c:pt>
                <c:pt idx="167">
                  <c:v>36008</c:v>
                </c:pt>
                <c:pt idx="168">
                  <c:v>36312</c:v>
                </c:pt>
                <c:pt idx="169">
                  <c:v>36342</c:v>
                </c:pt>
                <c:pt idx="170">
                  <c:v>36434</c:v>
                </c:pt>
                <c:pt idx="171">
                  <c:v>36434</c:v>
                </c:pt>
                <c:pt idx="172">
                  <c:v>36586</c:v>
                </c:pt>
                <c:pt idx="173">
                  <c:v>36647</c:v>
                </c:pt>
                <c:pt idx="174">
                  <c:v>36647</c:v>
                </c:pt>
                <c:pt idx="175">
                  <c:v>36951</c:v>
                </c:pt>
                <c:pt idx="176">
                  <c:v>37012</c:v>
                </c:pt>
                <c:pt idx="177">
                  <c:v>37043</c:v>
                </c:pt>
                <c:pt idx="178">
                  <c:v>37073</c:v>
                </c:pt>
                <c:pt idx="179">
                  <c:v>37104</c:v>
                </c:pt>
                <c:pt idx="180">
                  <c:v>37104</c:v>
                </c:pt>
                <c:pt idx="181">
                  <c:v>37165</c:v>
                </c:pt>
                <c:pt idx="182">
                  <c:v>37165</c:v>
                </c:pt>
                <c:pt idx="183">
                  <c:v>37196</c:v>
                </c:pt>
                <c:pt idx="184">
                  <c:v>37561</c:v>
                </c:pt>
                <c:pt idx="185">
                  <c:v>37956</c:v>
                </c:pt>
                <c:pt idx="186">
                  <c:v>37956</c:v>
                </c:pt>
                <c:pt idx="187">
                  <c:v>38139</c:v>
                </c:pt>
                <c:pt idx="188">
                  <c:v>38200</c:v>
                </c:pt>
                <c:pt idx="189">
                  <c:v>38412</c:v>
                </c:pt>
                <c:pt idx="190">
                  <c:v>38961</c:v>
                </c:pt>
                <c:pt idx="191">
                  <c:v>38991</c:v>
                </c:pt>
                <c:pt idx="192">
                  <c:v>39569</c:v>
                </c:pt>
                <c:pt idx="193">
                  <c:v>39814</c:v>
                </c:pt>
                <c:pt idx="194">
                  <c:v>39904</c:v>
                </c:pt>
                <c:pt idx="195">
                  <c:v>40057</c:v>
                </c:pt>
                <c:pt idx="196">
                  <c:v>40909</c:v>
                </c:pt>
              </c:numCache>
            </c:numRef>
          </c:xVal>
          <c:yVal>
            <c:numRef>
              <c:f>'Global '!$F$2:$F$198</c:f>
              <c:numCache>
                <c:formatCode>General</c:formatCode>
                <c:ptCount val="19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15-4BEE-9424-6480F8ECF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587408"/>
        <c:axId val="1699523264"/>
      </c:scatterChart>
      <c:valAx>
        <c:axId val="1699587408"/>
        <c:scaling>
          <c:orientation val="minMax"/>
          <c:max val="42000"/>
          <c:min val="32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100" b="1" i="0" baseline="0">
                    <a:effectLst/>
                  </a:rPr>
                  <a:t>Data of entry </a:t>
                </a:r>
                <a:endParaRPr lang="es-MX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523264"/>
        <c:crosses val="autoZero"/>
        <c:crossBetween val="midCat"/>
      </c:valAx>
      <c:valAx>
        <c:axId val="1699523264"/>
        <c:scaling>
          <c:orientation val="minMax"/>
          <c:max val="2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b="1" i="0" baseline="0">
                    <a:effectLst/>
                  </a:rPr>
                  <a:t>Number of participating countries</a:t>
                </a:r>
                <a:endParaRPr lang="es-MX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3.91975308641975E-2"/>
              <c:y val="0.14548034188034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587408"/>
        <c:crosses val="autoZero"/>
        <c:crossBetween val="midCat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Nagoya Protocol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00370370370399"/>
          <c:y val="0.15782407407407401"/>
          <c:w val="0.76577253086419805"/>
          <c:h val="0.67979913969087202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Hoja2!$H$1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Hoja2!$F$2:$F$106</c:f>
              <c:numCache>
                <c:formatCode>mmm\-yy</c:formatCode>
                <c:ptCount val="105"/>
                <c:pt idx="0">
                  <c:v>40848</c:v>
                </c:pt>
                <c:pt idx="1">
                  <c:v>40909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41153</c:v>
                </c:pt>
                <c:pt idx="6">
                  <c:v>41183</c:v>
                </c:pt>
                <c:pt idx="7">
                  <c:v>41183</c:v>
                </c:pt>
                <c:pt idx="8">
                  <c:v>41214</c:v>
                </c:pt>
                <c:pt idx="9">
                  <c:v>41244</c:v>
                </c:pt>
                <c:pt idx="10">
                  <c:v>41244</c:v>
                </c:pt>
                <c:pt idx="11">
                  <c:v>41275</c:v>
                </c:pt>
                <c:pt idx="12">
                  <c:v>41275</c:v>
                </c:pt>
                <c:pt idx="13">
                  <c:v>41275</c:v>
                </c:pt>
                <c:pt idx="14">
                  <c:v>41306</c:v>
                </c:pt>
                <c:pt idx="15">
                  <c:v>41365</c:v>
                </c:pt>
                <c:pt idx="16">
                  <c:v>41395</c:v>
                </c:pt>
                <c:pt idx="17">
                  <c:v>41395</c:v>
                </c:pt>
                <c:pt idx="18">
                  <c:v>41487</c:v>
                </c:pt>
                <c:pt idx="19">
                  <c:v>41518</c:v>
                </c:pt>
                <c:pt idx="20">
                  <c:v>41518</c:v>
                </c:pt>
                <c:pt idx="21">
                  <c:v>41518</c:v>
                </c:pt>
                <c:pt idx="22">
                  <c:v>41518</c:v>
                </c:pt>
                <c:pt idx="23">
                  <c:v>41518</c:v>
                </c:pt>
                <c:pt idx="24">
                  <c:v>41548</c:v>
                </c:pt>
                <c:pt idx="25">
                  <c:v>41548</c:v>
                </c:pt>
                <c:pt idx="26">
                  <c:v>41640</c:v>
                </c:pt>
                <c:pt idx="27">
                  <c:v>41640</c:v>
                </c:pt>
                <c:pt idx="28">
                  <c:v>41730</c:v>
                </c:pt>
                <c:pt idx="29">
                  <c:v>41730</c:v>
                </c:pt>
                <c:pt idx="30">
                  <c:v>41730</c:v>
                </c:pt>
                <c:pt idx="31">
                  <c:v>41730</c:v>
                </c:pt>
                <c:pt idx="32">
                  <c:v>41760</c:v>
                </c:pt>
                <c:pt idx="33">
                  <c:v>41760</c:v>
                </c:pt>
                <c:pt idx="34">
                  <c:v>41760</c:v>
                </c:pt>
                <c:pt idx="35">
                  <c:v>41760</c:v>
                </c:pt>
                <c:pt idx="36">
                  <c:v>41791</c:v>
                </c:pt>
                <c:pt idx="37">
                  <c:v>41791</c:v>
                </c:pt>
                <c:pt idx="38">
                  <c:v>41791</c:v>
                </c:pt>
                <c:pt idx="39">
                  <c:v>41791</c:v>
                </c:pt>
                <c:pt idx="40">
                  <c:v>41821</c:v>
                </c:pt>
                <c:pt idx="41">
                  <c:v>41821</c:v>
                </c:pt>
                <c:pt idx="42">
                  <c:v>41821</c:v>
                </c:pt>
                <c:pt idx="43">
                  <c:v>41821</c:v>
                </c:pt>
                <c:pt idx="44">
                  <c:v>41821</c:v>
                </c:pt>
                <c:pt idx="45">
                  <c:v>41821</c:v>
                </c:pt>
                <c:pt idx="46">
                  <c:v>41821</c:v>
                </c:pt>
                <c:pt idx="47">
                  <c:v>41821</c:v>
                </c:pt>
                <c:pt idx="48">
                  <c:v>41821</c:v>
                </c:pt>
                <c:pt idx="49">
                  <c:v>41821</c:v>
                </c:pt>
                <c:pt idx="50">
                  <c:v>41852</c:v>
                </c:pt>
                <c:pt idx="51">
                  <c:v>41883</c:v>
                </c:pt>
                <c:pt idx="52">
                  <c:v>41913</c:v>
                </c:pt>
                <c:pt idx="53">
                  <c:v>41913</c:v>
                </c:pt>
                <c:pt idx="54">
                  <c:v>41913</c:v>
                </c:pt>
                <c:pt idx="55">
                  <c:v>41944</c:v>
                </c:pt>
                <c:pt idx="56">
                  <c:v>41944</c:v>
                </c:pt>
                <c:pt idx="57">
                  <c:v>42005</c:v>
                </c:pt>
                <c:pt idx="58">
                  <c:v>42036</c:v>
                </c:pt>
                <c:pt idx="59">
                  <c:v>42125</c:v>
                </c:pt>
                <c:pt idx="60">
                  <c:v>42156</c:v>
                </c:pt>
                <c:pt idx="61">
                  <c:v>42156</c:v>
                </c:pt>
                <c:pt idx="62">
                  <c:v>42217</c:v>
                </c:pt>
                <c:pt idx="63">
                  <c:v>42217</c:v>
                </c:pt>
                <c:pt idx="64">
                  <c:v>42248</c:v>
                </c:pt>
                <c:pt idx="65">
                  <c:v>42248</c:v>
                </c:pt>
                <c:pt idx="66">
                  <c:v>42248</c:v>
                </c:pt>
                <c:pt idx="67">
                  <c:v>42278</c:v>
                </c:pt>
                <c:pt idx="68">
                  <c:v>42309</c:v>
                </c:pt>
                <c:pt idx="69">
                  <c:v>42339</c:v>
                </c:pt>
                <c:pt idx="70">
                  <c:v>42401</c:v>
                </c:pt>
                <c:pt idx="71">
                  <c:v>42401</c:v>
                </c:pt>
                <c:pt idx="72">
                  <c:v>42430</c:v>
                </c:pt>
                <c:pt idx="73">
                  <c:v>42461</c:v>
                </c:pt>
                <c:pt idx="74">
                  <c:v>42491</c:v>
                </c:pt>
                <c:pt idx="75">
                  <c:v>42522</c:v>
                </c:pt>
                <c:pt idx="76">
                  <c:v>42522</c:v>
                </c:pt>
                <c:pt idx="77">
                  <c:v>42583</c:v>
                </c:pt>
                <c:pt idx="78">
                  <c:v>42583</c:v>
                </c:pt>
                <c:pt idx="79">
                  <c:v>42583</c:v>
                </c:pt>
                <c:pt idx="80">
                  <c:v>42583</c:v>
                </c:pt>
                <c:pt idx="81">
                  <c:v>42583</c:v>
                </c:pt>
                <c:pt idx="82">
                  <c:v>42583</c:v>
                </c:pt>
                <c:pt idx="83">
                  <c:v>42614</c:v>
                </c:pt>
                <c:pt idx="84">
                  <c:v>42614</c:v>
                </c:pt>
                <c:pt idx="85">
                  <c:v>42614</c:v>
                </c:pt>
                <c:pt idx="86">
                  <c:v>42644</c:v>
                </c:pt>
                <c:pt idx="87">
                  <c:v>42644</c:v>
                </c:pt>
                <c:pt idx="88">
                  <c:v>42675</c:v>
                </c:pt>
                <c:pt idx="89">
                  <c:v>42675</c:v>
                </c:pt>
                <c:pt idx="90">
                  <c:v>42705</c:v>
                </c:pt>
                <c:pt idx="91">
                  <c:v>42705</c:v>
                </c:pt>
                <c:pt idx="92">
                  <c:v>42705</c:v>
                </c:pt>
                <c:pt idx="93">
                  <c:v>42736</c:v>
                </c:pt>
                <c:pt idx="94">
                  <c:v>42736</c:v>
                </c:pt>
                <c:pt idx="95">
                  <c:v>42767</c:v>
                </c:pt>
                <c:pt idx="96">
                  <c:v>42826</c:v>
                </c:pt>
                <c:pt idx="97">
                  <c:v>42856</c:v>
                </c:pt>
                <c:pt idx="98">
                  <c:v>42856</c:v>
                </c:pt>
                <c:pt idx="99">
                  <c:v>42887</c:v>
                </c:pt>
                <c:pt idx="100">
                  <c:v>42979</c:v>
                </c:pt>
                <c:pt idx="101">
                  <c:v>42979</c:v>
                </c:pt>
                <c:pt idx="102">
                  <c:v>43009</c:v>
                </c:pt>
                <c:pt idx="103">
                  <c:v>43009</c:v>
                </c:pt>
                <c:pt idx="104">
                  <c:v>43101</c:v>
                </c:pt>
              </c:numCache>
            </c:numRef>
          </c:xVal>
          <c:yVal>
            <c:numRef>
              <c:f>Hoja2!$H$2:$H$106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76-4F2B-85AD-24EF05AC0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627648"/>
        <c:axId val="1946630352"/>
      </c:scatterChart>
      <c:valAx>
        <c:axId val="1946627648"/>
        <c:scaling>
          <c:orientation val="minMax"/>
          <c:max val="43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30352"/>
        <c:crosses val="autoZero"/>
        <c:crossBetween val="midCat"/>
      </c:valAx>
      <c:valAx>
        <c:axId val="194663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b="1"/>
                  <a:t>Number of participating countries</a:t>
                </a:r>
              </a:p>
            </c:rich>
          </c:tx>
          <c:layout>
            <c:manualLayout>
              <c:xMode val="edge"/>
              <c:yMode val="edge"/>
              <c:x val="1.1111111111111099E-2"/>
              <c:y val="0.12541666666666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2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Convention on the Conservation of Antarctic Marine Living Resources</a:t>
            </a:r>
          </a:p>
        </c:rich>
      </c:tx>
      <c:layout>
        <c:manualLayout>
          <c:xMode val="edge"/>
          <c:yMode val="edge"/>
          <c:x val="0.181273765432099"/>
          <c:y val="1.528571428571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22191358024701"/>
          <c:y val="0.143760322642597"/>
          <c:w val="0.74155432098765395"/>
          <c:h val="0.68878143274853798"/>
        </c:manualLayout>
      </c:layout>
      <c:scatterChart>
        <c:scatterStyle val="lineMarker"/>
        <c:varyColors val="0"/>
        <c:ser>
          <c:idx val="0"/>
          <c:order val="0"/>
          <c:tx>
            <c:strRef>
              <c:f>Global!$D$1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Global!$B$2:$B$54</c:f>
              <c:numCache>
                <c:formatCode>mmm\-yy</c:formatCode>
                <c:ptCount val="53"/>
                <c:pt idx="0">
                  <c:v>22433</c:v>
                </c:pt>
                <c:pt idx="1">
                  <c:v>22433</c:v>
                </c:pt>
                <c:pt idx="2">
                  <c:v>22433</c:v>
                </c:pt>
                <c:pt idx="3">
                  <c:v>22433</c:v>
                </c:pt>
                <c:pt idx="4">
                  <c:v>22433</c:v>
                </c:pt>
                <c:pt idx="5">
                  <c:v>22433</c:v>
                </c:pt>
                <c:pt idx="6">
                  <c:v>22433</c:v>
                </c:pt>
                <c:pt idx="7">
                  <c:v>22433</c:v>
                </c:pt>
                <c:pt idx="8">
                  <c:v>22433</c:v>
                </c:pt>
                <c:pt idx="9">
                  <c:v>22433</c:v>
                </c:pt>
                <c:pt idx="10">
                  <c:v>22433</c:v>
                </c:pt>
                <c:pt idx="11">
                  <c:v>22433</c:v>
                </c:pt>
                <c:pt idx="12">
                  <c:v>23863</c:v>
                </c:pt>
                <c:pt idx="13">
                  <c:v>27515</c:v>
                </c:pt>
                <c:pt idx="14">
                  <c:v>29646</c:v>
                </c:pt>
                <c:pt idx="15">
                  <c:v>29646</c:v>
                </c:pt>
                <c:pt idx="16">
                  <c:v>30560</c:v>
                </c:pt>
                <c:pt idx="17">
                  <c:v>30682</c:v>
                </c:pt>
                <c:pt idx="18">
                  <c:v>30895</c:v>
                </c:pt>
                <c:pt idx="19">
                  <c:v>31321</c:v>
                </c:pt>
                <c:pt idx="20">
                  <c:v>31321</c:v>
                </c:pt>
                <c:pt idx="21">
                  <c:v>31778</c:v>
                </c:pt>
                <c:pt idx="22">
                  <c:v>31990</c:v>
                </c:pt>
                <c:pt idx="23">
                  <c:v>32051</c:v>
                </c:pt>
                <c:pt idx="24">
                  <c:v>32143</c:v>
                </c:pt>
                <c:pt idx="25">
                  <c:v>32387</c:v>
                </c:pt>
                <c:pt idx="26">
                  <c:v>32387</c:v>
                </c:pt>
                <c:pt idx="27">
                  <c:v>32509</c:v>
                </c:pt>
                <c:pt idx="28">
                  <c:v>32782</c:v>
                </c:pt>
                <c:pt idx="29">
                  <c:v>32782</c:v>
                </c:pt>
                <c:pt idx="30">
                  <c:v>32782</c:v>
                </c:pt>
                <c:pt idx="31">
                  <c:v>33178</c:v>
                </c:pt>
                <c:pt idx="32">
                  <c:v>33178</c:v>
                </c:pt>
                <c:pt idx="33">
                  <c:v>33420</c:v>
                </c:pt>
                <c:pt idx="34">
                  <c:v>33970</c:v>
                </c:pt>
                <c:pt idx="35">
                  <c:v>35947</c:v>
                </c:pt>
                <c:pt idx="36">
                  <c:v>35977</c:v>
                </c:pt>
                <c:pt idx="37">
                  <c:v>37012</c:v>
                </c:pt>
                <c:pt idx="38">
                  <c:v>37681</c:v>
                </c:pt>
                <c:pt idx="39">
                  <c:v>37956</c:v>
                </c:pt>
                <c:pt idx="40">
                  <c:v>38139</c:v>
                </c:pt>
                <c:pt idx="41">
                  <c:v>39661</c:v>
                </c:pt>
                <c:pt idx="42">
                  <c:v>39995</c:v>
                </c:pt>
                <c:pt idx="43">
                  <c:v>40969</c:v>
                </c:pt>
                <c:pt idx="44">
                  <c:v>41730</c:v>
                </c:pt>
                <c:pt idx="45">
                  <c:v>41852</c:v>
                </c:pt>
                <c:pt idx="46">
                  <c:v>41913</c:v>
                </c:pt>
                <c:pt idx="47">
                  <c:v>42005</c:v>
                </c:pt>
                <c:pt idx="48">
                  <c:v>42064</c:v>
                </c:pt>
                <c:pt idx="49">
                  <c:v>42278</c:v>
                </c:pt>
                <c:pt idx="50">
                  <c:v>42614</c:v>
                </c:pt>
                <c:pt idx="51">
                  <c:v>42887</c:v>
                </c:pt>
                <c:pt idx="52">
                  <c:v>43009</c:v>
                </c:pt>
              </c:numCache>
            </c:numRef>
          </c:xVal>
          <c:yVal>
            <c:numRef>
              <c:f>Global!$D$2:$D$54</c:f>
              <c:numCache>
                <c:formatCode>General</c:formatCode>
                <c:ptCount val="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CD-4B64-ACBD-F1C61E43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656368"/>
        <c:axId val="1946652240"/>
      </c:scatterChart>
      <c:valAx>
        <c:axId val="1946656368"/>
        <c:scaling>
          <c:orientation val="minMax"/>
          <c:max val="44000"/>
          <c:min val="2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100" b="1"/>
                  <a:t>Data of entry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out"/>
        <c:tickLblPos val="low"/>
        <c:spPr>
          <a:solidFill>
            <a:schemeClr val="bg1"/>
          </a:solidFill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52240"/>
        <c:crosses val="autoZero"/>
        <c:crossBetween val="midCat"/>
        <c:majorUnit val="5000"/>
      </c:valAx>
      <c:valAx>
        <c:axId val="19466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b="1" dirty="0" err="1"/>
                  <a:t>Number</a:t>
                </a:r>
                <a:r>
                  <a:rPr lang="es-MX" sz="1000" b="1" dirty="0"/>
                  <a:t> </a:t>
                </a:r>
                <a:r>
                  <a:rPr lang="es-MX" sz="1000" b="1" dirty="0" err="1"/>
                  <a:t>of</a:t>
                </a:r>
                <a:r>
                  <a:rPr lang="es-MX" sz="1000" b="1" dirty="0"/>
                  <a:t> </a:t>
                </a:r>
                <a:r>
                  <a:rPr lang="es-MX" sz="1000" b="1" dirty="0" err="1"/>
                  <a:t>participating</a:t>
                </a:r>
                <a:r>
                  <a:rPr lang="es-MX" sz="1000" b="1" dirty="0"/>
                  <a:t> </a:t>
                </a:r>
                <a:r>
                  <a:rPr lang="es-MX" sz="1000" b="1" dirty="0" err="1"/>
                  <a:t>countries</a:t>
                </a:r>
                <a:endParaRPr lang="es-MX" sz="1000" b="1" dirty="0"/>
              </a:p>
            </c:rich>
          </c:tx>
          <c:layout>
            <c:manualLayout>
              <c:xMode val="edge"/>
              <c:yMode val="edge"/>
              <c:x val="2.1126760563380299E-2"/>
              <c:y val="0.150772357723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56368"/>
        <c:crosses val="autoZero"/>
        <c:crossBetween val="midCat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MX" sz="1600" b="0"/>
              <a:t>The Ramsar Sites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067147856518"/>
          <c:y val="0.14803258967628999"/>
          <c:w val="0.48062489063866998"/>
          <c:h val="0.80104148439778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7A-464D-BC32-43DAAA66EC99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7A-464D-BC32-43DAAA66EC9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7A-464D-BC32-43DAAA66EC99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7A-464D-BC32-43DAAA66EC99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47A-464D-BC32-43DAAA66EC99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47A-464D-BC32-43DAAA66EC99}"/>
              </c:ext>
            </c:extLst>
          </c:dPt>
          <c:dLbls>
            <c:delete val="1"/>
          </c:dLbls>
          <c:cat>
            <c:strRef>
              <c:f>Hoja3!$B$174:$B$179</c:f>
              <c:strCache>
                <c:ptCount val="6"/>
                <c:pt idx="0">
                  <c:v>High I-OECD </c:v>
                </c:pt>
                <c:pt idx="1">
                  <c:v>High I-Oil  </c:v>
                </c:pt>
                <c:pt idx="2">
                  <c:v>Other High-I </c:v>
                </c:pt>
                <c:pt idx="3">
                  <c:v>Upper Middle-I</c:v>
                </c:pt>
                <c:pt idx="4">
                  <c:v>Lower Middle-I</c:v>
                </c:pt>
                <c:pt idx="5">
                  <c:v>Low-I</c:v>
                </c:pt>
              </c:strCache>
            </c:strRef>
          </c:cat>
          <c:val>
            <c:numRef>
              <c:f>Hoja3!$E$174:$E$179</c:f>
              <c:numCache>
                <c:formatCode>General</c:formatCode>
                <c:ptCount val="6"/>
                <c:pt idx="0">
                  <c:v>15612.521491304349</c:v>
                </c:pt>
                <c:pt idx="1">
                  <c:v>232.10582500000001</c:v>
                </c:pt>
                <c:pt idx="2">
                  <c:v>926.87682727272727</c:v>
                </c:pt>
                <c:pt idx="3">
                  <c:v>13969.190383333331</c:v>
                </c:pt>
                <c:pt idx="4">
                  <c:v>12024.1089478261</c:v>
                </c:pt>
                <c:pt idx="5">
                  <c:v>26131.851739999991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7A-464D-BC32-43DAAA66EC9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0.55388</cdr:x>
      <cdr:y>0.82465</cdr:y>
    </cdr:from>
    <cdr:to>
      <cdr:x>0.9375</cdr:x>
      <cdr:y>0.9334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0871C67D-1A7A-4775-803F-135374E71BA3}"/>
            </a:ext>
          </a:extLst>
        </cdr:cNvPr>
        <cdr:cNvSpPr txBox="1"/>
      </cdr:nvSpPr>
      <cdr:spPr>
        <a:xfrm xmlns:a="http://schemas.openxmlformats.org/drawingml/2006/main">
          <a:off x="1784225" y="1781245"/>
          <a:ext cx="1235782" cy="234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s-MX" sz="1100" b="1" dirty="0"/>
            <a:t>13436.51</a:t>
          </a:r>
          <a:r>
            <a:rPr lang="es-MX" sz="1100" b="1" baseline="0" dirty="0"/>
            <a:t> km2</a:t>
          </a:r>
          <a:endParaRPr lang="es-MX" sz="11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A752-1365-4905-A0A6-0F6A1CD1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5DEF-1FD4-40D9-83C8-D460BA12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C08A-A116-4F4D-B8C6-146DF88F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DD11-DCA8-41D5-84A9-40000E6D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0A7-3A3D-43B6-BF17-8D308824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5009-287D-4236-8A5A-23D8B7C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D95C-FB55-486A-8CBE-25307E944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A49B-5973-4275-BF54-2078E1C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58A9-AE12-4380-87BE-C28D6C49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96D6-BB7B-49E1-9851-211D5AAD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759BB-3A25-4604-BE7A-023A8EAA5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455C-2017-491A-B882-86D67E0A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DF46-7C4C-4422-92C3-3CE9BCD0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0911-612E-4BCA-9CF3-01056C13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29B1-6910-4531-9EBD-32961C5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F365-50B5-492B-A00B-3EEDFAFC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8617-8869-4964-8313-C02BFC42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0C53-608E-45E6-8996-0AA42CA9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9AEB-462D-433E-B0A7-D8137B9B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B292-8418-42CE-898A-C308945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99A8-1608-4034-A342-D2BAB7D9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9CFD-BFEE-4794-AB30-31302672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E7F3-3273-4E9A-9F7D-465C5B22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BCF2-76C1-49DB-9D95-A97E3B6A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E990-8F05-4F64-9F38-2872393B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41AC-16D8-4AEC-BC15-1BA24BC4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533B-125F-479C-BE8D-D783F144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6AD7-6827-4B29-A002-F7281671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C759-A1F9-41B6-BABB-8424140A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102DC-B644-4508-9387-C1F0B69C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CCD1F-0D9C-4CBA-8902-ACC560D6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2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157F-7BE6-4976-BE5F-6F5F31B3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9A01-9B25-4443-A8B2-45E07E8A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C5CE6-3624-4344-8086-2360D511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45B24-367F-4AB9-8544-8CDE71386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64499-2A59-4E6F-8BE3-53DD956CA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41505-0D82-4D21-BFD6-5AC6AA81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4CCC-4D50-48DC-B3AB-C5E6607A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B4C68-0337-40CF-A700-35A1FA45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1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AE6-573F-47E4-A613-6B159229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69556-4F39-4599-B2CB-3339345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CE6B5-226F-4C58-B118-36172B98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272E2-7424-4D19-A919-4E6278F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5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2185E-D45A-45E9-84AD-EBEB692A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5A45F-9503-4392-B1CA-5ACE0269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A9C90-7D00-4A7A-A6F8-B6299162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1759-01A6-4FDF-AD3E-FB478568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3303-E600-4848-9D03-B37E0ED0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D7154-3222-4761-9B28-912E18FA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379F-6ED4-435D-99D4-70CF84C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3829-D2D2-40EC-A339-5E478B27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3B35-DF74-43A5-94F5-5E9867AF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EC73-C127-458B-B572-6F081685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5E6B-5B1B-4E5C-91E5-A1803B25F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8A7A-125B-4960-969C-36EA2D0B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746AF-74DA-4338-BEA0-746C49B8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35D9-45F1-4522-B3F1-8887C08D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D517-DF89-44EB-A970-8376D88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750D4-85FA-4DA9-9833-1DD01F12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EBF9-1470-4B2A-BBDE-C1F80825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45A5-026A-4A1F-9399-035C685CD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E0C-0B86-4434-8AB6-B14369A8DF70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67DA-EFE7-4021-A28A-E53FB1A0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3CE2-587A-4013-8FCA-01517C5CB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5F14-17C2-45E0-BA98-01C65A420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5A80555C-FC17-4F88-AEAC-47E61E20EA51}"/>
              </a:ext>
            </a:extLst>
          </p:cNvPr>
          <p:cNvGraphicFramePr>
            <a:graphicFrameLocks/>
          </p:cNvGraphicFramePr>
          <p:nvPr/>
        </p:nvGraphicFramePr>
        <p:xfrm>
          <a:off x="3510256" y="1571622"/>
          <a:ext cx="2430000" cy="17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CFB0E6DC-5479-4D1D-BF06-A70916AC65B2}"/>
              </a:ext>
            </a:extLst>
          </p:cNvPr>
          <p:cNvGraphicFramePr>
            <a:graphicFrameLocks/>
          </p:cNvGraphicFramePr>
          <p:nvPr/>
        </p:nvGraphicFramePr>
        <p:xfrm>
          <a:off x="6133350" y="1571622"/>
          <a:ext cx="2430000" cy="17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939F5464-6F54-4B6E-B66D-97DE84822188}"/>
              </a:ext>
            </a:extLst>
          </p:cNvPr>
          <p:cNvGraphicFramePr>
            <a:graphicFrameLocks/>
          </p:cNvGraphicFramePr>
          <p:nvPr/>
        </p:nvGraphicFramePr>
        <p:xfrm>
          <a:off x="6133350" y="3331584"/>
          <a:ext cx="2430000" cy="17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B2C49368-69CD-464C-A1E1-A51216C4461B}"/>
              </a:ext>
            </a:extLst>
          </p:cNvPr>
          <p:cNvGraphicFramePr>
            <a:graphicFrameLocks/>
          </p:cNvGraphicFramePr>
          <p:nvPr/>
        </p:nvGraphicFramePr>
        <p:xfrm>
          <a:off x="3510256" y="3331584"/>
          <a:ext cx="2430000" cy="17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B3927617-821E-4C69-BF95-F122957A3A95}"/>
              </a:ext>
            </a:extLst>
          </p:cNvPr>
          <p:cNvGraphicFramePr>
            <a:graphicFrameLocks/>
          </p:cNvGraphicFramePr>
          <p:nvPr/>
        </p:nvGraphicFramePr>
        <p:xfrm>
          <a:off x="6133350" y="5091546"/>
          <a:ext cx="2430000" cy="17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802D05BD-9976-4A94-8BBE-6200FC2C2D76}"/>
              </a:ext>
            </a:extLst>
          </p:cNvPr>
          <p:cNvGraphicFramePr>
            <a:graphicFrameLocks/>
          </p:cNvGraphicFramePr>
          <p:nvPr/>
        </p:nvGraphicFramePr>
        <p:xfrm>
          <a:off x="3510256" y="5091546"/>
          <a:ext cx="2430000" cy="17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3303871-F90E-486E-A34D-44BBBD519221}"/>
              </a:ext>
            </a:extLst>
          </p:cNvPr>
          <p:cNvGraphicFramePr>
            <a:graphicFrameLocks/>
          </p:cNvGraphicFramePr>
          <p:nvPr/>
        </p:nvGraphicFramePr>
        <p:xfrm>
          <a:off x="6147345" y="-48378"/>
          <a:ext cx="2416005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A6910D91-E82E-42BF-9174-E5180221DE41}"/>
              </a:ext>
            </a:extLst>
          </p:cNvPr>
          <p:cNvSpPr txBox="1"/>
          <p:nvPr/>
        </p:nvSpPr>
        <p:spPr>
          <a:xfrm>
            <a:off x="8241041" y="137559"/>
            <a:ext cx="2540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/>
              <a:t>b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110425-29EC-4ACB-9546-64BC73F42184}"/>
              </a:ext>
            </a:extLst>
          </p:cNvPr>
          <p:cNvSpPr txBox="1"/>
          <p:nvPr/>
        </p:nvSpPr>
        <p:spPr>
          <a:xfrm>
            <a:off x="5784938" y="2446158"/>
            <a:ext cx="2540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/>
              <a:t>c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3646689-FD06-414D-89B4-B99531158B4D}"/>
              </a:ext>
            </a:extLst>
          </p:cNvPr>
          <p:cNvSpPr txBox="1"/>
          <p:nvPr/>
        </p:nvSpPr>
        <p:spPr>
          <a:xfrm>
            <a:off x="8091439" y="2284578"/>
            <a:ext cx="2540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/>
              <a:t>d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FA77A47-DD83-4895-9834-451005B2D98F}"/>
              </a:ext>
            </a:extLst>
          </p:cNvPr>
          <p:cNvSpPr txBox="1"/>
          <p:nvPr/>
        </p:nvSpPr>
        <p:spPr>
          <a:xfrm>
            <a:off x="5713473" y="4756356"/>
            <a:ext cx="2540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/>
              <a:t>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D17623C-22C5-42DE-81FA-A86F5F32C2BE}"/>
              </a:ext>
            </a:extLst>
          </p:cNvPr>
          <p:cNvSpPr txBox="1"/>
          <p:nvPr/>
        </p:nvSpPr>
        <p:spPr>
          <a:xfrm>
            <a:off x="8315917" y="4722407"/>
            <a:ext cx="2540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381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750D85062364DA96321E98BD7B005" ma:contentTypeVersion="11" ma:contentTypeDescription="Create a new document." ma:contentTypeScope="" ma:versionID="7d72abd9d833c8c8d863d70ed05ee282">
  <xsd:schema xmlns:xsd="http://www.w3.org/2001/XMLSchema" xmlns:xs="http://www.w3.org/2001/XMLSchema" xmlns:p="http://schemas.microsoft.com/office/2006/metadata/properties" xmlns:ns2="500bb25b-7ce3-4336-8914-df7a94629e7d" xmlns:ns3="57ca2e2f-e54e-4296-909a-59b1a82e0201" targetNamespace="http://schemas.microsoft.com/office/2006/metadata/properties" ma:root="true" ma:fieldsID="81a3cff334d37b68082d687efd994d5b" ns2:_="" ns3:_="">
    <xsd:import namespace="500bb25b-7ce3-4336-8914-df7a94629e7d"/>
    <xsd:import namespace="57ca2e2f-e54e-4296-909a-59b1a82e02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bb25b-7ce3-4336-8914-df7a94629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a2e2f-e54e-4296-909a-59b1a82e02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E1321F-1FC8-46E5-85B3-56B1C1A29E2D}"/>
</file>

<file path=customXml/itemProps2.xml><?xml version="1.0" encoding="utf-8"?>
<ds:datastoreItem xmlns:ds="http://schemas.openxmlformats.org/officeDocument/2006/customXml" ds:itemID="{726626DA-E268-4166-B4CF-D72618978289}">
  <ds:schemaRefs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cd3c4e6-a5ef-4ad0-98a8-52ff67bb02c6"/>
    <ds:schemaRef ds:uri="cbf49bae-31e2-430c-95d2-f4821231c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30D17C5-8B8D-4064-A82D-B2744A2A65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Maximilien Gueze</dc:creator>
  <cp:lastModifiedBy>Maximilien Gueze</cp:lastModifiedBy>
  <cp:revision>1</cp:revision>
  <dcterms:created xsi:type="dcterms:W3CDTF">2020-03-03T10:57:48Z</dcterms:created>
  <dcterms:modified xsi:type="dcterms:W3CDTF">2020-03-03T11:13:46Z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0x0101003EC750D85062364DA96321E98BD7B005</vt:lpwstr>
  </property>
</Properties>
</file>