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Producer, processers and buyers of illegal wood</a:t>
            </a:r>
            <a:endParaRPr lang="es-MX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707160493827201"/>
          <c:y val="0.21761349206349201"/>
          <c:w val="0.77608950617284"/>
          <c:h val="0.38158730158730197"/>
        </c:manualLayout>
      </c:layou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Producer countries(Without Papua New Guinea)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Sheet2!$A$2:$A$16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Sheet2!$B$2:$B$16</c:f>
              <c:numCache>
                <c:formatCode>0</c:formatCode>
                <c:ptCount val="15"/>
                <c:pt idx="0">
                  <c:v>27.153332497043049</c:v>
                </c:pt>
                <c:pt idx="1">
                  <c:v>25.630498109734809</c:v>
                </c:pt>
                <c:pt idx="2">
                  <c:v>25.253441220645509</c:v>
                </c:pt>
                <c:pt idx="3">
                  <c:v>23.111526415540151</c:v>
                </c:pt>
                <c:pt idx="4">
                  <c:v>20.738490828015571</c:v>
                </c:pt>
                <c:pt idx="5">
                  <c:v>18.290570360901182</c:v>
                </c:pt>
                <c:pt idx="6">
                  <c:v>15.9704107105054</c:v>
                </c:pt>
                <c:pt idx="7">
                  <c:v>13.23298842615962</c:v>
                </c:pt>
                <c:pt idx="8">
                  <c:v>11.88506646494457</c:v>
                </c:pt>
                <c:pt idx="9">
                  <c:v>9.8509013791408826</c:v>
                </c:pt>
                <c:pt idx="10">
                  <c:v>11.06138454561342</c:v>
                </c:pt>
                <c:pt idx="11">
                  <c:v>10.551765973775719</c:v>
                </c:pt>
                <c:pt idx="12">
                  <c:v>10.245604874956451</c:v>
                </c:pt>
                <c:pt idx="13">
                  <c:v>11.15974904692006</c:v>
                </c:pt>
                <c:pt idx="14">
                  <c:v>11.69183825329225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E8-4CEB-9086-2F37A3DDD650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Processing countries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Sheet2!$A$2:$A$16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Sheet2!$C$2:$C$16</c:f>
              <c:numCache>
                <c:formatCode>0</c:formatCode>
                <c:ptCount val="15"/>
                <c:pt idx="0">
                  <c:v>12.41973526768615</c:v>
                </c:pt>
                <c:pt idx="1">
                  <c:v>13.368201565695729</c:v>
                </c:pt>
                <c:pt idx="2">
                  <c:v>17.05979364018792</c:v>
                </c:pt>
                <c:pt idx="3">
                  <c:v>18.418655383737551</c:v>
                </c:pt>
                <c:pt idx="4">
                  <c:v>19.869091498728281</c:v>
                </c:pt>
                <c:pt idx="5">
                  <c:v>21.476563289322019</c:v>
                </c:pt>
                <c:pt idx="6">
                  <c:v>21.462693287911708</c:v>
                </c:pt>
                <c:pt idx="7">
                  <c:v>23.366830081980929</c:v>
                </c:pt>
                <c:pt idx="8">
                  <c:v>19.770439133137859</c:v>
                </c:pt>
                <c:pt idx="9">
                  <c:v>17.246461458533169</c:v>
                </c:pt>
                <c:pt idx="10">
                  <c:v>20.501822553704351</c:v>
                </c:pt>
                <c:pt idx="11">
                  <c:v>23.51763134672678</c:v>
                </c:pt>
                <c:pt idx="12">
                  <c:v>22.58656422104659</c:v>
                </c:pt>
                <c:pt idx="13">
                  <c:v>24.212116749413099</c:v>
                </c:pt>
                <c:pt idx="14">
                  <c:v>24.78222013813248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E8-4CEB-9086-2F37A3DDD650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Consumer countries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Sheet2!$A$2:$A$16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Sheet2!$D$2:$D$16</c:f>
              <c:numCache>
                <c:formatCode>0</c:formatCode>
                <c:ptCount val="15"/>
                <c:pt idx="0">
                  <c:v>13.532839665585341</c:v>
                </c:pt>
                <c:pt idx="1">
                  <c:v>13.271439746871829</c:v>
                </c:pt>
                <c:pt idx="2">
                  <c:v>12.45846150381713</c:v>
                </c:pt>
                <c:pt idx="3">
                  <c:v>12.65976177175965</c:v>
                </c:pt>
                <c:pt idx="4">
                  <c:v>13.223640453191321</c:v>
                </c:pt>
                <c:pt idx="5">
                  <c:v>11.64601196319858</c:v>
                </c:pt>
                <c:pt idx="6">
                  <c:v>11.01261349715001</c:v>
                </c:pt>
                <c:pt idx="7">
                  <c:v>9.1200325321355571</c:v>
                </c:pt>
                <c:pt idx="8">
                  <c:v>7.7693517665582776</c:v>
                </c:pt>
                <c:pt idx="9">
                  <c:v>6.5518598795432466</c:v>
                </c:pt>
                <c:pt idx="10">
                  <c:v>7.093033122645175</c:v>
                </c:pt>
                <c:pt idx="11">
                  <c:v>7.7959563593724859</c:v>
                </c:pt>
                <c:pt idx="12">
                  <c:v>7.6517539146039972</c:v>
                </c:pt>
                <c:pt idx="13">
                  <c:v>7.704934774859546</c:v>
                </c:pt>
                <c:pt idx="14">
                  <c:v>7.6754201010843959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E8-4CEB-9086-2F37A3DDD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0623600"/>
        <c:axId val="1970626992"/>
      </c:lineChart>
      <c:catAx>
        <c:axId val="1970623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b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626992"/>
        <c:crosses val="autoZero"/>
        <c:auto val="1"/>
        <c:lblAlgn val="ctr"/>
        <c:lblOffset val="100"/>
        <c:tickLblSkip val="4"/>
        <c:noMultiLvlLbl val="0"/>
      </c:catAx>
      <c:valAx>
        <c:axId val="197062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b="1"/>
                  <a:t>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62360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2"/>
      </a:solidFill>
    </a:ln>
    <a:effectLst/>
  </c:spPr>
  <c:txPr>
    <a:bodyPr/>
    <a:lstStyle/>
    <a:p>
      <a:pPr>
        <a:defRPr sz="11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9214-93FB-4528-9F00-03C6C8F53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1A556-99FE-4E90-8497-8A21B17A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3E1F-AAAC-4F93-8D08-C88B73CA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B7BE-FB2D-4C33-9455-3519B87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7CD6-15C6-4110-BBEF-95152E11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7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E36E-7A44-4FB1-83AC-2440265A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6793F-9BDF-44AE-8988-F9618532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3C66-9551-4983-BE09-BA3F501E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E1C8-B404-4BAE-A895-E90E8F4F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A7217-1F5C-4789-BA4D-64E4212B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7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6D6A4-D65C-473C-9C6D-F9E7C0EAD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78E37-9D41-4980-B947-6663F907F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D6EA6-07E6-4742-8387-863F012F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1717-A443-49FD-B4E3-56ABE271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D17B-1CE4-4D0E-A39E-94898900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48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37B2-CCE7-429C-A9B3-7A9331A1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E19A-5402-48A4-898F-92499B8F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9579-8881-474A-9E0D-B4D44A9F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F4A1-4FBB-4628-8E71-B3B415BC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0ECDE-2529-458C-9492-1D8F907E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53FD-709E-455E-BE64-A380F212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8EEB-89BB-465D-B09C-7820C077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F38E-2E37-489F-BC12-0328401A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ED2A-AD0C-4E33-9C54-03B1C287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A2D6-4D16-4284-AC78-5FC77F31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5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3259-606E-4F72-85A0-5A1A189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FD80-C2EF-41F6-8C4A-1CF94AAD9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5EC3F-2022-4F76-B844-6657D669E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6276-6695-4697-8747-1CC3D3EB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4C08A-B52A-41F3-915F-41C9FCA9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F6E20-D050-41AE-9B63-19380DB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87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FC7B-5770-4183-B3A9-BECB9BB8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AC28-145C-4B00-9B87-1A66420F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68447-F0D6-41E3-A7EA-1C4FEF0B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AA8F1-CDAA-4745-89B2-B9056DE41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F9C92-7053-4CFF-ACE1-EB7D892AA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7B951-36ED-4A7D-8D6F-D251388C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A3C76-7FFD-44DD-B88A-3670607C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C8965-20B9-478A-871A-647AAE8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36F1-5D10-4704-9546-C351BF65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C8B40-A0A2-472B-A6B6-0C0C6F3A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A24B2-9E91-4CF2-ABBE-B1B5D095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543BC-B8C8-47E2-933C-DE4210A4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0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CEBBF-6AC2-4DA4-8D9C-3A2AE8CD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10956-87BA-4571-A859-A809E3C3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3D39A-8C2A-4EAA-96F5-95C36247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51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B283-229C-46FC-9176-83B63267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626E-BE3F-406C-AC0F-928CA4DA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E5463-B013-40B9-83E5-CFFC5A841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E020F-8D24-4A62-918B-8EE24E47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77E44-9966-4FF5-AD31-5A8CB224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0573F-3737-46F3-BDD3-2FFAAAA3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8B8C-6717-4285-88AC-6AC71D2D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A2794-A233-44A2-B77D-407A1FFED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05472-2682-4227-B3B7-835411117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AA53-7139-40A1-B67C-3E1160F0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0592E-20F5-479A-A4D2-1277961D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A1EA-FE96-44ED-B3E6-5EC3ACCC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8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53C97-E78C-4B85-A400-A4D65EF7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E4E7-8FBD-4CBA-BA71-399A05C3D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0C47-170A-413B-B815-CE210F9E1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3AF0F-04BB-43A3-8A8D-606F6821A903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CF8E-B86A-4B5E-97A4-02D563B8B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EB268-5AD3-4F13-8AA6-80666592F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873F-746B-4482-91A2-652BED66E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3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D1871A84-9C5A-47F5-9E45-233A3543B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903433"/>
              </p:ext>
            </p:extLst>
          </p:nvPr>
        </p:nvGraphicFramePr>
        <p:xfrm>
          <a:off x="3556195" y="564410"/>
          <a:ext cx="324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194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750D85062364DA96321E98BD7B005" ma:contentTypeVersion="11" ma:contentTypeDescription="Create a new document." ma:contentTypeScope="" ma:versionID="7d72abd9d833c8c8d863d70ed05ee282">
  <xsd:schema xmlns:xsd="http://www.w3.org/2001/XMLSchema" xmlns:xs="http://www.w3.org/2001/XMLSchema" xmlns:p="http://schemas.microsoft.com/office/2006/metadata/properties" xmlns:ns2="500bb25b-7ce3-4336-8914-df7a94629e7d" xmlns:ns3="57ca2e2f-e54e-4296-909a-59b1a82e0201" targetNamespace="http://schemas.microsoft.com/office/2006/metadata/properties" ma:root="true" ma:fieldsID="81a3cff334d37b68082d687efd994d5b" ns2:_="" ns3:_="">
    <xsd:import namespace="500bb25b-7ce3-4336-8914-df7a94629e7d"/>
    <xsd:import namespace="57ca2e2f-e54e-4296-909a-59b1a82e02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bb25b-7ce3-4336-8914-df7a94629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ca2e2f-e54e-4296-909a-59b1a82e02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19CB31-8CEF-40F6-BD29-F131559FC498}"/>
</file>

<file path=customXml/itemProps2.xml><?xml version="1.0" encoding="utf-8"?>
<ds:datastoreItem xmlns:ds="http://schemas.openxmlformats.org/officeDocument/2006/customXml" ds:itemID="{7365DB40-AA86-4772-84AA-0FA207F0B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69665F-08FE-4611-908D-0C1631D8ACA9}">
  <ds:schemaRefs>
    <ds:schemaRef ds:uri="fcd3c4e6-a5ef-4ad0-98a8-52ff67bb02c6"/>
    <ds:schemaRef ds:uri="http://purl.org/dc/dcmitype/"/>
    <ds:schemaRef ds:uri="http://schemas.microsoft.com/office/2006/documentManagement/types"/>
    <ds:schemaRef ds:uri="http://schemas.microsoft.com/office/infopath/2007/PartnerControls"/>
    <ds:schemaRef ds:uri="cbf49bae-31e2-430c-95d2-f4821231c3e2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Maximilien Gueze</dc:creator>
  <cp:lastModifiedBy>Maximilien Gueze</cp:lastModifiedBy>
  <cp:revision>1</cp:revision>
  <dcterms:created xsi:type="dcterms:W3CDTF">2020-03-03T15:30:03Z</dcterms:created>
  <dcterms:modified xsi:type="dcterms:W3CDTF">2020-03-03T15:31:07Z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0x0101003EC750D85062364DA96321E98BD7B005</vt:lpwstr>
  </property>
</Properties>
</file>