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9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1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54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3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1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5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9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5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7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0E4F-67C4-3D40-8692-6ECFF092A019}" type="datetimeFigureOut">
              <a:rPr lang="es-MX" smtClean="0"/>
              <a:t>15/01/20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8D2E-90BE-044A-9B3F-3F6F2169AB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0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A2512BE0-4AD9-DD47-91A0-96529EC0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995"/>
            <a:ext cx="9144000" cy="4702009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3BA5218-03EA-E941-AC06-6EB41190C22F}"/>
              </a:ext>
            </a:extLst>
          </p:cNvPr>
          <p:cNvSpPr txBox="1"/>
          <p:nvPr/>
        </p:nvSpPr>
        <p:spPr>
          <a:xfrm>
            <a:off x="7861852" y="1252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03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2F62C7-CC42-8D49-961B-DFB69BB5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074"/>
            <a:ext cx="9144000" cy="47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4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750D85062364DA96321E98BD7B005" ma:contentTypeVersion="11" ma:contentTypeDescription="Create a new document." ma:contentTypeScope="" ma:versionID="7d72abd9d833c8c8d863d70ed05ee282">
  <xsd:schema xmlns:xsd="http://www.w3.org/2001/XMLSchema" xmlns:xs="http://www.w3.org/2001/XMLSchema" xmlns:p="http://schemas.microsoft.com/office/2006/metadata/properties" xmlns:ns2="500bb25b-7ce3-4336-8914-df7a94629e7d" xmlns:ns3="57ca2e2f-e54e-4296-909a-59b1a82e0201" targetNamespace="http://schemas.microsoft.com/office/2006/metadata/properties" ma:root="true" ma:fieldsID="81a3cff334d37b68082d687efd994d5b" ns2:_="" ns3:_="">
    <xsd:import namespace="500bb25b-7ce3-4336-8914-df7a94629e7d"/>
    <xsd:import namespace="57ca2e2f-e54e-4296-909a-59b1a82e02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bb25b-7ce3-4336-8914-df7a94629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a2e2f-e54e-4296-909a-59b1a82e02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E45D7-52B6-48DE-86F7-DB2D0345A30D}"/>
</file>

<file path=customXml/itemProps2.xml><?xml version="1.0" encoding="utf-8"?>
<ds:datastoreItem xmlns:ds="http://schemas.openxmlformats.org/officeDocument/2006/customXml" ds:itemID="{5939C742-5C63-4C73-8D8B-78721344B59C}"/>
</file>

<file path=customXml/itemProps3.xml><?xml version="1.0" encoding="utf-8"?>
<ds:datastoreItem xmlns:ds="http://schemas.openxmlformats.org/officeDocument/2006/customXml" ds:itemID="{32B51666-F5A2-45D2-984F-890AB052C3D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Macintosh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balvanera</dc:creator>
  <cp:lastModifiedBy>patricia balvanera</cp:lastModifiedBy>
  <cp:revision>1</cp:revision>
  <dcterms:created xsi:type="dcterms:W3CDTF">2020-01-15T14:05:15Z</dcterms:created>
  <dcterms:modified xsi:type="dcterms:W3CDTF">2020-01-15T14:10:05Z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0x0101003EC750D85062364DA96321E98BD7B005</vt:lpwstr>
  </property>
</Properties>
</file>