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1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22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56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1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08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63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6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34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9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4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28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6BE1-5496-4942-B51A-DAD7C3DB720C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B18B-AA9D-A941-9E6A-FDE464560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4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0CA8D4-C6DC-8447-A75D-D17EF20B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475"/>
            <a:ext cx="9144000" cy="44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7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750D85062364DA96321E98BD7B005" ma:contentTypeVersion="11" ma:contentTypeDescription="Create a new document." ma:contentTypeScope="" ma:versionID="7d72abd9d833c8c8d863d70ed05ee282">
  <xsd:schema xmlns:xsd="http://www.w3.org/2001/XMLSchema" xmlns:xs="http://www.w3.org/2001/XMLSchema" xmlns:p="http://schemas.microsoft.com/office/2006/metadata/properties" xmlns:ns2="500bb25b-7ce3-4336-8914-df7a94629e7d" xmlns:ns3="57ca2e2f-e54e-4296-909a-59b1a82e0201" targetNamespace="http://schemas.microsoft.com/office/2006/metadata/properties" ma:root="true" ma:fieldsID="81a3cff334d37b68082d687efd994d5b" ns2:_="" ns3:_="">
    <xsd:import namespace="500bb25b-7ce3-4336-8914-df7a94629e7d"/>
    <xsd:import namespace="57ca2e2f-e54e-4296-909a-59b1a82e02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bb25b-7ce3-4336-8914-df7a94629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ca2e2f-e54e-4296-909a-59b1a82e02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FC041-12DE-4D02-A6A4-0EC899450B27}"/>
</file>

<file path=customXml/itemProps2.xml><?xml version="1.0" encoding="utf-8"?>
<ds:datastoreItem xmlns:ds="http://schemas.openxmlformats.org/officeDocument/2006/customXml" ds:itemID="{517B1F82-1294-49FF-9CD9-FF2497A83450}"/>
</file>

<file path=customXml/itemProps3.xml><?xml version="1.0" encoding="utf-8"?>
<ds:datastoreItem xmlns:ds="http://schemas.openxmlformats.org/officeDocument/2006/customXml" ds:itemID="{D1A61887-186D-4B4C-BC67-C22331BCF47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balvanera</dc:creator>
  <cp:lastModifiedBy>patricia balvanera</cp:lastModifiedBy>
  <cp:revision>1</cp:revision>
  <dcterms:created xsi:type="dcterms:W3CDTF">2020-01-15T14:10:44Z</dcterms:created>
  <dcterms:modified xsi:type="dcterms:W3CDTF">2020-01-15T14:11:36Z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0x0101003EC750D85062364DA96321E98BD7B005</vt:lpwstr>
  </property>
</Properties>
</file>