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B3FE-DF68-49C9-8096-CE94BE5A498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D00-D433-468A-9BC5-9FEA01B6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B3FE-DF68-49C9-8096-CE94BE5A498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D00-D433-468A-9BC5-9FEA01B6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B3FE-DF68-49C9-8096-CE94BE5A498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D00-D433-468A-9BC5-9FEA01B6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B3FE-DF68-49C9-8096-CE94BE5A498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D00-D433-468A-9BC5-9FEA01B6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B3FE-DF68-49C9-8096-CE94BE5A498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D00-D433-468A-9BC5-9FEA01B6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B3FE-DF68-49C9-8096-CE94BE5A498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D00-D433-468A-9BC5-9FEA01B6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B3FE-DF68-49C9-8096-CE94BE5A498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D00-D433-468A-9BC5-9FEA01B6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B3FE-DF68-49C9-8096-CE94BE5A498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D00-D433-468A-9BC5-9FEA01B6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B3FE-DF68-49C9-8096-CE94BE5A498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D00-D433-468A-9BC5-9FEA01B6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9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B3FE-DF68-49C9-8096-CE94BE5A498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D00-D433-468A-9BC5-9FEA01B6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B3FE-DF68-49C9-8096-CE94BE5A498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ED00-D433-468A-9BC5-9FEA01B6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B3FE-DF68-49C9-8096-CE94BE5A498F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ED00-D433-468A-9BC5-9FEA01B6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412" b="5043"/>
          <a:stretch/>
        </p:blipFill>
        <p:spPr>
          <a:xfrm>
            <a:off x="495300" y="603849"/>
            <a:ext cx="11379200" cy="56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" y="184638"/>
            <a:ext cx="1040384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6" y="386862"/>
            <a:ext cx="10566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4" y="281354"/>
            <a:ext cx="1121664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3" y="465993"/>
            <a:ext cx="1121664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Braker</dc:creator>
  <cp:lastModifiedBy>Ian Braker</cp:lastModifiedBy>
  <cp:revision>1</cp:revision>
  <dcterms:created xsi:type="dcterms:W3CDTF">2014-04-01T02:39:16Z</dcterms:created>
  <dcterms:modified xsi:type="dcterms:W3CDTF">2014-04-01T02:39:36Z</dcterms:modified>
</cp:coreProperties>
</file>