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D3EEF-6EE6-A18F-5C45-1E3938D2C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B6087-1832-76FD-0CA9-843B3AC5E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65152-7587-20BD-0B41-B3A3790DA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20CE-785D-094C-95BA-4F91DD0171EE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3D7E9-6D30-E44D-1694-3A65CBAF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00653-E858-90C9-F690-3413219B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C2DF-8166-D547-8767-50C1685A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6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D7D1A-BD52-6E8C-F0C1-BA4DD70E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A54A4-7F14-2196-6DF1-D32AAD51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7B8C7-3D15-B972-A284-BDBB26B8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20CE-785D-094C-95BA-4F91DD0171EE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C1FB7-1417-105B-504C-06614ED0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23801-C781-12F1-8EF6-6F7E10FA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C2DF-8166-D547-8767-50C1685A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6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BD8881-D790-17DE-E443-CE900B782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0EC2B-9AD8-5FDB-6914-67EB66A1B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9A7D0-612D-5041-72C1-FEECC1C0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20CE-785D-094C-95BA-4F91DD0171EE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964EF-D1C1-FF5D-4382-78420461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52FDC-156A-AAC8-B4FB-BFA1E449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C2DF-8166-D547-8767-50C1685A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1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CB77-2D29-44F6-FA62-2A45F4E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8D394-FCBC-A152-9D5F-D0FFDD943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B1156-DC74-A712-0399-2FC5FC58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20CE-785D-094C-95BA-4F91DD0171EE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3479B-49DB-8FE8-F96E-514C67BF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B2C64-FA9D-290F-9DF9-D9BB49DC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C2DF-8166-D547-8767-50C1685A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3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A33C-7174-D596-449B-14A2F2C6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C3162-35B5-2116-B33B-A51A5D627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64A65-690D-0E60-E924-544A933A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20CE-785D-094C-95BA-4F91DD0171EE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D4FE6-0164-D105-88B1-7B88B7A4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07AF8-5882-2924-F961-0B5FA2AAA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C2DF-8166-D547-8767-50C1685A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8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59B50-80A3-AAF7-85AC-95F44AAD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A1CD9-F9A5-D5BC-2F59-3060E89C3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1270F-5B21-3CDD-4042-1C3425D6E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B2305-793E-1697-BE0C-F870D4182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20CE-785D-094C-95BA-4F91DD0171EE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44D46-7F06-91BF-EC6F-4F690037B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26F4D-35C6-6326-3DC1-590FB2FD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C2DF-8166-D547-8767-50C1685A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2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16A6D-6D8C-8E94-06E7-B94BA42F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54E03-B209-4BE6-35AE-500C791F6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504EB-410C-E810-649B-A42247D46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8838B4-101E-64C0-68FB-852FD4660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52E9F-ADAB-4F3B-0393-99EC4D4AB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96127C-D77A-C093-8585-0D68B3E4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20CE-785D-094C-95BA-4F91DD0171EE}" type="datetimeFigureOut">
              <a:rPr lang="en-US" smtClean="0"/>
              <a:t>2/13/23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52E2D1-6C26-28E9-3294-E8680E7DE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08E9B3-60CE-A2F2-F791-DE84F485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C2DF-8166-D547-8767-50C1685A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4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155FC-D916-6185-F3A5-49E83328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C68E67-0FD2-D0D1-110E-3D70DF037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20CE-785D-094C-95BA-4F91DD0171EE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4CD0AA-1AFA-606F-B8EA-387E99A8C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5467B-B1D6-E720-BC98-D11E73B8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C2DF-8166-D547-8767-50C1685A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2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57575-3A71-F6E4-9926-8577985D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20CE-785D-094C-95BA-4F91DD0171EE}" type="datetimeFigureOut">
              <a:rPr lang="en-US" smtClean="0"/>
              <a:t>2/13/23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0AA7A6-B94D-6469-9001-82E81CFEE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3C99A-E1B5-A6C7-B470-C631CB1F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C2DF-8166-D547-8767-50C1685A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5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988D-9565-D0DE-D795-5E9F514EB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04D5E-CBE3-3F6C-4714-D5853816D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25724-8CEA-F5EE-D7D4-6BE8BAAF7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2AE07-B8DC-873E-0855-B7C832BF8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20CE-785D-094C-95BA-4F91DD0171EE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D30D2-4446-5416-5E08-3B3A4627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97F70-E0AD-3D99-DBE4-8AB8FE9A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C2DF-8166-D547-8767-50C1685A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7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AD29A-E6BF-1F10-47B0-B6DE997B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05FEBC-D2B6-781E-53DE-C35E079A5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8DBE4-ED7A-4B5B-4F40-C0E741334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B7850-36D7-6EE9-8F13-8C6044F1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20CE-785D-094C-95BA-4F91DD0171EE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6A5E7-4DAE-00E8-1C01-C9ECCF86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A2457-C64D-DB07-0F45-4E68BA43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C2DF-8166-D547-8767-50C1685A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6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3C8223-5CD2-5FB8-B637-93065BCA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0A83B-1B3D-BEAC-162F-6A682773A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72D80-3F9A-CF5A-4F4A-5ACFA7B49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220CE-785D-094C-95BA-4F91DD0171EE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0AA98-1B96-9246-0EEF-7B4240058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77935-BD89-76EC-4600-0EC59C7E8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8C2DF-8166-D547-8767-50C1685A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4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0650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Damon Crockett</dc:creator>
  <cp:lastModifiedBy>Damon Crockett</cp:lastModifiedBy>
  <cp:revision>1</cp:revision>
  <dcterms:created xsi:type="dcterms:W3CDTF">2023-02-13T13:10:31Z</dcterms:created>
  <dcterms:modified xsi:type="dcterms:W3CDTF">2023-02-13T13:11:51Z</dcterms:modified>
</cp:coreProperties>
</file>