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305" r:id="rId33"/>
    <p:sldId id="306" r:id="rId34"/>
    <p:sldId id="269" r:id="rId35"/>
    <p:sldId id="277" r:id="rId36"/>
    <p:sldId id="297" r:id="rId37"/>
    <p:sldId id="298" r:id="rId38"/>
    <p:sldId id="299" r:id="rId39"/>
    <p:sldId id="270" r:id="rId40"/>
    <p:sldId id="271" r:id="rId41"/>
    <p:sldId id="272" r:id="rId42"/>
    <p:sldId id="281" r:id="rId43"/>
    <p:sldId id="282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/>
    <p:restoredTop sz="94660"/>
  </p:normalViewPr>
  <p:slideViewPr>
    <p:cSldViewPr snapToGrid="0" snapToObjects="1">
      <p:cViewPr>
        <p:scale>
          <a:sx n="130" d="100"/>
          <a:sy n="130" d="100"/>
        </p:scale>
        <p:origin x="5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start/end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HTML for 4 ‘virtual’ callers</a:t>
            </a:r>
          </a:p>
          <a:p>
            <a:pPr lvl="1"/>
            <a:r>
              <a:rPr lang="en-US" dirty="0" smtClean="0"/>
              <a:t>4 video tags showing person called + 4 small video tags showing local video</a:t>
            </a:r>
          </a:p>
          <a:p>
            <a:pPr lvl="1"/>
            <a:r>
              <a:rPr lang="en-US" dirty="0" smtClean="0"/>
              <a:t>&lt;input type=“text’&gt; to enter the name of the person to call</a:t>
            </a:r>
          </a:p>
          <a:p>
            <a:pPr lvl="1"/>
            <a:r>
              <a:rPr lang="en-US" dirty="0" smtClean="0"/>
              <a:t>Display the current state (in 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‘click’ event handlers for ‘call’ and ‘</a:t>
            </a:r>
            <a:r>
              <a:rPr lang="en-US" dirty="0" err="1" smtClean="0"/>
              <a:t>hangup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Add these into ‘</a:t>
            </a:r>
            <a:r>
              <a:rPr lang="en-US" dirty="0" err="1" smtClean="0"/>
              <a:t>driver.js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caller, create a </a:t>
            </a:r>
            <a:r>
              <a:rPr lang="en-US" dirty="0" err="1" smtClean="0"/>
              <a:t>VirtualEndPoint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Pass in the video tags and the ‘status’ display tag to the constructor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‘name’,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statusDOMtag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Responsive HTML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&lt;div class=”container”&gt;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&lt;div class=“row”&gt;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&lt;div class=”col-xs-12 col-sm-6”&gt;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col-xs-12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6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1721</Words>
  <Application>Microsoft Macintosh PowerPoint</Application>
  <PresentationFormat>Widescreen</PresentationFormat>
  <Paragraphs>351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3. Steps to start/end calls</vt:lpstr>
      <vt:lpstr>Responsive HTML layout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131</cp:revision>
  <cp:lastPrinted>2017-05-17T08:54:24Z</cp:lastPrinted>
  <dcterms:created xsi:type="dcterms:W3CDTF">2017-01-22T14:35:55Z</dcterms:created>
  <dcterms:modified xsi:type="dcterms:W3CDTF">2017-05-17T09:46:37Z</dcterms:modified>
</cp:coreProperties>
</file>