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1219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h61lu+UQacUAVyy7lZ+F+33FS7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914400" y="2129790"/>
            <a:ext cx="10363200" cy="1470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832860" y="-1623060"/>
            <a:ext cx="452628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696402" y="-812482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одержимое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609600" y="1534795"/>
            <a:ext cx="5386705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 cap="none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 cap="none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 cap="none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 cap="none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 cap="none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 cap="none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 cap="none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 cap="none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609600" y="2174875"/>
            <a:ext cx="5386705" cy="3951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cap="none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cap="none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cap="none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cap="none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cap="none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cap="none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cap="none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cap="none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cap="none"/>
            </a:lvl9pPr>
          </a:lstStyle>
          <a:p/>
        </p:txBody>
      </p:sp>
      <p:sp>
        <p:nvSpPr>
          <p:cNvPr id="27" name="Google Shape;27;p12"/>
          <p:cNvSpPr txBox="1"/>
          <p:nvPr>
            <p:ph idx="3" type="body"/>
          </p:nvPr>
        </p:nvSpPr>
        <p:spPr>
          <a:xfrm>
            <a:off x="6195695" y="1534795"/>
            <a:ext cx="5386705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 cap="none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 cap="none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 cap="none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 cap="none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 cap="none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 cap="none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 cap="none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 cap="none"/>
            </a:lvl9pPr>
          </a:lstStyle>
          <a:p/>
        </p:txBody>
      </p:sp>
      <p:sp>
        <p:nvSpPr>
          <p:cNvPr id="28" name="Google Shape;28;p12"/>
          <p:cNvSpPr txBox="1"/>
          <p:nvPr>
            <p:ph idx="4" type="body"/>
          </p:nvPr>
        </p:nvSpPr>
        <p:spPr>
          <a:xfrm>
            <a:off x="6195695" y="2174875"/>
            <a:ext cx="5386705" cy="3951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cap="none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cap="none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cap="none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cap="none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cap="none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cap="none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cap="none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cap="none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cap="none"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963295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963295" y="2906395"/>
            <a:ext cx="10363200" cy="1500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cap="none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cap="none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cap="none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cap="none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cap="none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cap="none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cap="none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cap="none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cap="none"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609600" y="1600200"/>
            <a:ext cx="53854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cap="none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cap="none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cap="none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cap="none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cap="none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cap="none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cap="none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cap="none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cap="none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96965" y="1600200"/>
            <a:ext cx="53854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cap="none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cap="none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cap="none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cap="none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cap="none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cap="none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cap="none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cap="none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cap="none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609600" y="273050"/>
            <a:ext cx="401129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4766945" y="273050"/>
            <a:ext cx="6815455" cy="5853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cap="none"/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 cap="none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cap="none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cap="none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cap="none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cap="none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cap="none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cap="none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cap="none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609600" y="1435100"/>
            <a:ext cx="4011295" cy="469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cap="none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cap="none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cap="none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cap="none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cap="none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cap="none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cap="none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cap="none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2389505" y="4800600"/>
            <a:ext cx="7315200" cy="5664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2389505" y="61341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cap="none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cap="none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cap="none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cap="none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cap="none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cap="none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cap="none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cap="none"/>
            </a:lvl9pPr>
          </a:lstStyle>
          <a:p/>
        </p:txBody>
      </p:sp>
      <p:sp>
        <p:nvSpPr>
          <p:cNvPr id="64" name="Google Shape;64;p18"/>
          <p:cNvSpPr txBox="1"/>
          <p:nvPr>
            <p:ph idx="2" type="body"/>
          </p:nvPr>
        </p:nvSpPr>
        <p:spPr>
          <a:xfrm>
            <a:off x="2389505" y="5367020"/>
            <a:ext cx="7315200" cy="805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cap="none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cap="none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cap="none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cap="none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cap="none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cap="none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cap="none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cap="none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cap="none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9F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004570" y="538480"/>
            <a:ext cx="10363200" cy="1470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Эко Мониторинг</a:t>
            </a: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объектов окружающей </a:t>
            </a:r>
            <a:r>
              <a:rPr lang="en-US"/>
              <a:t>среды</a:t>
            </a: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по снимкам из космоса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798320" y="5996940"/>
            <a:ext cx="85344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команда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Экотон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5995" y="2438400"/>
            <a:ext cx="4520565" cy="34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9F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Цель проекта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•"/>
            </a:pPr>
            <a:r>
              <a:rPr lang="en-US" cap="none">
                <a:solidFill>
                  <a:srgbClr val="000000"/>
                </a:solidFill>
              </a:rPr>
              <a:t> разработать инструмент, который позволит эффективно анализировать изменения в природных ландшафтах с использованием современных технологий искусственного интеллекта и машинного обучения.</a:t>
            </a:r>
            <a:endParaRPr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9F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Задачи проекта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Построение модели классификации изображений поверхности планеты и алгоритмов выявления существенных изменений в природе.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Отслеживание изменений в природном </a:t>
            </a:r>
            <a:r>
              <a:rPr lang="en-US"/>
              <a:t>ландшафте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Выявление </a:t>
            </a:r>
            <a:r>
              <a:rPr lang="en-US"/>
              <a:t>несанкционированных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Техногенных изменений в охраняемых зонах.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9F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Используемые библиотеки 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Scikit-image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Opencv-python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KaggleDatasets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9F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Описание работы алгоритма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построенная и обученная на нейронной сети с использованием библиотеки tensorflow классифицирует объекты на классы ('AnnualCrop', 'Forest', 'HerbaceousVegetation', 'Highway', 'Industrial', 'Pasture', 'PermanentCrop', 'Residential', 'River', 'SeaLake')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Далее алгоритм на основе индекса структурного сходства сравнивает два входных изображения и вычисляет процент их сходства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Выводит область различий между изображениями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9F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Принцип работы - классификация объекта</a:t>
            </a:r>
            <a:endParaRPr/>
          </a:p>
        </p:txBody>
      </p:sp>
      <p:pic>
        <p:nvPicPr>
          <p:cNvPr id="116" name="Google Shape;116;p6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4380" y="1600200"/>
            <a:ext cx="5603875" cy="452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9F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Принцип работы - выявление изменений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609600" y="1534795"/>
            <a:ext cx="5386705" cy="1048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 cap="none"/>
              <a:t>Сравнение фотографий с зоной изменений</a:t>
            </a:r>
            <a:endParaRPr/>
          </a:p>
        </p:txBody>
      </p:sp>
      <p:pic>
        <p:nvPicPr>
          <p:cNvPr id="123" name="Google Shape;123;p7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" y="3206750"/>
            <a:ext cx="7025005" cy="24618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>
            <p:ph idx="3" type="body"/>
          </p:nvPr>
        </p:nvSpPr>
        <p:spPr>
          <a:xfrm>
            <a:off x="6195695" y="1534795"/>
            <a:ext cx="5386705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 cap="none"/>
              <a:t>Зона изменений</a:t>
            </a:r>
            <a:endParaRPr/>
          </a:p>
        </p:txBody>
      </p:sp>
      <p:pic>
        <p:nvPicPr>
          <p:cNvPr id="125" name="Google Shape;125;p7"/>
          <p:cNvPicPr preferRelativeResize="0"/>
          <p:nvPr>
            <p:ph idx="3" type="clipArt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6030" y="2434590"/>
            <a:ext cx="3616325" cy="395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9F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963295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1" lang="en-US" sz="4000" cap="none"/>
              <a:t>КОМАНДА ЭКОТОН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1" lang="en-US" sz="4000" cap="none"/>
              <a:t>ИВАНЮГИН НИКОЛАЙ И ДМИТРИЙ КАКОРИН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963295" y="2906395"/>
            <a:ext cx="10363200" cy="1500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cap="none"/>
              <a:t>Благодарим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2024-12-27T15:28:30Z</dcterms:created>
</cp:coreProperties>
</file>