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7ARVMDC32l5ZAs0ll2sGmy2I6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6ac122c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e6ac122cb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915a279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e915a279b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915a279b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e915a279bb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Duplicate the original slide before trying the activity</a:t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915a279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Duplicate the original slide before trying the activity</a:t>
            </a:r>
            <a:endParaRPr/>
          </a:p>
        </p:txBody>
      </p:sp>
      <p:sp>
        <p:nvSpPr>
          <p:cNvPr id="211" name="Google Shape;211;ge915a279bb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915a279b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Duplicate the original slide before trying the activity</a:t>
            </a:r>
            <a:endParaRPr/>
          </a:p>
        </p:txBody>
      </p:sp>
      <p:sp>
        <p:nvSpPr>
          <p:cNvPr id="245" name="Google Shape;245;ge915a279bb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8"/>
          <p:cNvSpPr txBox="1"/>
          <p:nvPr/>
        </p:nvSpPr>
        <p:spPr>
          <a:xfrm>
            <a:off x="1901562" y="1669644"/>
            <a:ext cx="642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8"/>
          <p:cNvSpPr txBox="1"/>
          <p:nvPr/>
        </p:nvSpPr>
        <p:spPr>
          <a:xfrm>
            <a:off x="5677473" y="1669644"/>
            <a:ext cx="8370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 txBox="1"/>
          <p:nvPr/>
        </p:nvSpPr>
        <p:spPr>
          <a:xfrm>
            <a:off x="9636062" y="1669644"/>
            <a:ext cx="668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8"/>
          <p:cNvPicPr preferRelativeResize="0"/>
          <p:nvPr/>
        </p:nvPicPr>
        <p:blipFill rotWithShape="1">
          <a:blip r:embed="rId2">
            <a:alphaModFix/>
          </a:blip>
          <a:srcRect b="28539" l="14754" r="12358" t="26862"/>
          <a:stretch/>
        </p:blipFill>
        <p:spPr>
          <a:xfrm>
            <a:off x="4712568" y="4713875"/>
            <a:ext cx="2766863" cy="1549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8"/>
          <p:cNvPicPr preferRelativeResize="0"/>
          <p:nvPr/>
        </p:nvPicPr>
        <p:blipFill rotWithShape="1">
          <a:blip r:embed="rId2">
            <a:alphaModFix/>
          </a:blip>
          <a:srcRect b="28539" l="14754" r="12358" t="26862"/>
          <a:stretch/>
        </p:blipFill>
        <p:spPr>
          <a:xfrm>
            <a:off x="838200" y="2115298"/>
            <a:ext cx="2766863" cy="1549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8"/>
          <p:cNvPicPr preferRelativeResize="0"/>
          <p:nvPr/>
        </p:nvPicPr>
        <p:blipFill rotWithShape="1">
          <a:blip r:embed="rId2">
            <a:alphaModFix/>
          </a:blip>
          <a:srcRect b="28539" l="14754" r="12358" t="26862"/>
          <a:stretch/>
        </p:blipFill>
        <p:spPr>
          <a:xfrm>
            <a:off x="8586937" y="2115298"/>
            <a:ext cx="2766863" cy="1549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 b="28539" l="14754" r="12358" t="26862"/>
          <a:stretch/>
        </p:blipFill>
        <p:spPr>
          <a:xfrm>
            <a:off x="4712568" y="2115298"/>
            <a:ext cx="2766863" cy="154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/>
        </p:nvSpPr>
        <p:spPr>
          <a:xfrm>
            <a:off x="2901071" y="283897"/>
            <a:ext cx="642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9"/>
          <p:cNvSpPr txBox="1"/>
          <p:nvPr/>
        </p:nvSpPr>
        <p:spPr>
          <a:xfrm>
            <a:off x="5668306" y="283897"/>
            <a:ext cx="8370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9"/>
          <p:cNvSpPr txBox="1"/>
          <p:nvPr/>
        </p:nvSpPr>
        <p:spPr>
          <a:xfrm>
            <a:off x="4828888" y="2657451"/>
            <a:ext cx="668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 b="28539" l="14754" r="12358" t="26862"/>
          <a:stretch/>
        </p:blipFill>
        <p:spPr>
          <a:xfrm>
            <a:off x="5147716" y="5752455"/>
            <a:ext cx="1878234" cy="1051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9"/>
          <p:cNvPicPr preferRelativeResize="0"/>
          <p:nvPr/>
        </p:nvPicPr>
        <p:blipFill rotWithShape="1">
          <a:blip r:embed="rId2">
            <a:alphaModFix/>
          </a:blip>
          <a:srcRect b="28539" l="14754" r="12358" t="26862"/>
          <a:stretch/>
        </p:blipFill>
        <p:spPr>
          <a:xfrm>
            <a:off x="2286272" y="623734"/>
            <a:ext cx="1878234" cy="1051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9"/>
          <p:cNvPicPr preferRelativeResize="0"/>
          <p:nvPr/>
        </p:nvPicPr>
        <p:blipFill rotWithShape="1">
          <a:blip r:embed="rId2">
            <a:alphaModFix/>
          </a:blip>
          <a:srcRect b="28539" l="14754" r="12358" t="26862"/>
          <a:stretch/>
        </p:blipFill>
        <p:spPr>
          <a:xfrm>
            <a:off x="8345867" y="658423"/>
            <a:ext cx="1878234" cy="1051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9"/>
          <p:cNvPicPr preferRelativeResize="0"/>
          <p:nvPr/>
        </p:nvPicPr>
        <p:blipFill rotWithShape="1">
          <a:blip r:embed="rId2">
            <a:alphaModFix/>
          </a:blip>
          <a:srcRect b="28539" l="14754" r="12358" t="26862"/>
          <a:stretch/>
        </p:blipFill>
        <p:spPr>
          <a:xfrm>
            <a:off x="5147716" y="623733"/>
            <a:ext cx="1878234" cy="1051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9"/>
          <p:cNvPicPr preferRelativeResize="0"/>
          <p:nvPr/>
        </p:nvPicPr>
        <p:blipFill rotWithShape="1">
          <a:blip r:embed="rId2">
            <a:alphaModFix/>
          </a:blip>
          <a:srcRect b="28539" l="14754" r="12358" t="26862"/>
          <a:stretch/>
        </p:blipFill>
        <p:spPr>
          <a:xfrm>
            <a:off x="2286272" y="4688002"/>
            <a:ext cx="1878234" cy="105156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9"/>
          <p:cNvSpPr txBox="1"/>
          <p:nvPr/>
        </p:nvSpPr>
        <p:spPr>
          <a:xfrm>
            <a:off x="2683647" y="4386118"/>
            <a:ext cx="1077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9"/>
          <p:cNvPicPr preferRelativeResize="0"/>
          <p:nvPr/>
        </p:nvPicPr>
        <p:blipFill rotWithShape="1">
          <a:blip r:embed="rId2">
            <a:alphaModFix/>
          </a:blip>
          <a:srcRect b="28539" l="14754" r="12358" t="26862"/>
          <a:stretch/>
        </p:blipFill>
        <p:spPr>
          <a:xfrm>
            <a:off x="8348766" y="4688003"/>
            <a:ext cx="1878234" cy="105156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 txBox="1"/>
          <p:nvPr/>
        </p:nvSpPr>
        <p:spPr>
          <a:xfrm>
            <a:off x="8746141" y="4345919"/>
            <a:ext cx="1077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b="28539" l="14754" r="12358" t="26862"/>
          <a:stretch/>
        </p:blipFill>
        <p:spPr>
          <a:xfrm>
            <a:off x="4208599" y="2996001"/>
            <a:ext cx="1878234" cy="1051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b="28539" l="14754" r="12358" t="26862"/>
          <a:stretch/>
        </p:blipFill>
        <p:spPr>
          <a:xfrm>
            <a:off x="2286272" y="2996001"/>
            <a:ext cx="1878234" cy="1051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9"/>
          <p:cNvPicPr preferRelativeResize="0"/>
          <p:nvPr/>
        </p:nvPicPr>
        <p:blipFill rotWithShape="1">
          <a:blip r:embed="rId2">
            <a:alphaModFix/>
          </a:blip>
          <a:srcRect b="28539" l="14754" r="12358" t="26862"/>
          <a:stretch/>
        </p:blipFill>
        <p:spPr>
          <a:xfrm>
            <a:off x="363945" y="2996001"/>
            <a:ext cx="1878234" cy="105156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/>
          <p:nvPr/>
        </p:nvSpPr>
        <p:spPr>
          <a:xfrm>
            <a:off x="981790" y="2657451"/>
            <a:ext cx="642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9"/>
          <p:cNvSpPr txBox="1"/>
          <p:nvPr/>
        </p:nvSpPr>
        <p:spPr>
          <a:xfrm>
            <a:off x="2803963" y="2657451"/>
            <a:ext cx="8370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8950678" y="331662"/>
            <a:ext cx="668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10891382" y="2657451"/>
            <a:ext cx="668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b="28539" l="14754" r="12358" t="26862"/>
          <a:stretch/>
        </p:blipFill>
        <p:spPr>
          <a:xfrm>
            <a:off x="10271093" y="2996001"/>
            <a:ext cx="1878234" cy="1051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28539" l="14754" r="12358" t="26862"/>
          <a:stretch/>
        </p:blipFill>
        <p:spPr>
          <a:xfrm>
            <a:off x="8348766" y="2996001"/>
            <a:ext cx="1878234" cy="1051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28539" l="14754" r="12358" t="26862"/>
          <a:stretch/>
        </p:blipFill>
        <p:spPr>
          <a:xfrm>
            <a:off x="6426439" y="2996001"/>
            <a:ext cx="1878234" cy="105156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/>
          <p:nvPr/>
        </p:nvSpPr>
        <p:spPr>
          <a:xfrm>
            <a:off x="7044284" y="2657451"/>
            <a:ext cx="642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9"/>
          <p:cNvSpPr txBox="1"/>
          <p:nvPr/>
        </p:nvSpPr>
        <p:spPr>
          <a:xfrm>
            <a:off x="8866457" y="2657451"/>
            <a:ext cx="8370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10"/>
          <p:cNvSpPr txBox="1"/>
          <p:nvPr/>
        </p:nvSpPr>
        <p:spPr>
          <a:xfrm>
            <a:off x="1901562" y="53978"/>
            <a:ext cx="642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 txBox="1"/>
          <p:nvPr/>
        </p:nvSpPr>
        <p:spPr>
          <a:xfrm>
            <a:off x="5677473" y="53978"/>
            <a:ext cx="8370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9636062" y="53978"/>
            <a:ext cx="668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 b="28539" l="14754" r="12358" t="26862"/>
          <a:stretch/>
        </p:blipFill>
        <p:spPr>
          <a:xfrm>
            <a:off x="4712568" y="4713875"/>
            <a:ext cx="2766863" cy="1549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0"/>
          <p:cNvPicPr preferRelativeResize="0"/>
          <p:nvPr/>
        </p:nvPicPr>
        <p:blipFill rotWithShape="1">
          <a:blip r:embed="rId2">
            <a:alphaModFix/>
          </a:blip>
          <a:srcRect b="28539" l="14754" r="12358" t="26862"/>
          <a:stretch/>
        </p:blipFill>
        <p:spPr>
          <a:xfrm>
            <a:off x="838200" y="499632"/>
            <a:ext cx="2766863" cy="1549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"/>
          <p:cNvPicPr preferRelativeResize="0"/>
          <p:nvPr/>
        </p:nvPicPr>
        <p:blipFill rotWithShape="1">
          <a:blip r:embed="rId2">
            <a:alphaModFix/>
          </a:blip>
          <a:srcRect b="28539" l="14754" r="12358" t="26862"/>
          <a:stretch/>
        </p:blipFill>
        <p:spPr>
          <a:xfrm>
            <a:off x="8586937" y="499632"/>
            <a:ext cx="2766863" cy="1549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0"/>
          <p:cNvPicPr preferRelativeResize="0"/>
          <p:nvPr/>
        </p:nvPicPr>
        <p:blipFill rotWithShape="1">
          <a:blip r:embed="rId2">
            <a:alphaModFix/>
          </a:blip>
          <a:srcRect b="28539" l="14754" r="12358" t="26862"/>
          <a:stretch/>
        </p:blipFill>
        <p:spPr>
          <a:xfrm>
            <a:off x="4712568" y="499632"/>
            <a:ext cx="2766863" cy="1549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 b="28539" l="14754" r="12358" t="26862"/>
          <a:stretch/>
        </p:blipFill>
        <p:spPr>
          <a:xfrm>
            <a:off x="1945706" y="2730505"/>
            <a:ext cx="2766863" cy="154908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/>
        </p:nvSpPr>
        <p:spPr>
          <a:xfrm>
            <a:off x="2790294" y="2301269"/>
            <a:ext cx="1077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0"/>
          <p:cNvPicPr preferRelativeResize="0"/>
          <p:nvPr/>
        </p:nvPicPr>
        <p:blipFill rotWithShape="1">
          <a:blip r:embed="rId2">
            <a:alphaModFix/>
          </a:blip>
          <a:srcRect b="28539" l="14754" r="12358" t="26862"/>
          <a:stretch/>
        </p:blipFill>
        <p:spPr>
          <a:xfrm>
            <a:off x="7479430" y="2730505"/>
            <a:ext cx="2766863" cy="154908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0"/>
          <p:cNvSpPr txBox="1"/>
          <p:nvPr/>
        </p:nvSpPr>
        <p:spPr>
          <a:xfrm>
            <a:off x="8324019" y="2301269"/>
            <a:ext cx="1077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M&amp;M Sorting</a:t>
            </a:r>
            <a:endParaRPr/>
          </a:p>
        </p:txBody>
      </p:sp>
      <p:sp>
        <p:nvSpPr>
          <p:cNvPr id="72" name="Google Shape;72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ge6ac122cb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8261" y="4970816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e6ac122cb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8166" y="5116600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e6ac122cb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8263" y="5001951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e6ac122cb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1771" y="5204312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e6ac122cb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5278" y="5111116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e6ac122cb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0224" y="4935812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e6ac122cb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8535" y="4959369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e6ac122cb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8705" y="4932455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e6ac122cb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2663" y="5286237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e6ac122cb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9171" y="5291381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e6ac122cb5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3767" y="4933388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e6ac122cb5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1946" y="4826183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e6ac122cb5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2398" y="5034316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e6ac122cb5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8084" y="5014075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e6ac122cb5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2156" y="5326720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e6ac122cb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1686" y="5032986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e6ac122cb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1174" y="5342339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e6ac122cb5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75842" y="4925099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e6ac122cb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6706" y="5289329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e6ac122cb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8552" y="4963771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e6ac122cb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660" y="5263890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e6ac122cb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8552" y="5098882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e6ac122cb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0028" y="5060169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e6ac122cb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7309" y="4926839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e6ac122cb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6852" y="5391892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e6ac122cb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0059" y="5292913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e6ac122cb5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18258" y="4937708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e6ac122cb5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8659" y="4816116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e6ac122cb5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5748" y="5382454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e6ac122cb5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7695" y="4927259"/>
            <a:ext cx="706484" cy="71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ge915a279b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8261" y="4970816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e915a279b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8166" y="5116600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e915a279b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8263" y="5001951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e915a279b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1771" y="5204312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e915a279b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5278" y="5111116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e915a279b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0224" y="4935812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e915a279b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8535" y="4959369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e915a279b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8705" y="4932455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e915a279b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2663" y="5286237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e915a279b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9171" y="5291381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e915a279bb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3767" y="4933388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e915a279bb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1946" y="4826183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e915a279bb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2398" y="5034316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e915a279bb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8084" y="5014075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e915a279bb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2156" y="5326720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e915a279b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1686" y="5032986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e915a279b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1174" y="5342339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e915a279bb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75842" y="4925099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e915a279b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6706" y="5289329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e915a279b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8552" y="4963771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e915a279b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660" y="5263890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e915a279b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8552" y="5098882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e915a279b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0028" y="5060169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e915a279b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7309" y="4926839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e915a279b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6852" y="5391892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e915a279b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0059" y="5292913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e915a279bb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18258" y="4937708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e915a279bb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8659" y="4816116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e915a279bb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5748" y="5382454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e915a279bb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7695" y="4927259"/>
            <a:ext cx="706484" cy="71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e915a279bb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8261" y="4970816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e915a279bb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8166" y="5116600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e915a279bb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8263" y="5001951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e915a279bb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1771" y="5204312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e915a279bb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5278" y="5111116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e915a279bb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0224" y="4935812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e915a279bb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8535" y="4959369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e915a279bb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8705" y="4932455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e915a279bb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2663" y="5286237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e915a279bb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9171" y="5291381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e915a279bb_0_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3767" y="4933388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e915a279bb_0_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1946" y="4826183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e915a279bb_0_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2398" y="5034316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e915a279bb_0_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8084" y="5014075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e915a279bb_0_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2156" y="5326720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e915a279bb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1686" y="5032986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e915a279bb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1174" y="5342339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e915a279bb_0_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75842" y="4925099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e915a279bb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6706" y="5289329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e915a279bb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8552" y="4963771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e915a279bb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660" y="5263890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e915a279bb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8552" y="5098882"/>
            <a:ext cx="706483" cy="69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e915a279bb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0028" y="5060169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e915a279bb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7309" y="4926839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e915a279bb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6852" y="5391892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e915a279bb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0059" y="5292913"/>
            <a:ext cx="706483" cy="70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e915a279bb_0_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18258" y="4937708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e915a279bb_0_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8659" y="4816116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e915a279bb_0_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5748" y="5382454"/>
            <a:ext cx="706484" cy="71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e915a279bb_0_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7695" y="4927259"/>
            <a:ext cx="706484" cy="71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3648" y="6046625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791" y="5877519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3888" y="5762870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7396" y="5965231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0903" y="5872035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5206" y="6188722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1340" y="6244797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7584" y="5833972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288" y="6049615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4796" y="6054759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72095" y="5772691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3451" y="5829165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8023" y="5803679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1662" y="6209833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7781" y="6096083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8890" y="6164632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6799" y="6105717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42567" y="5942143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331" y="6050248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990" y="5786649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285" y="6024809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177" y="5859801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8574" y="6193780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7488" y="5923142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8670" y="6182777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3270" y="6125136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0087" y="6076623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65638" y="5846053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11373" y="6151817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6265" y="5944096"/>
            <a:ext cx="435744" cy="441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e915a279bb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3648" y="6046625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e915a279bb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791" y="5877519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e915a279bb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3888" y="5762870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e915a279bb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7396" y="5965231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e915a279bb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0903" y="5872035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e915a279bb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5206" y="6188722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e915a279bb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1340" y="6244797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e915a279bb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7584" y="5833972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e915a279bb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288" y="6049615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e915a279bb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4796" y="6054759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e915a279bb_0_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72095" y="5772691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e915a279bb_0_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3451" y="5829165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e915a279bb_0_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8023" y="5803679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e915a279bb_0_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1662" y="6209833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e915a279bb_0_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7781" y="6096083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e915a279bb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8890" y="6164632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e915a279bb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6799" y="6105717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e915a279bb_0_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42567" y="5942143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e915a279bb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331" y="6050248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e915a279bb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990" y="5786649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e915a279bb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285" y="6024809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e915a279bb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177" y="5859801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e915a279bb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8574" y="6193780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e915a279bb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7488" y="5923142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e915a279bb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8670" y="6182777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e915a279bb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3270" y="6125136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e915a279bb_0_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0087" y="6076623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e915a279bb_0_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65638" y="5846053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e915a279bb_0_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11373" y="6151817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e915a279bb_0_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6265" y="5944096"/>
            <a:ext cx="435744" cy="441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ge915a279bb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3648" y="6046625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e915a279bb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791" y="5877519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e915a279bb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3888" y="5762870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e915a279bb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7396" y="5965231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e915a279bb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0903" y="5872035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e915a279bb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5206" y="6188722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e915a279bb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1340" y="6244797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e915a279bb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7584" y="5833972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e915a279bb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288" y="6049615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e915a279bb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4796" y="6054759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e915a279bb_0_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72095" y="5772691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e915a279bb_0_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3451" y="5829165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e915a279bb_0_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8023" y="5803679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e915a279bb_0_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1662" y="6209833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e915a279bb_0_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7781" y="6096083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e915a279bb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8890" y="6164632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e915a279bb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6799" y="6105717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e915a279bb_0_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42567" y="5942143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e915a279bb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331" y="6050248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e915a279bb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990" y="5786649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e915a279bb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285" y="6024809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e915a279bb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177" y="5859801"/>
            <a:ext cx="435743" cy="4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e915a279bb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8574" y="6193780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e915a279bb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7488" y="5923142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e915a279bb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8670" y="6182777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e915a279bb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3270" y="6125136"/>
            <a:ext cx="435743" cy="4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e915a279bb_0_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0087" y="6076623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e915a279bb_0_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65638" y="5846053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e915a279bb_0_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11373" y="6151817"/>
            <a:ext cx="435744" cy="44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e915a279bb_0_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6265" y="5944096"/>
            <a:ext cx="435744" cy="441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2021-08-06T18:56:30Z</dcterms:created>
  <dc:creator>William Lambert</dc:creator>
</cp:coreProperties>
</file>