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4" d="100"/>
          <a:sy n="174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2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0B80-1F82-AC46-AC3A-2362CB6ECF4D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9EC9-AC66-F443-9D24-449B857EA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88990" y="2160402"/>
            <a:ext cx="914400" cy="9144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35560" y="1699714"/>
            <a:ext cx="1818369" cy="1825537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4832" y="1246325"/>
            <a:ext cx="2738943" cy="2738741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7"/>
          </p:cNvCxnSpPr>
          <p:nvPr/>
        </p:nvCxnSpPr>
        <p:spPr>
          <a:xfrm flipV="1">
            <a:off x="3934237" y="2294313"/>
            <a:ext cx="335242" cy="318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34237" y="2294313"/>
            <a:ext cx="861299" cy="318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6"/>
          </p:cNvCxnSpPr>
          <p:nvPr/>
        </p:nvCxnSpPr>
        <p:spPr>
          <a:xfrm>
            <a:off x="3944304" y="2612919"/>
            <a:ext cx="1369471" cy="27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74285" y="23894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101147" y="224449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603922" y="201731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799147" y="2253703"/>
            <a:ext cx="290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403390" y="2105999"/>
            <a:ext cx="290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42644" y="2338697"/>
            <a:ext cx="290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99147" y="279780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62652" y="324299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736947" y="3708067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3867508" y="3959522"/>
            <a:ext cx="52130" cy="547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1227" y="3498806"/>
            <a:ext cx="52130" cy="547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3896701" y="304560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6639" y="4208784"/>
            <a:ext cx="5557838" cy="406333"/>
            <a:chOff x="1736025" y="4541285"/>
            <a:chExt cx="5557838" cy="406333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736025" y="4824412"/>
              <a:ext cx="4627656" cy="7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064635" y="4722231"/>
              <a:ext cx="790944" cy="2189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r>
                <a:rPr lang="en-US" sz="1400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48832" y="4728658"/>
              <a:ext cx="790944" cy="2189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  <a:endParaRPr lang="en-US" sz="1400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42644" y="4714932"/>
              <a:ext cx="790944" cy="2189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r>
                <a:rPr lang="en-US" sz="1400" baseline="-25000" dirty="0">
                  <a:solidFill>
                    <a:schemeClr val="tx1"/>
                  </a:solidFill>
                </a:rPr>
                <a:t>3</a:t>
              </a:r>
              <a:endParaRPr lang="en-US" sz="1400" baseline="-25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207228" y="4547413"/>
              <a:ext cx="312906" cy="306195"/>
              <a:chOff x="4079121" y="4137829"/>
              <a:chExt cx="312906" cy="30619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079121" y="4137829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</a:t>
                </a:r>
                <a:r>
                  <a:rPr lang="en-US" sz="1200" baseline="-25000" dirty="0" smtClean="0"/>
                  <a:t>3</a:t>
                </a:r>
                <a:endParaRPr lang="en-US" sz="12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209682" y="4389284"/>
                <a:ext cx="52130" cy="547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518030" y="4541285"/>
              <a:ext cx="312906" cy="310550"/>
              <a:chOff x="3915052" y="3395396"/>
              <a:chExt cx="312906" cy="31055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915052" y="339539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033627" y="3651206"/>
                <a:ext cx="52130" cy="547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01147" y="4554337"/>
              <a:ext cx="312906" cy="293519"/>
              <a:chOff x="3951547" y="2950203"/>
              <a:chExt cx="312906" cy="29351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951547" y="2950203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</a:t>
                </a:r>
                <a:r>
                  <a:rPr lang="en-US" sz="1200" baseline="-25000" dirty="0" smtClean="0"/>
                  <a:t>1</a:t>
                </a:r>
                <a:endParaRPr lang="en-US" sz="12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 flipV="1">
                <a:off x="4049101" y="3198003"/>
                <a:ext cx="45719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6613023" y="4831711"/>
              <a:ext cx="4452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992579" y="4664191"/>
              <a:ext cx="301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</a:t>
              </a:r>
              <a:r>
                <a:rPr lang="en-US" sz="1200" baseline="-25000" dirty="0" err="1" smtClean="0"/>
                <a:t>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43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Hansen</dc:creator>
  <cp:lastModifiedBy>Glen Hansen</cp:lastModifiedBy>
  <cp:revision>5</cp:revision>
  <dcterms:created xsi:type="dcterms:W3CDTF">2011-10-03T20:07:55Z</dcterms:created>
  <dcterms:modified xsi:type="dcterms:W3CDTF">2011-10-03T20:29:35Z</dcterms:modified>
</cp:coreProperties>
</file>