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046B-FD0B-4FD8-9FA4-346CA7AB9A0B}" type="datetimeFigureOut">
              <a:rPr lang="pt-BR" smtClean="0"/>
              <a:t>24/03/2017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9497-52DB-4288-A3C4-73F45EC3AF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75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046B-FD0B-4FD8-9FA4-346CA7AB9A0B}" type="datetimeFigureOut">
              <a:rPr lang="pt-BR" smtClean="0"/>
              <a:t>24/03/2017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9497-52DB-4288-A3C4-73F45EC3AF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30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046B-FD0B-4FD8-9FA4-346CA7AB9A0B}" type="datetimeFigureOut">
              <a:rPr lang="pt-BR" smtClean="0"/>
              <a:t>24/03/2017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9497-52DB-4288-A3C4-73F45EC3AF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78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046B-FD0B-4FD8-9FA4-346CA7AB9A0B}" type="datetimeFigureOut">
              <a:rPr lang="pt-BR" smtClean="0"/>
              <a:t>24/03/2017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9497-52DB-4288-A3C4-73F45EC3AF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12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046B-FD0B-4FD8-9FA4-346CA7AB9A0B}" type="datetimeFigureOut">
              <a:rPr lang="pt-BR" smtClean="0"/>
              <a:t>24/03/2017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9497-52DB-4288-A3C4-73F45EC3AF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56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046B-FD0B-4FD8-9FA4-346CA7AB9A0B}" type="datetimeFigureOut">
              <a:rPr lang="pt-BR" smtClean="0"/>
              <a:t>24/03/2017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9497-52DB-4288-A3C4-73F45EC3AF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55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046B-FD0B-4FD8-9FA4-346CA7AB9A0B}" type="datetimeFigureOut">
              <a:rPr lang="pt-BR" smtClean="0"/>
              <a:t>24/03/2017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9497-52DB-4288-A3C4-73F45EC3AF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066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046B-FD0B-4FD8-9FA4-346CA7AB9A0B}" type="datetimeFigureOut">
              <a:rPr lang="pt-BR" smtClean="0"/>
              <a:t>24/03/2017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9497-52DB-4288-A3C4-73F45EC3AF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03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046B-FD0B-4FD8-9FA4-346CA7AB9A0B}" type="datetimeFigureOut">
              <a:rPr lang="pt-BR" smtClean="0"/>
              <a:t>24/03/2017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9497-52DB-4288-A3C4-73F45EC3AF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5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046B-FD0B-4FD8-9FA4-346CA7AB9A0B}" type="datetimeFigureOut">
              <a:rPr lang="pt-BR" smtClean="0"/>
              <a:t>24/03/2017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9497-52DB-4288-A3C4-73F45EC3AF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97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046B-FD0B-4FD8-9FA4-346CA7AB9A0B}" type="datetimeFigureOut">
              <a:rPr lang="pt-BR" smtClean="0"/>
              <a:t>24/03/2017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9497-52DB-4288-A3C4-73F45EC3AF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97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6046B-FD0B-4FD8-9FA4-346CA7AB9A0B}" type="datetimeFigureOut">
              <a:rPr lang="pt-BR" smtClean="0"/>
              <a:t>24/03/2017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B9497-52DB-4288-A3C4-73F45EC3AF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9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Ybgopx44vo" TargetMode="External"/><Relationship Id="rId2" Type="http://schemas.openxmlformats.org/officeDocument/2006/relationships/hyperlink" Target="https://www.youtube.com/watch?v=OoS5AK6qz1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javascript-and-opinions/state-of-the-art-javascript-in-2016-ab67fc68eb0b#.th34236rz" TargetMode="External"/><Relationship Id="rId5" Type="http://schemas.openxmlformats.org/officeDocument/2006/relationships/hyperlink" Target="https://medium.com/javascript-scene/top-javascript-frameworks-topics-to-learn-in-2017-700a397b711#.moid5bt3u" TargetMode="External"/><Relationship Id="rId4" Type="http://schemas.openxmlformats.org/officeDocument/2006/relationships/hyperlink" Target="https://www.youtube.com/watch?v=_D1JGNidMr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React</a:t>
            </a:r>
            <a:r>
              <a:rPr lang="pt-BR" dirty="0"/>
              <a:t>/</a:t>
            </a:r>
            <a:r>
              <a:rPr lang="pt-BR" dirty="0" err="1"/>
              <a:t>Redux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593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fazer desenvolvimento web?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“Na mão”</a:t>
            </a:r>
          </a:p>
          <a:p>
            <a:r>
              <a:rPr lang="pt-BR" dirty="0"/>
              <a:t>Framework</a:t>
            </a:r>
          </a:p>
          <a:p>
            <a:pPr lvl="1"/>
            <a:r>
              <a:rPr lang="pt-BR" dirty="0"/>
              <a:t>Knockout</a:t>
            </a:r>
          </a:p>
          <a:p>
            <a:pPr lvl="1"/>
            <a:r>
              <a:rPr lang="pt-BR" dirty="0"/>
              <a:t>Angular2</a:t>
            </a:r>
          </a:p>
          <a:p>
            <a:pPr lvl="1"/>
            <a:r>
              <a:rPr lang="pt-BR" dirty="0" err="1"/>
              <a:t>Aurelia</a:t>
            </a:r>
            <a:endParaRPr lang="pt-BR" dirty="0"/>
          </a:p>
          <a:p>
            <a:pPr lvl="1"/>
            <a:r>
              <a:rPr lang="pt-BR" dirty="0" err="1"/>
              <a:t>Vuejs</a:t>
            </a:r>
            <a:endParaRPr lang="pt-BR" dirty="0"/>
          </a:p>
          <a:p>
            <a:pPr lvl="1"/>
            <a:r>
              <a:rPr lang="pt-BR" dirty="0"/>
              <a:t>Entre muitos outros...</a:t>
            </a:r>
          </a:p>
        </p:txBody>
      </p:sp>
    </p:spTree>
    <p:extLst>
      <p:ext uri="{BB962C8B-B14F-4D97-AF65-F5344CB8AC3E}">
        <p14:creationId xmlns:p14="http://schemas.microsoft.com/office/powerpoint/2010/main" val="337524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React</a:t>
            </a:r>
            <a:r>
              <a:rPr lang="pt-BR" dirty="0"/>
              <a:t>: o que é?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Framework para desenvolvimento de aplicações web</a:t>
            </a:r>
          </a:p>
          <a:p>
            <a:r>
              <a:rPr lang="pt-BR" dirty="0"/>
              <a:t>Front-</a:t>
            </a:r>
            <a:r>
              <a:rPr lang="pt-BR" dirty="0" err="1"/>
              <a:t>end</a:t>
            </a:r>
            <a:r>
              <a:rPr lang="pt-BR" dirty="0"/>
              <a:t> (V do MVC)</a:t>
            </a:r>
          </a:p>
          <a:p>
            <a:r>
              <a:rPr lang="pt-BR" dirty="0"/>
              <a:t>Renderização no cliente ou no servidor</a:t>
            </a:r>
          </a:p>
          <a:p>
            <a:r>
              <a:rPr lang="pt-BR" dirty="0"/>
              <a:t>Open </a:t>
            </a:r>
            <a:r>
              <a:rPr lang="pt-BR" dirty="0" err="1"/>
              <a:t>source</a:t>
            </a:r>
            <a:endParaRPr lang="pt-BR" dirty="0"/>
          </a:p>
          <a:p>
            <a:r>
              <a:rPr lang="pt-BR" dirty="0"/>
              <a:t>Criado pelo Facebook</a:t>
            </a:r>
          </a:p>
        </p:txBody>
      </p:sp>
    </p:spTree>
    <p:extLst>
      <p:ext uri="{BB962C8B-B14F-4D97-AF65-F5344CB8AC3E}">
        <p14:creationId xmlns:p14="http://schemas.microsoft.com/office/powerpoint/2010/main" val="2290860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React</a:t>
            </a:r>
            <a:r>
              <a:rPr lang="pt-BR" dirty="0"/>
              <a:t>: Pontos positivos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Stateless</a:t>
            </a:r>
            <a:endParaRPr lang="pt-BR" dirty="0"/>
          </a:p>
          <a:p>
            <a:r>
              <a:rPr lang="pt-BR"/>
              <a:t>Funcional</a:t>
            </a:r>
            <a:endParaRPr lang="pt-BR" dirty="0"/>
          </a:p>
          <a:p>
            <a:r>
              <a:rPr lang="pt-BR" dirty="0"/>
              <a:t>Modular (componentes)</a:t>
            </a:r>
          </a:p>
          <a:p>
            <a:r>
              <a:rPr lang="pt-BR" dirty="0"/>
              <a:t>“Só” </a:t>
            </a:r>
            <a:r>
              <a:rPr lang="pt-BR" dirty="0" err="1"/>
              <a:t>javascript</a:t>
            </a:r>
            <a:endParaRPr lang="pt-BR" dirty="0"/>
          </a:p>
          <a:p>
            <a:r>
              <a:rPr lang="pt-BR" dirty="0" err="1"/>
              <a:t>One</a:t>
            </a:r>
            <a:r>
              <a:rPr lang="pt-BR" dirty="0"/>
              <a:t> </a:t>
            </a:r>
            <a:r>
              <a:rPr lang="pt-BR" dirty="0" err="1"/>
              <a:t>way</a:t>
            </a:r>
            <a:r>
              <a:rPr lang="pt-BR" dirty="0"/>
              <a:t> </a:t>
            </a:r>
            <a:r>
              <a:rPr lang="pt-BR" dirty="0" err="1"/>
              <a:t>dataflow</a:t>
            </a:r>
            <a:endParaRPr lang="pt-BR" dirty="0"/>
          </a:p>
          <a:p>
            <a:r>
              <a:rPr lang="pt-BR" dirty="0"/>
              <a:t>DOM virtual</a:t>
            </a:r>
          </a:p>
          <a:p>
            <a:pPr lvl="1"/>
            <a:r>
              <a:rPr lang="pt-BR" dirty="0"/>
              <a:t>Renderização modular e condicional</a:t>
            </a:r>
          </a:p>
          <a:p>
            <a:pPr lvl="1"/>
            <a:r>
              <a:rPr lang="pt-BR" dirty="0"/>
              <a:t>Alta performance</a:t>
            </a:r>
          </a:p>
          <a:p>
            <a:r>
              <a:rPr lang="pt-BR" dirty="0" err="1"/>
              <a:t>ReactNative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919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React</a:t>
            </a:r>
            <a:r>
              <a:rPr lang="pt-BR" dirty="0"/>
              <a:t>: o que precisa para o desenvolvimento?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“IDE”: editor de texto</a:t>
            </a:r>
          </a:p>
          <a:p>
            <a:pPr lvl="1"/>
            <a:r>
              <a:rPr lang="pt-BR" dirty="0"/>
              <a:t>Sublime </a:t>
            </a:r>
            <a:r>
              <a:rPr lang="pt-BR" dirty="0" err="1"/>
              <a:t>Text</a:t>
            </a:r>
            <a:endParaRPr lang="pt-BR" dirty="0"/>
          </a:p>
          <a:p>
            <a:pPr lvl="1"/>
            <a:r>
              <a:rPr lang="pt-BR" dirty="0"/>
              <a:t>VS </a:t>
            </a:r>
            <a:r>
              <a:rPr lang="pt-BR" dirty="0" err="1"/>
              <a:t>Code</a:t>
            </a:r>
            <a:endParaRPr lang="pt-BR" dirty="0"/>
          </a:p>
          <a:p>
            <a:r>
              <a:rPr lang="pt-BR" dirty="0"/>
              <a:t>Compilador: gera o site</a:t>
            </a:r>
            <a:r>
              <a:rPr lang="pt-BR"/>
              <a:t>/aplicação </a:t>
            </a:r>
            <a:r>
              <a:rPr lang="pt-BR" dirty="0"/>
              <a:t>(HTML, CSS e JS)</a:t>
            </a:r>
          </a:p>
          <a:p>
            <a:pPr lvl="1"/>
            <a:r>
              <a:rPr lang="pt-BR" dirty="0" err="1"/>
              <a:t>Nodejs</a:t>
            </a:r>
            <a:endParaRPr lang="pt-BR" dirty="0"/>
          </a:p>
          <a:p>
            <a:r>
              <a:rPr lang="pt-BR" dirty="0"/>
              <a:t>Gerenciador de pacotes</a:t>
            </a:r>
          </a:p>
          <a:p>
            <a:pPr lvl="1"/>
            <a:r>
              <a:rPr lang="pt-BR" dirty="0" err="1"/>
              <a:t>npm</a:t>
            </a:r>
            <a:endParaRPr lang="pt-BR" dirty="0"/>
          </a:p>
          <a:p>
            <a:pPr lvl="1"/>
            <a:r>
              <a:rPr lang="pt-BR" dirty="0" err="1"/>
              <a:t>yarn</a:t>
            </a:r>
            <a:endParaRPr lang="pt-BR" dirty="0"/>
          </a:p>
          <a:p>
            <a:r>
              <a:rPr lang="pt-BR" dirty="0"/>
              <a:t>Todo o mundo de soluções prontas dentro do mundo </a:t>
            </a:r>
            <a:r>
              <a:rPr lang="pt-BR" dirty="0" err="1"/>
              <a:t>npm</a:t>
            </a:r>
            <a:r>
              <a:rPr lang="pt-BR" dirty="0"/>
              <a:t>, </a:t>
            </a:r>
            <a:r>
              <a:rPr lang="pt-BR" dirty="0" err="1"/>
              <a:t>javascript</a:t>
            </a:r>
            <a:r>
              <a:rPr lang="pt-BR" dirty="0"/>
              <a:t>, etc...</a:t>
            </a:r>
          </a:p>
        </p:txBody>
      </p:sp>
    </p:spTree>
    <p:extLst>
      <p:ext uri="{BB962C8B-B14F-4D97-AF65-F5344CB8AC3E}">
        <p14:creationId xmlns:p14="http://schemas.microsoft.com/office/powerpoint/2010/main" val="1613089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Redux</a:t>
            </a:r>
            <a:r>
              <a:rPr lang="pt-BR" dirty="0"/>
              <a:t>: O que é?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Gerenciador do </a:t>
            </a:r>
            <a:r>
              <a:rPr lang="pt-BR" dirty="0" err="1"/>
              <a:t>state</a:t>
            </a:r>
            <a:r>
              <a:rPr lang="pt-BR" dirty="0"/>
              <a:t> (estado, dados, etc...) da aplicação web</a:t>
            </a:r>
          </a:p>
          <a:p>
            <a:r>
              <a:rPr lang="pt-BR" dirty="0"/>
              <a:t>Pode ser usado com qualquer framework</a:t>
            </a:r>
          </a:p>
          <a:p>
            <a:r>
              <a:rPr lang="pt-BR" dirty="0"/>
              <a:t>Casamento quase nativo com o </a:t>
            </a:r>
            <a:r>
              <a:rPr lang="pt-BR" dirty="0" err="1"/>
              <a:t>React</a:t>
            </a:r>
            <a:endParaRPr lang="pt-BR" dirty="0"/>
          </a:p>
          <a:p>
            <a:r>
              <a:rPr lang="pt-BR" dirty="0"/>
              <a:t>Fonte de dados: única e centralizada</a:t>
            </a:r>
          </a:p>
          <a:p>
            <a:r>
              <a:rPr lang="pt-BR" dirty="0"/>
              <a:t>Histórico de cada alteração no </a:t>
            </a:r>
            <a:r>
              <a:rPr lang="pt-BR" dirty="0" err="1"/>
              <a:t>state</a:t>
            </a:r>
            <a:r>
              <a:rPr lang="pt-BR" dirty="0"/>
              <a:t> da aplicação</a:t>
            </a:r>
          </a:p>
        </p:txBody>
      </p:sp>
    </p:spTree>
    <p:extLst>
      <p:ext uri="{BB962C8B-B14F-4D97-AF65-F5344CB8AC3E}">
        <p14:creationId xmlns:p14="http://schemas.microsoft.com/office/powerpoint/2010/main" val="114763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React</a:t>
            </a:r>
            <a:r>
              <a:rPr lang="pt-BR" dirty="0"/>
              <a:t>/</a:t>
            </a:r>
            <a:r>
              <a:rPr lang="pt-BR" dirty="0" err="1"/>
              <a:t>Redux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Comunidade e documentação: gigantesca</a:t>
            </a:r>
          </a:p>
          <a:p>
            <a:r>
              <a:rPr lang="pt-BR" dirty="0"/>
              <a:t>Maiores apps do mundo</a:t>
            </a:r>
          </a:p>
          <a:p>
            <a:pPr lvl="1"/>
            <a:r>
              <a:rPr lang="pt-BR" dirty="0"/>
              <a:t>Netflix, Yahoo, Instagram, Facebook, New York Times, Khan </a:t>
            </a:r>
            <a:r>
              <a:rPr lang="pt-BR" dirty="0" err="1"/>
              <a:t>Academy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86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React</a:t>
            </a:r>
            <a:r>
              <a:rPr lang="pt-BR" dirty="0"/>
              <a:t> e Virtual DOM</a:t>
            </a:r>
          </a:p>
          <a:p>
            <a:pPr lvl="1"/>
            <a:r>
              <a:rPr lang="pt-BR" dirty="0">
                <a:hlinkClick r:id="rId2"/>
              </a:rPr>
              <a:t>https://www.youtube.com/watch?v=OoS5AK6qz1Q</a:t>
            </a:r>
            <a:endParaRPr lang="pt-BR" dirty="0"/>
          </a:p>
          <a:p>
            <a:pPr lvl="1"/>
            <a:r>
              <a:rPr lang="pt-BR" dirty="0">
                <a:hlinkClick r:id="rId3"/>
              </a:rPr>
              <a:t>https://www.youtube.com/watch?v=BYbgopx44vo</a:t>
            </a:r>
            <a:endParaRPr lang="pt-BR" dirty="0"/>
          </a:p>
          <a:p>
            <a:r>
              <a:rPr lang="pt-BR" dirty="0"/>
              <a:t>Exemplo </a:t>
            </a:r>
            <a:r>
              <a:rPr lang="pt-BR" dirty="0" err="1"/>
              <a:t>React</a:t>
            </a:r>
            <a:endParaRPr lang="pt-BR" dirty="0"/>
          </a:p>
          <a:p>
            <a:pPr lvl="1"/>
            <a:r>
              <a:rPr lang="pt-BR" dirty="0">
                <a:hlinkClick r:id="rId4"/>
              </a:rPr>
              <a:t>https://www.youtube.com/watch?v=_D1JGNidMr4</a:t>
            </a:r>
            <a:endParaRPr lang="pt-BR" dirty="0"/>
          </a:p>
          <a:p>
            <a:r>
              <a:rPr lang="pt-BR" dirty="0" err="1"/>
              <a:t>Pq</a:t>
            </a:r>
            <a:r>
              <a:rPr lang="pt-BR" dirty="0"/>
              <a:t> </a:t>
            </a:r>
            <a:r>
              <a:rPr lang="pt-BR" dirty="0" err="1"/>
              <a:t>React</a:t>
            </a:r>
            <a:r>
              <a:rPr lang="pt-BR" dirty="0"/>
              <a:t>?</a:t>
            </a:r>
          </a:p>
          <a:p>
            <a:pPr lvl="1"/>
            <a:r>
              <a:rPr lang="pt-BR" dirty="0">
                <a:hlinkClick r:id="rId5"/>
              </a:rPr>
              <a:t>https://medium.com/javascript-scene/top-javascript-frameworks-topics-to-learn-in-2017-700a397b711#.moid5bt3u</a:t>
            </a:r>
            <a:endParaRPr lang="pt-BR" dirty="0"/>
          </a:p>
          <a:p>
            <a:pPr lvl="1"/>
            <a:r>
              <a:rPr lang="pt-BR" dirty="0">
                <a:hlinkClick r:id="rId6"/>
              </a:rPr>
              <a:t>https://medium.com/javascript-and-opinions/state-of-the-art-javascript-in-2016-ab67fc68eb0b#.th34236rz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2369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273</Words>
  <Application>Microsoft Office PowerPoint</Application>
  <PresentationFormat>Apresentação na tela (4:3)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React/Redux</vt:lpstr>
      <vt:lpstr>Como fazer desenvolvimento web?</vt:lpstr>
      <vt:lpstr>React: o que é?</vt:lpstr>
      <vt:lpstr>React: Pontos positivos</vt:lpstr>
      <vt:lpstr>React: o que precisa para o desenvolvimento?</vt:lpstr>
      <vt:lpstr>Redux: O que é?</vt:lpstr>
      <vt:lpstr>React/Redux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React/Redux</dc:title>
  <dc:creator>Gustavo Basso</dc:creator>
  <cp:lastModifiedBy>Gustavo Basso</cp:lastModifiedBy>
  <cp:revision>5</cp:revision>
  <dcterms:created xsi:type="dcterms:W3CDTF">2017-03-24T03:25:45Z</dcterms:created>
  <dcterms:modified xsi:type="dcterms:W3CDTF">2017-03-24T03:47:17Z</dcterms:modified>
</cp:coreProperties>
</file>