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9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4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EBA9-98E6-4C4B-8A71-5544FB1AE5E7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0342-8EB1-47A0-8146-4489BB0B6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ffle.io/ipea/ipeaDATA_20" TargetMode="External"/><Relationship Id="rId2" Type="http://schemas.openxmlformats.org/officeDocument/2006/relationships/hyperlink" Target="https://github.com/ipea/ipeaDATA_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IpeaData</a:t>
            </a:r>
            <a:r>
              <a:rPr lang="pt-BR" dirty="0"/>
              <a:t> v2.0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Reunião do Comitê de Gestão do </a:t>
            </a:r>
            <a:r>
              <a:rPr lang="pt-BR" dirty="0" err="1"/>
              <a:t>Ipeadata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5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1388" y="2125266"/>
            <a:ext cx="5432612" cy="4732734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5980"/>
            <a:ext cx="5549382" cy="473202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59" y="2728331"/>
            <a:ext cx="3192727" cy="319272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728333"/>
            <a:ext cx="3237992" cy="3192726"/>
          </a:xfrm>
        </p:spPr>
        <p:txBody>
          <a:bodyPr anchor="ctr">
            <a:normAutofit/>
          </a:bodyPr>
          <a:lstStyle/>
          <a:p>
            <a:r>
              <a:rPr lang="pt-BR" sz="1500">
                <a:solidFill>
                  <a:schemeClr val="bg1"/>
                </a:solidFill>
              </a:rPr>
              <a:t>IpeaData 2.0</a:t>
            </a:r>
          </a:p>
          <a:p>
            <a:endParaRPr lang="pt-BR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1388" y="2125266"/>
            <a:ext cx="5432612" cy="4732734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5980"/>
            <a:ext cx="5549382" cy="473202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60" y="3237648"/>
            <a:ext cx="3843630" cy="250797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pt-BR"/>
              <a:t>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728333"/>
            <a:ext cx="3237992" cy="3192726"/>
          </a:xfrm>
        </p:spPr>
        <p:txBody>
          <a:bodyPr anchor="ctr">
            <a:normAutofit/>
          </a:bodyPr>
          <a:lstStyle/>
          <a:p>
            <a:r>
              <a:rPr lang="pt-BR" sz="1500">
                <a:solidFill>
                  <a:schemeClr val="bg1"/>
                </a:solidFill>
              </a:rPr>
              <a:t>Módulos</a:t>
            </a:r>
          </a:p>
          <a:p>
            <a:r>
              <a:rPr lang="pt-BR" sz="1500">
                <a:solidFill>
                  <a:schemeClr val="bg1"/>
                </a:solidFill>
              </a:rPr>
              <a:t>Flexibilidade</a:t>
            </a:r>
          </a:p>
          <a:p>
            <a:r>
              <a:rPr lang="pt-BR" sz="1500">
                <a:solidFill>
                  <a:schemeClr val="bg1"/>
                </a:solidFill>
              </a:rPr>
              <a:t>Liberdade</a:t>
            </a:r>
          </a:p>
        </p:txBody>
      </p:sp>
    </p:spTree>
    <p:extLst>
      <p:ext uri="{BB962C8B-B14F-4D97-AF65-F5344CB8AC3E}">
        <p14:creationId xmlns:p14="http://schemas.microsoft.com/office/powerpoint/2010/main" val="31874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Facilitar desenvolvimento</a:t>
            </a:r>
          </a:p>
          <a:p>
            <a:r>
              <a:rPr lang="pt-BR" dirty="0"/>
              <a:t>Facilitar manutenção</a:t>
            </a:r>
          </a:p>
          <a:p>
            <a:r>
              <a:rPr lang="pt-BR" dirty="0"/>
              <a:t>Aumentar confiabilidade</a:t>
            </a:r>
          </a:p>
          <a:p>
            <a:r>
              <a:rPr lang="pt-BR" dirty="0"/>
              <a:t>Implementar padrão no processo de desenvolvimento</a:t>
            </a:r>
          </a:p>
          <a:p>
            <a:r>
              <a:rPr lang="pt-BR" dirty="0"/>
              <a:t>Aumentar integração com diferentes tecnologias</a:t>
            </a:r>
          </a:p>
          <a:p>
            <a:r>
              <a:rPr lang="pt-BR" dirty="0"/>
              <a:t>Aumentar integração com diferentes </a:t>
            </a:r>
            <a:r>
              <a:rPr lang="pt-BR" dirty="0" err="1"/>
              <a:t>API´s</a:t>
            </a:r>
            <a:r>
              <a:rPr lang="pt-BR" dirty="0"/>
              <a:t> e/ou fontes de dados</a:t>
            </a:r>
          </a:p>
        </p:txBody>
      </p:sp>
    </p:spTree>
    <p:extLst>
      <p:ext uri="{BB962C8B-B14F-4D97-AF65-F5344CB8AC3E}">
        <p14:creationId xmlns:p14="http://schemas.microsoft.com/office/powerpoint/2010/main" val="232712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na documentação</a:t>
            </a:r>
          </a:p>
          <a:p>
            <a:pPr lvl="1"/>
            <a:r>
              <a:rPr lang="pt-BR" dirty="0"/>
              <a:t>Revisão dos </a:t>
            </a:r>
            <a:r>
              <a:rPr lang="pt-BR" dirty="0" err="1"/>
              <a:t>docs</a:t>
            </a:r>
            <a:r>
              <a:rPr lang="pt-BR" dirty="0"/>
              <a:t> do </a:t>
            </a:r>
            <a:r>
              <a:rPr lang="pt-BR" dirty="0" err="1"/>
              <a:t>IpeaData</a:t>
            </a:r>
            <a:r>
              <a:rPr lang="pt-BR" dirty="0"/>
              <a:t> 1.0</a:t>
            </a:r>
          </a:p>
          <a:p>
            <a:r>
              <a:rPr lang="pt-BR" dirty="0"/>
              <a:t>Evolução do processo de desenvolvimento</a:t>
            </a:r>
          </a:p>
          <a:p>
            <a:pPr lvl="1"/>
            <a:r>
              <a:rPr lang="pt-BR" dirty="0"/>
              <a:t>Infra, </a:t>
            </a:r>
            <a:r>
              <a:rPr lang="pt-BR" dirty="0" err="1"/>
              <a:t>deploy</a:t>
            </a:r>
            <a:r>
              <a:rPr lang="pt-BR" dirty="0"/>
              <a:t>, nuvem,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Desenvolvimento, </a:t>
            </a:r>
            <a:r>
              <a:rPr lang="pt-BR" dirty="0" err="1"/>
              <a:t>github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Implementar novo site</a:t>
            </a:r>
          </a:p>
          <a:p>
            <a:pPr lvl="1"/>
            <a:r>
              <a:rPr lang="pt-BR" dirty="0"/>
              <a:t>Nova tecnologia para a parte visual do site: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Redux</a:t>
            </a:r>
            <a:endParaRPr lang="pt-BR" dirty="0"/>
          </a:p>
          <a:p>
            <a:pPr lvl="1"/>
            <a:r>
              <a:rPr lang="pt-BR" dirty="0"/>
              <a:t>Se conectando à estrutura de banco e servidor existente</a:t>
            </a:r>
          </a:p>
          <a:p>
            <a:pPr lvl="1"/>
            <a:r>
              <a:rPr lang="pt-BR" dirty="0"/>
              <a:t>Trabalhar somente a parte da visualização do usuário final</a:t>
            </a:r>
          </a:p>
        </p:txBody>
      </p:sp>
    </p:spTree>
    <p:extLst>
      <p:ext uri="{BB962C8B-B14F-4D97-AF65-F5344CB8AC3E}">
        <p14:creationId xmlns:p14="http://schemas.microsoft.com/office/powerpoint/2010/main" val="26930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já foi feito?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dez/2016: mapeamento dos recursos necessários</a:t>
            </a:r>
          </a:p>
          <a:p>
            <a:r>
              <a:rPr lang="pt-BR" dirty="0" err="1"/>
              <a:t>jan</a:t>
            </a:r>
            <a:r>
              <a:rPr lang="pt-BR" dirty="0"/>
              <a:t>/2017: abertura da chamada publica e processo de </a:t>
            </a:r>
            <a:r>
              <a:rPr lang="pt-BR" dirty="0" err="1"/>
              <a:t>contratacao</a:t>
            </a:r>
            <a:endParaRPr lang="pt-BR" dirty="0"/>
          </a:p>
          <a:p>
            <a:r>
              <a:rPr lang="pt-BR" dirty="0" err="1"/>
              <a:t>fev</a:t>
            </a:r>
            <a:r>
              <a:rPr lang="pt-BR" dirty="0"/>
              <a:t>/2017: inicio dos trabalhos</a:t>
            </a:r>
          </a:p>
          <a:p>
            <a:pPr lvl="1"/>
            <a:r>
              <a:rPr lang="pt-BR" dirty="0"/>
              <a:t>estudo da documentação </a:t>
            </a:r>
            <a:r>
              <a:rPr lang="pt-BR" dirty="0" err="1"/>
              <a:t>IpeaData</a:t>
            </a:r>
            <a:r>
              <a:rPr lang="pt-BR" dirty="0"/>
              <a:t> 1.0</a:t>
            </a:r>
          </a:p>
          <a:p>
            <a:pPr lvl="1"/>
            <a:r>
              <a:rPr lang="pt-BR" dirty="0"/>
              <a:t>estudo da infra atual</a:t>
            </a:r>
          </a:p>
          <a:p>
            <a:pPr lvl="1"/>
            <a:r>
              <a:rPr lang="pt-BR" dirty="0" err="1"/>
              <a:t>sugestoes</a:t>
            </a:r>
            <a:r>
              <a:rPr lang="pt-BR" dirty="0"/>
              <a:t> de melhorias e novas tecnologias</a:t>
            </a:r>
          </a:p>
          <a:p>
            <a:r>
              <a:rPr lang="pt-BR" dirty="0"/>
              <a:t>mar/2017:</a:t>
            </a:r>
          </a:p>
          <a:p>
            <a:pPr lvl="1"/>
            <a:r>
              <a:rPr lang="pt-BR" dirty="0"/>
              <a:t>estudo da tecnologia para implementar novo site</a:t>
            </a:r>
          </a:p>
          <a:p>
            <a:pPr lvl="1"/>
            <a:r>
              <a:rPr lang="pt-BR" dirty="0"/>
              <a:t>levantamento dos requisitos</a:t>
            </a:r>
          </a:p>
          <a:p>
            <a:r>
              <a:rPr lang="pt-BR" dirty="0" err="1"/>
              <a:t>abr</a:t>
            </a:r>
            <a:r>
              <a:rPr lang="pt-BR" dirty="0"/>
              <a:t>/2017:</a:t>
            </a:r>
          </a:p>
          <a:p>
            <a:pPr lvl="1"/>
            <a:r>
              <a:rPr lang="pt-BR" dirty="0"/>
              <a:t>montagem do primeiro protótipo já na nova tecnologia</a:t>
            </a:r>
          </a:p>
        </p:txBody>
      </p:sp>
    </p:spTree>
    <p:extLst>
      <p:ext uri="{BB962C8B-B14F-4D97-AF65-F5344CB8AC3E}">
        <p14:creationId xmlns:p14="http://schemas.microsoft.com/office/powerpoint/2010/main" val="42381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mai</a:t>
            </a:r>
            <a:r>
              <a:rPr lang="pt-BR" dirty="0"/>
              <a:t>/2017:</a:t>
            </a:r>
          </a:p>
          <a:p>
            <a:pPr lvl="1"/>
            <a:r>
              <a:rPr lang="pt-BR" dirty="0"/>
              <a:t>entrega da versão funcional do protótipo</a:t>
            </a:r>
          </a:p>
          <a:p>
            <a:pPr lvl="1"/>
            <a:r>
              <a:rPr lang="pt-BR" dirty="0"/>
              <a:t>entrega para a TI da estrutura de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automatica</a:t>
            </a:r>
            <a:r>
              <a:rPr lang="pt-BR" dirty="0"/>
              <a:t> (Jenkins)</a:t>
            </a:r>
          </a:p>
        </p:txBody>
      </p:sp>
    </p:spTree>
    <p:extLst>
      <p:ext uri="{BB962C8B-B14F-4D97-AF65-F5344CB8AC3E}">
        <p14:creationId xmlns:p14="http://schemas.microsoft.com/office/powerpoint/2010/main" val="3905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Acompanhamento ao vivo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134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https://github.com/ipea/ipeaDATA_20/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3"/>
              </a:rPr>
              <a:t>https://waffle.io/ipea/ipeaDATA_20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8628" r="24496" b="8192"/>
          <a:stretch/>
        </p:blipFill>
        <p:spPr>
          <a:xfrm>
            <a:off x="3716323" y="2003495"/>
            <a:ext cx="1711354" cy="14624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39" y="4318743"/>
            <a:ext cx="1631921" cy="16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6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232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IpeaData v2.0</vt:lpstr>
      <vt:lpstr>Objetivo</vt:lpstr>
      <vt:lpstr>Princípios</vt:lpstr>
      <vt:lpstr>Vantagens</vt:lpstr>
      <vt:lpstr>Primeiras Metas</vt:lpstr>
      <vt:lpstr>O que já foi feito?</vt:lpstr>
      <vt:lpstr>Próximos passos</vt:lpstr>
      <vt:lpstr>Acompanhamento ao vivo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IpeaData v2.0</dc:title>
  <dc:creator>Gustavo Basso</dc:creator>
  <cp:lastModifiedBy>Gustavo Basso</cp:lastModifiedBy>
  <cp:revision>2</cp:revision>
  <dcterms:created xsi:type="dcterms:W3CDTF">2017-04-27T15:07:01Z</dcterms:created>
  <dcterms:modified xsi:type="dcterms:W3CDTF">2017-04-27T15:19:19Z</dcterms:modified>
</cp:coreProperties>
</file>