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FDA0C-B285-6E64-2BA3-B78DF92FA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49B26-47ED-F3FC-18AE-C5AF778AEC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8ABFF-F5B5-943D-31BB-96C783DDA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1EF66F-DB39-E563-B08A-018EB4FB8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2FE3D-2849-5FB3-99F6-6C1C4DC8B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2E8D8B-0034-52DA-0A87-0FB2BFDFF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6B251-7883-72DF-1309-E5FFFE74D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52890-D56A-32A3-B919-8A853FB46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A62E48-C8F1-97E6-E57D-10011FE95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C936B-5389-E1C4-3D11-C083E50F8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EF49D-DA3D-1C3C-CA5E-077CD171F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A2D96-E5D6-C469-9907-209514E5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-214424"/>
            <a:ext cx="1438275" cy="1438275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5C7DF-E876-913A-5563-FFBD95A666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0" y="6115386"/>
            <a:ext cx="860309" cy="620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1808039 - Mehrab Atik</cp:lastModifiedBy>
  <cp:revision>12</cp:revision>
  <dcterms:created xsi:type="dcterms:W3CDTF">2025-05-11T09:17:40Z</dcterms:created>
  <dcterms:modified xsi:type="dcterms:W3CDTF">2025-08-23T22:17:17Z</dcterms:modified>
</cp:coreProperties>
</file>