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6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0093-31A0-4FF7-BABE-BBAFB1F51AF5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8448-F71B-43AF-B70F-B3B93A3A8A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MTE 481 FDP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</a:p>
          <a:p>
            <a:r>
              <a:rPr lang="en-US" dirty="0" smtClean="0"/>
              <a:t>Collision Avoidance for Powered Wheelchairs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– Point Cloud</a:t>
            </a:r>
            <a:endParaRPr lang="en-US" dirty="0"/>
          </a:p>
        </p:txBody>
      </p:sp>
      <p:pic>
        <p:nvPicPr>
          <p:cNvPr id="5" name="Content Placeholder 4" descr="group_pointclou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2874" y="1600200"/>
            <a:ext cx="5978251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– Occupancy Map</a:t>
            </a:r>
            <a:endParaRPr lang="en-US" dirty="0"/>
          </a:p>
        </p:txBody>
      </p:sp>
      <p:pic>
        <p:nvPicPr>
          <p:cNvPr id="4" name="Content Placeholder 3" descr="group_occupanc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7869" y="1600200"/>
            <a:ext cx="4568262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Part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Count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Xbox Kinect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150$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Sonar Sensor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120$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Sheet Metal (sq foot)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Spacers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PCB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+ Components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120$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Basic</a:t>
                      </a:r>
                      <a:r>
                        <a:rPr lang="en-US" sz="11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Netbook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350$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754$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Powered wheelchairs can improve the mobility of the </a:t>
            </a:r>
            <a:r>
              <a:rPr lang="en-US" dirty="0" smtClean="0"/>
              <a:t>physically handicapped</a:t>
            </a:r>
            <a:r>
              <a:rPr lang="en-US" dirty="0"/>
              <a:t>, but alertness and control are required for </a:t>
            </a:r>
            <a:r>
              <a:rPr lang="en-US" dirty="0" smtClean="0"/>
              <a:t>safe operation</a:t>
            </a:r>
            <a:r>
              <a:rPr lang="en-US" dirty="0"/>
              <a:t>. Additional assistive technology is needed in order </a:t>
            </a:r>
            <a:r>
              <a:rPr lang="en-US" dirty="0" smtClean="0"/>
              <a:t>to afford </a:t>
            </a:r>
            <a:r>
              <a:rPr lang="en-US" dirty="0"/>
              <a:t>the same </a:t>
            </a:r>
            <a:r>
              <a:rPr lang="en-US" dirty="0" smtClean="0"/>
              <a:t>benefits </a:t>
            </a:r>
            <a:r>
              <a:rPr lang="en-US" dirty="0"/>
              <a:t>to the more severely disabled.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powered wheelchairs accessible to people who would otherwise be denied due to safety concerns</a:t>
            </a:r>
          </a:p>
          <a:p>
            <a:r>
              <a:rPr lang="en-US" dirty="0" smtClean="0"/>
              <a:t>Must improve </a:t>
            </a:r>
            <a:r>
              <a:rPr lang="en-US" dirty="0"/>
              <a:t>the safety of powered wheelchairs, for the </a:t>
            </a:r>
            <a:r>
              <a:rPr lang="en-US" dirty="0" smtClean="0"/>
              <a:t>occupant and </a:t>
            </a:r>
            <a:r>
              <a:rPr lang="en-US" dirty="0"/>
              <a:t>for nearby </a:t>
            </a:r>
            <a:r>
              <a:rPr lang="en-US" dirty="0" smtClean="0"/>
              <a:t>pedestrians</a:t>
            </a:r>
          </a:p>
          <a:p>
            <a:r>
              <a:rPr lang="en-US" dirty="0" smtClean="0"/>
              <a:t>It </a:t>
            </a:r>
            <a:r>
              <a:rPr lang="en-US" dirty="0"/>
              <a:t>must be possible to integrate with </a:t>
            </a:r>
            <a:r>
              <a:rPr lang="en-US" dirty="0" smtClean="0"/>
              <a:t>existing models of wheelchairs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Criteria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Mechanical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Weight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Size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Durability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Cost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Power Consumption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Sensing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Field of Vision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Range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Precision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Quantity of useful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endParaRPr lang="en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>
                          <a:latin typeface="Calibri"/>
                          <a:ea typeface="Calibri"/>
                          <a:cs typeface="Times New Roman"/>
                        </a:rPr>
                        <a:t>Processing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Required processing power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pic>
        <p:nvPicPr>
          <p:cNvPr id="4" name="Content Placeholder 3" descr="Criteria Weighting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2784" y="1600200"/>
            <a:ext cx="571843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609600"/>
                <a:gridCol w="685800"/>
                <a:gridCol w="609600"/>
                <a:gridCol w="685800"/>
                <a:gridCol w="685800"/>
                <a:gridCol w="685800"/>
                <a:gridCol w="609600"/>
                <a:gridCol w="685800"/>
                <a:gridCol w="609600"/>
                <a:gridCol w="609600"/>
              </a:tblGrid>
              <a:tr h="370840">
                <a:tc gridSpan="2">
                  <a:txBody>
                    <a:bodyPr/>
                    <a:lstStyle/>
                    <a:p>
                      <a:pPr indent="-226695"/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</a:b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Kinect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Lidar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Stereo Vision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Ultrasonic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Infrared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Criteria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Weighting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Weight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Durability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Price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Power Consumption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Required Processing Power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Field of Vision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0.045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Precision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0.3625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0.405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0.3675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/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0.4525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 Rowan’s Drawings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good diagram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Pictures From Testing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333</Words>
  <Application>Microsoft Office PowerPoint</Application>
  <PresentationFormat>On-screen Show (4:3)</PresentationFormat>
  <Paragraphs>199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MTE 481 FDP</vt:lpstr>
      <vt:lpstr>Needs Statement</vt:lpstr>
      <vt:lpstr>Objectives and Constraints</vt:lpstr>
      <vt:lpstr>Criteria</vt:lpstr>
      <vt:lpstr>Criteria</vt:lpstr>
      <vt:lpstr>Sensor Selection</vt:lpstr>
      <vt:lpstr>Prototypes</vt:lpstr>
      <vt:lpstr>High Level Operation</vt:lpstr>
      <vt:lpstr>Testing</vt:lpstr>
      <vt:lpstr>Kinect – Point Cloud</vt:lpstr>
      <vt:lpstr>Kinect – Occupancy Map</vt:lpstr>
      <vt:lpstr>Current BOM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 481 FDP</dc:title>
  <dc:creator>Jordan Valentin</dc:creator>
  <cp:lastModifiedBy>Jordan Valentin</cp:lastModifiedBy>
  <cp:revision>18</cp:revision>
  <dcterms:created xsi:type="dcterms:W3CDTF">2011-11-19T22:58:31Z</dcterms:created>
  <dcterms:modified xsi:type="dcterms:W3CDTF">2011-11-19T23:44:45Z</dcterms:modified>
</cp:coreProperties>
</file>