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0" r:id="rId3"/>
    <p:sldId id="267" r:id="rId4"/>
    <p:sldId id="362" r:id="rId5"/>
    <p:sldId id="268" r:id="rId6"/>
    <p:sldId id="269" r:id="rId7"/>
    <p:sldId id="270" r:id="rId8"/>
    <p:sldId id="271" r:id="rId9"/>
    <p:sldId id="379" r:id="rId10"/>
    <p:sldId id="380" r:id="rId11"/>
    <p:sldId id="332" r:id="rId12"/>
    <p:sldId id="272" r:id="rId13"/>
    <p:sldId id="273" r:id="rId14"/>
    <p:sldId id="274" r:id="rId15"/>
    <p:sldId id="275" r:id="rId16"/>
    <p:sldId id="300" r:id="rId17"/>
    <p:sldId id="382" r:id="rId18"/>
    <p:sldId id="383" r:id="rId19"/>
    <p:sldId id="385" r:id="rId20"/>
    <p:sldId id="328" r:id="rId21"/>
    <p:sldId id="38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8" y="4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Aggregation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Another Example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1305341"/>
            <a:ext cx="852420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gender='F’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388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 and GROUP BY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7606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full content of columns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8570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columns, split in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 groups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of rows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average rating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Examine the difference between COUNT(*) and COUNT(rating)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40028</TotalTime>
  <Words>1339</Words>
  <Application>Microsoft Office PowerPoint</Application>
  <PresentationFormat>On-screen Show (4:3)</PresentationFormat>
  <Paragraphs>344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Arial Unicode MS</vt:lpstr>
      <vt:lpstr>Calibri</vt:lpstr>
      <vt:lpstr>Office Theme</vt:lpstr>
      <vt:lpstr>SQL Aggregation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194</cp:revision>
  <cp:lastPrinted>2014-10-22T17:34:37Z</cp:lastPrinted>
  <dcterms:created xsi:type="dcterms:W3CDTF">2014-10-20T14:52:46Z</dcterms:created>
  <dcterms:modified xsi:type="dcterms:W3CDTF">2023-05-30T13:00:07Z</dcterms:modified>
</cp:coreProperties>
</file>