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12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351A08-7A2C-AE3D-B1DC-E905C4DA32E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9D646DC-F6C5-B49B-2060-CCBE7A335D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78A18E3-59FC-6E24-A97C-284636B7C4F0}"/>
              </a:ext>
            </a:extLst>
          </p:cNvPr>
          <p:cNvSpPr>
            <a:spLocks noGrp="1"/>
          </p:cNvSpPr>
          <p:nvPr>
            <p:ph type="dt" sz="half" idx="10"/>
          </p:nvPr>
        </p:nvSpPr>
        <p:spPr/>
        <p:txBody>
          <a:bodyPr/>
          <a:lstStyle/>
          <a:p>
            <a:fld id="{3030C1C6-4769-4458-86BC-A9CDEB83DE39}" type="datetimeFigureOut">
              <a:rPr lang="tr-TR" smtClean="0"/>
              <a:t>18.12.2023</a:t>
            </a:fld>
            <a:endParaRPr lang="tr-TR"/>
          </a:p>
        </p:txBody>
      </p:sp>
      <p:sp>
        <p:nvSpPr>
          <p:cNvPr id="5" name="Alt Bilgi Yer Tutucusu 4">
            <a:extLst>
              <a:ext uri="{FF2B5EF4-FFF2-40B4-BE49-F238E27FC236}">
                <a16:creationId xmlns:a16="http://schemas.microsoft.com/office/drawing/2014/main" id="{A04BE084-5755-3080-1642-B6A5A2CC6C6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8DC12DE-DAFB-0C16-A10D-F97106468FFF}"/>
              </a:ext>
            </a:extLst>
          </p:cNvPr>
          <p:cNvSpPr>
            <a:spLocks noGrp="1"/>
          </p:cNvSpPr>
          <p:nvPr>
            <p:ph type="sldNum" sz="quarter" idx="12"/>
          </p:nvPr>
        </p:nvSpPr>
        <p:spPr/>
        <p:txBody>
          <a:bodyPr/>
          <a:lstStyle/>
          <a:p>
            <a:fld id="{679EC825-4E6E-44D8-96B0-15DFF46ADF26}" type="slidenum">
              <a:rPr lang="tr-TR" smtClean="0"/>
              <a:t>‹#›</a:t>
            </a:fld>
            <a:endParaRPr lang="tr-TR"/>
          </a:p>
        </p:txBody>
      </p:sp>
    </p:spTree>
    <p:extLst>
      <p:ext uri="{BB962C8B-B14F-4D97-AF65-F5344CB8AC3E}">
        <p14:creationId xmlns:p14="http://schemas.microsoft.com/office/powerpoint/2010/main" val="2982409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6A306D-F348-7D0A-5078-140BDC90EE7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4633455-F9CD-6311-AF2B-669064A033A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221ACB9-EE09-DA2A-1A34-6289AB3A25AA}"/>
              </a:ext>
            </a:extLst>
          </p:cNvPr>
          <p:cNvSpPr>
            <a:spLocks noGrp="1"/>
          </p:cNvSpPr>
          <p:nvPr>
            <p:ph type="dt" sz="half" idx="10"/>
          </p:nvPr>
        </p:nvSpPr>
        <p:spPr/>
        <p:txBody>
          <a:bodyPr/>
          <a:lstStyle/>
          <a:p>
            <a:fld id="{3030C1C6-4769-4458-86BC-A9CDEB83DE39}" type="datetimeFigureOut">
              <a:rPr lang="tr-TR" smtClean="0"/>
              <a:t>18.12.2023</a:t>
            </a:fld>
            <a:endParaRPr lang="tr-TR"/>
          </a:p>
        </p:txBody>
      </p:sp>
      <p:sp>
        <p:nvSpPr>
          <p:cNvPr id="5" name="Alt Bilgi Yer Tutucusu 4">
            <a:extLst>
              <a:ext uri="{FF2B5EF4-FFF2-40B4-BE49-F238E27FC236}">
                <a16:creationId xmlns:a16="http://schemas.microsoft.com/office/drawing/2014/main" id="{553715DD-011B-7F65-B27C-F80BC9CEE83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FDCD2D6-E649-5253-D234-896803854DC2}"/>
              </a:ext>
            </a:extLst>
          </p:cNvPr>
          <p:cNvSpPr>
            <a:spLocks noGrp="1"/>
          </p:cNvSpPr>
          <p:nvPr>
            <p:ph type="sldNum" sz="quarter" idx="12"/>
          </p:nvPr>
        </p:nvSpPr>
        <p:spPr/>
        <p:txBody>
          <a:bodyPr/>
          <a:lstStyle/>
          <a:p>
            <a:fld id="{679EC825-4E6E-44D8-96B0-15DFF46ADF26}" type="slidenum">
              <a:rPr lang="tr-TR" smtClean="0"/>
              <a:t>‹#›</a:t>
            </a:fld>
            <a:endParaRPr lang="tr-TR"/>
          </a:p>
        </p:txBody>
      </p:sp>
    </p:spTree>
    <p:extLst>
      <p:ext uri="{BB962C8B-B14F-4D97-AF65-F5344CB8AC3E}">
        <p14:creationId xmlns:p14="http://schemas.microsoft.com/office/powerpoint/2010/main" val="32561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0FF1B4F-91A0-DD5A-3D89-12B9A6D87E6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E86F0B2-3251-C718-D944-04FAA15F492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CEADAD6-0BFF-3E12-1170-A6CC5FFBB710}"/>
              </a:ext>
            </a:extLst>
          </p:cNvPr>
          <p:cNvSpPr>
            <a:spLocks noGrp="1"/>
          </p:cNvSpPr>
          <p:nvPr>
            <p:ph type="dt" sz="half" idx="10"/>
          </p:nvPr>
        </p:nvSpPr>
        <p:spPr/>
        <p:txBody>
          <a:bodyPr/>
          <a:lstStyle/>
          <a:p>
            <a:fld id="{3030C1C6-4769-4458-86BC-A9CDEB83DE39}" type="datetimeFigureOut">
              <a:rPr lang="tr-TR" smtClean="0"/>
              <a:t>18.12.2023</a:t>
            </a:fld>
            <a:endParaRPr lang="tr-TR"/>
          </a:p>
        </p:txBody>
      </p:sp>
      <p:sp>
        <p:nvSpPr>
          <p:cNvPr id="5" name="Alt Bilgi Yer Tutucusu 4">
            <a:extLst>
              <a:ext uri="{FF2B5EF4-FFF2-40B4-BE49-F238E27FC236}">
                <a16:creationId xmlns:a16="http://schemas.microsoft.com/office/drawing/2014/main" id="{E0FF9CBB-EA47-D440-96AF-0E53CD6F6C5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6EAE4B0-6E04-B5E4-1443-900A265DA157}"/>
              </a:ext>
            </a:extLst>
          </p:cNvPr>
          <p:cNvSpPr>
            <a:spLocks noGrp="1"/>
          </p:cNvSpPr>
          <p:nvPr>
            <p:ph type="sldNum" sz="quarter" idx="12"/>
          </p:nvPr>
        </p:nvSpPr>
        <p:spPr/>
        <p:txBody>
          <a:bodyPr/>
          <a:lstStyle/>
          <a:p>
            <a:fld id="{679EC825-4E6E-44D8-96B0-15DFF46ADF26}" type="slidenum">
              <a:rPr lang="tr-TR" smtClean="0"/>
              <a:t>‹#›</a:t>
            </a:fld>
            <a:endParaRPr lang="tr-TR"/>
          </a:p>
        </p:txBody>
      </p:sp>
    </p:spTree>
    <p:extLst>
      <p:ext uri="{BB962C8B-B14F-4D97-AF65-F5344CB8AC3E}">
        <p14:creationId xmlns:p14="http://schemas.microsoft.com/office/powerpoint/2010/main" val="3030337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E257E5-CE9F-07D1-E87E-A17FCDA1207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C4C702D-7C4F-7A4B-DAC2-C1B5ADB22CB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4C4CF11-1052-63DF-FF03-25D7444359B0}"/>
              </a:ext>
            </a:extLst>
          </p:cNvPr>
          <p:cNvSpPr>
            <a:spLocks noGrp="1"/>
          </p:cNvSpPr>
          <p:nvPr>
            <p:ph type="dt" sz="half" idx="10"/>
          </p:nvPr>
        </p:nvSpPr>
        <p:spPr/>
        <p:txBody>
          <a:bodyPr/>
          <a:lstStyle/>
          <a:p>
            <a:fld id="{3030C1C6-4769-4458-86BC-A9CDEB83DE39}" type="datetimeFigureOut">
              <a:rPr lang="tr-TR" smtClean="0"/>
              <a:t>18.12.2023</a:t>
            </a:fld>
            <a:endParaRPr lang="tr-TR"/>
          </a:p>
        </p:txBody>
      </p:sp>
      <p:sp>
        <p:nvSpPr>
          <p:cNvPr id="5" name="Alt Bilgi Yer Tutucusu 4">
            <a:extLst>
              <a:ext uri="{FF2B5EF4-FFF2-40B4-BE49-F238E27FC236}">
                <a16:creationId xmlns:a16="http://schemas.microsoft.com/office/drawing/2014/main" id="{1A5C6D80-C985-A6A5-C55D-5B9BA9C4F52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8810371-25B6-502F-0705-CBE5FC90EA56}"/>
              </a:ext>
            </a:extLst>
          </p:cNvPr>
          <p:cNvSpPr>
            <a:spLocks noGrp="1"/>
          </p:cNvSpPr>
          <p:nvPr>
            <p:ph type="sldNum" sz="quarter" idx="12"/>
          </p:nvPr>
        </p:nvSpPr>
        <p:spPr/>
        <p:txBody>
          <a:bodyPr/>
          <a:lstStyle/>
          <a:p>
            <a:fld id="{679EC825-4E6E-44D8-96B0-15DFF46ADF26}" type="slidenum">
              <a:rPr lang="tr-TR" smtClean="0"/>
              <a:t>‹#›</a:t>
            </a:fld>
            <a:endParaRPr lang="tr-TR"/>
          </a:p>
        </p:txBody>
      </p:sp>
    </p:spTree>
    <p:extLst>
      <p:ext uri="{BB962C8B-B14F-4D97-AF65-F5344CB8AC3E}">
        <p14:creationId xmlns:p14="http://schemas.microsoft.com/office/powerpoint/2010/main" val="133353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C705FF-0E88-F679-9C6F-D00401CCC63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313E1CC-3FB0-92C7-C07E-A4E3137FFF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50A3460-61BC-6238-3184-A2E169041670}"/>
              </a:ext>
            </a:extLst>
          </p:cNvPr>
          <p:cNvSpPr>
            <a:spLocks noGrp="1"/>
          </p:cNvSpPr>
          <p:nvPr>
            <p:ph type="dt" sz="half" idx="10"/>
          </p:nvPr>
        </p:nvSpPr>
        <p:spPr/>
        <p:txBody>
          <a:bodyPr/>
          <a:lstStyle/>
          <a:p>
            <a:fld id="{3030C1C6-4769-4458-86BC-A9CDEB83DE39}" type="datetimeFigureOut">
              <a:rPr lang="tr-TR" smtClean="0"/>
              <a:t>18.12.2023</a:t>
            </a:fld>
            <a:endParaRPr lang="tr-TR"/>
          </a:p>
        </p:txBody>
      </p:sp>
      <p:sp>
        <p:nvSpPr>
          <p:cNvPr id="5" name="Alt Bilgi Yer Tutucusu 4">
            <a:extLst>
              <a:ext uri="{FF2B5EF4-FFF2-40B4-BE49-F238E27FC236}">
                <a16:creationId xmlns:a16="http://schemas.microsoft.com/office/drawing/2014/main" id="{9F5AA9A4-3494-F84E-FEDA-685D83C93E1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05E171F-1D39-C377-C695-EBC1828182BB}"/>
              </a:ext>
            </a:extLst>
          </p:cNvPr>
          <p:cNvSpPr>
            <a:spLocks noGrp="1"/>
          </p:cNvSpPr>
          <p:nvPr>
            <p:ph type="sldNum" sz="quarter" idx="12"/>
          </p:nvPr>
        </p:nvSpPr>
        <p:spPr/>
        <p:txBody>
          <a:bodyPr/>
          <a:lstStyle/>
          <a:p>
            <a:fld id="{679EC825-4E6E-44D8-96B0-15DFF46ADF26}" type="slidenum">
              <a:rPr lang="tr-TR" smtClean="0"/>
              <a:t>‹#›</a:t>
            </a:fld>
            <a:endParaRPr lang="tr-TR"/>
          </a:p>
        </p:txBody>
      </p:sp>
    </p:spTree>
    <p:extLst>
      <p:ext uri="{BB962C8B-B14F-4D97-AF65-F5344CB8AC3E}">
        <p14:creationId xmlns:p14="http://schemas.microsoft.com/office/powerpoint/2010/main" val="1705937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3928F0-D17F-70BB-4270-53E77C8F4F5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60DA567-EA84-2210-17AE-A36BE403913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E73AD4C-905D-70AD-DFE2-06A369F52E3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712E251-21ED-DDDF-8EE8-2F1E40F17D6A}"/>
              </a:ext>
            </a:extLst>
          </p:cNvPr>
          <p:cNvSpPr>
            <a:spLocks noGrp="1"/>
          </p:cNvSpPr>
          <p:nvPr>
            <p:ph type="dt" sz="half" idx="10"/>
          </p:nvPr>
        </p:nvSpPr>
        <p:spPr/>
        <p:txBody>
          <a:bodyPr/>
          <a:lstStyle/>
          <a:p>
            <a:fld id="{3030C1C6-4769-4458-86BC-A9CDEB83DE39}" type="datetimeFigureOut">
              <a:rPr lang="tr-TR" smtClean="0"/>
              <a:t>18.12.2023</a:t>
            </a:fld>
            <a:endParaRPr lang="tr-TR"/>
          </a:p>
        </p:txBody>
      </p:sp>
      <p:sp>
        <p:nvSpPr>
          <p:cNvPr id="6" name="Alt Bilgi Yer Tutucusu 5">
            <a:extLst>
              <a:ext uri="{FF2B5EF4-FFF2-40B4-BE49-F238E27FC236}">
                <a16:creationId xmlns:a16="http://schemas.microsoft.com/office/drawing/2014/main" id="{C1481221-0CA6-8FEF-7970-AC993036974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8FAB312-8C0C-59D2-1A51-57B0E27FBA33}"/>
              </a:ext>
            </a:extLst>
          </p:cNvPr>
          <p:cNvSpPr>
            <a:spLocks noGrp="1"/>
          </p:cNvSpPr>
          <p:nvPr>
            <p:ph type="sldNum" sz="quarter" idx="12"/>
          </p:nvPr>
        </p:nvSpPr>
        <p:spPr/>
        <p:txBody>
          <a:bodyPr/>
          <a:lstStyle/>
          <a:p>
            <a:fld id="{679EC825-4E6E-44D8-96B0-15DFF46ADF26}" type="slidenum">
              <a:rPr lang="tr-TR" smtClean="0"/>
              <a:t>‹#›</a:t>
            </a:fld>
            <a:endParaRPr lang="tr-TR"/>
          </a:p>
        </p:txBody>
      </p:sp>
    </p:spTree>
    <p:extLst>
      <p:ext uri="{BB962C8B-B14F-4D97-AF65-F5344CB8AC3E}">
        <p14:creationId xmlns:p14="http://schemas.microsoft.com/office/powerpoint/2010/main" val="139016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F74D93-6544-294E-03D2-F525F2A909E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502AC5-FA05-F432-2AC7-5F3ACFC136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C21285C-9AA0-E380-6E45-2B8D1FE3E57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9A1987BE-DF08-4BB5-DED3-AA14C3A07E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1C20C54-529D-EDFA-19F6-3050C904A96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F268E2D-2187-6E64-4B71-43279A6EF8EC}"/>
              </a:ext>
            </a:extLst>
          </p:cNvPr>
          <p:cNvSpPr>
            <a:spLocks noGrp="1"/>
          </p:cNvSpPr>
          <p:nvPr>
            <p:ph type="dt" sz="half" idx="10"/>
          </p:nvPr>
        </p:nvSpPr>
        <p:spPr/>
        <p:txBody>
          <a:bodyPr/>
          <a:lstStyle/>
          <a:p>
            <a:fld id="{3030C1C6-4769-4458-86BC-A9CDEB83DE39}" type="datetimeFigureOut">
              <a:rPr lang="tr-TR" smtClean="0"/>
              <a:t>18.12.2023</a:t>
            </a:fld>
            <a:endParaRPr lang="tr-TR"/>
          </a:p>
        </p:txBody>
      </p:sp>
      <p:sp>
        <p:nvSpPr>
          <p:cNvPr id="8" name="Alt Bilgi Yer Tutucusu 7">
            <a:extLst>
              <a:ext uri="{FF2B5EF4-FFF2-40B4-BE49-F238E27FC236}">
                <a16:creationId xmlns:a16="http://schemas.microsoft.com/office/drawing/2014/main" id="{E56D29B6-EF66-5E75-DC16-2EB05950E1BE}"/>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7AECE38-FB75-E76A-3605-E6667A5D2897}"/>
              </a:ext>
            </a:extLst>
          </p:cNvPr>
          <p:cNvSpPr>
            <a:spLocks noGrp="1"/>
          </p:cNvSpPr>
          <p:nvPr>
            <p:ph type="sldNum" sz="quarter" idx="12"/>
          </p:nvPr>
        </p:nvSpPr>
        <p:spPr/>
        <p:txBody>
          <a:bodyPr/>
          <a:lstStyle/>
          <a:p>
            <a:fld id="{679EC825-4E6E-44D8-96B0-15DFF46ADF26}" type="slidenum">
              <a:rPr lang="tr-TR" smtClean="0"/>
              <a:t>‹#›</a:t>
            </a:fld>
            <a:endParaRPr lang="tr-TR"/>
          </a:p>
        </p:txBody>
      </p:sp>
    </p:spTree>
    <p:extLst>
      <p:ext uri="{BB962C8B-B14F-4D97-AF65-F5344CB8AC3E}">
        <p14:creationId xmlns:p14="http://schemas.microsoft.com/office/powerpoint/2010/main" val="123956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DC43BF-9B21-7498-8C4A-A9A9547336E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2B98769-8868-0441-8CBB-513B36A46F7C}"/>
              </a:ext>
            </a:extLst>
          </p:cNvPr>
          <p:cNvSpPr>
            <a:spLocks noGrp="1"/>
          </p:cNvSpPr>
          <p:nvPr>
            <p:ph type="dt" sz="half" idx="10"/>
          </p:nvPr>
        </p:nvSpPr>
        <p:spPr/>
        <p:txBody>
          <a:bodyPr/>
          <a:lstStyle/>
          <a:p>
            <a:fld id="{3030C1C6-4769-4458-86BC-A9CDEB83DE39}" type="datetimeFigureOut">
              <a:rPr lang="tr-TR" smtClean="0"/>
              <a:t>18.12.2023</a:t>
            </a:fld>
            <a:endParaRPr lang="tr-TR"/>
          </a:p>
        </p:txBody>
      </p:sp>
      <p:sp>
        <p:nvSpPr>
          <p:cNvPr id="4" name="Alt Bilgi Yer Tutucusu 3">
            <a:extLst>
              <a:ext uri="{FF2B5EF4-FFF2-40B4-BE49-F238E27FC236}">
                <a16:creationId xmlns:a16="http://schemas.microsoft.com/office/drawing/2014/main" id="{D2C79BEC-87A2-747A-4DEC-4FE45EAE6C1C}"/>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49938BA-7183-B15A-1FEE-715EE411205E}"/>
              </a:ext>
            </a:extLst>
          </p:cNvPr>
          <p:cNvSpPr>
            <a:spLocks noGrp="1"/>
          </p:cNvSpPr>
          <p:nvPr>
            <p:ph type="sldNum" sz="quarter" idx="12"/>
          </p:nvPr>
        </p:nvSpPr>
        <p:spPr/>
        <p:txBody>
          <a:bodyPr/>
          <a:lstStyle/>
          <a:p>
            <a:fld id="{679EC825-4E6E-44D8-96B0-15DFF46ADF26}" type="slidenum">
              <a:rPr lang="tr-TR" smtClean="0"/>
              <a:t>‹#›</a:t>
            </a:fld>
            <a:endParaRPr lang="tr-TR"/>
          </a:p>
        </p:txBody>
      </p:sp>
    </p:spTree>
    <p:extLst>
      <p:ext uri="{BB962C8B-B14F-4D97-AF65-F5344CB8AC3E}">
        <p14:creationId xmlns:p14="http://schemas.microsoft.com/office/powerpoint/2010/main" val="149777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57287337-6E6D-0442-573C-8901C4EE9B6E}"/>
              </a:ext>
            </a:extLst>
          </p:cNvPr>
          <p:cNvSpPr>
            <a:spLocks noGrp="1"/>
          </p:cNvSpPr>
          <p:nvPr>
            <p:ph type="dt" sz="half" idx="10"/>
          </p:nvPr>
        </p:nvSpPr>
        <p:spPr/>
        <p:txBody>
          <a:bodyPr/>
          <a:lstStyle/>
          <a:p>
            <a:fld id="{3030C1C6-4769-4458-86BC-A9CDEB83DE39}" type="datetimeFigureOut">
              <a:rPr lang="tr-TR" smtClean="0"/>
              <a:t>18.12.2023</a:t>
            </a:fld>
            <a:endParaRPr lang="tr-TR"/>
          </a:p>
        </p:txBody>
      </p:sp>
      <p:sp>
        <p:nvSpPr>
          <p:cNvPr id="3" name="Alt Bilgi Yer Tutucusu 2">
            <a:extLst>
              <a:ext uri="{FF2B5EF4-FFF2-40B4-BE49-F238E27FC236}">
                <a16:creationId xmlns:a16="http://schemas.microsoft.com/office/drawing/2014/main" id="{B5165281-138E-18A5-4FB4-28B4838A49E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52AF592-000D-F823-1152-0391E22D6300}"/>
              </a:ext>
            </a:extLst>
          </p:cNvPr>
          <p:cNvSpPr>
            <a:spLocks noGrp="1"/>
          </p:cNvSpPr>
          <p:nvPr>
            <p:ph type="sldNum" sz="quarter" idx="12"/>
          </p:nvPr>
        </p:nvSpPr>
        <p:spPr/>
        <p:txBody>
          <a:bodyPr/>
          <a:lstStyle/>
          <a:p>
            <a:fld id="{679EC825-4E6E-44D8-96B0-15DFF46ADF26}" type="slidenum">
              <a:rPr lang="tr-TR" smtClean="0"/>
              <a:t>‹#›</a:t>
            </a:fld>
            <a:endParaRPr lang="tr-TR"/>
          </a:p>
        </p:txBody>
      </p:sp>
    </p:spTree>
    <p:extLst>
      <p:ext uri="{BB962C8B-B14F-4D97-AF65-F5344CB8AC3E}">
        <p14:creationId xmlns:p14="http://schemas.microsoft.com/office/powerpoint/2010/main" val="334692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A1B02-39D2-EA74-C8ED-FE76A398709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F74D6CC-79C8-239F-2BF7-6E9A913AE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7F4C523-9B72-76EA-4B3C-8B6D9C80C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0A213CC-21E6-D118-C041-606FDDE70B77}"/>
              </a:ext>
            </a:extLst>
          </p:cNvPr>
          <p:cNvSpPr>
            <a:spLocks noGrp="1"/>
          </p:cNvSpPr>
          <p:nvPr>
            <p:ph type="dt" sz="half" idx="10"/>
          </p:nvPr>
        </p:nvSpPr>
        <p:spPr/>
        <p:txBody>
          <a:bodyPr/>
          <a:lstStyle/>
          <a:p>
            <a:fld id="{3030C1C6-4769-4458-86BC-A9CDEB83DE39}" type="datetimeFigureOut">
              <a:rPr lang="tr-TR" smtClean="0"/>
              <a:t>18.12.2023</a:t>
            </a:fld>
            <a:endParaRPr lang="tr-TR"/>
          </a:p>
        </p:txBody>
      </p:sp>
      <p:sp>
        <p:nvSpPr>
          <p:cNvPr id="6" name="Alt Bilgi Yer Tutucusu 5">
            <a:extLst>
              <a:ext uri="{FF2B5EF4-FFF2-40B4-BE49-F238E27FC236}">
                <a16:creationId xmlns:a16="http://schemas.microsoft.com/office/drawing/2014/main" id="{97075C73-827A-665D-4D04-AEDDEE82B93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D4C2C3F-6DD7-3AC9-C03D-4CAB94B0A33B}"/>
              </a:ext>
            </a:extLst>
          </p:cNvPr>
          <p:cNvSpPr>
            <a:spLocks noGrp="1"/>
          </p:cNvSpPr>
          <p:nvPr>
            <p:ph type="sldNum" sz="quarter" idx="12"/>
          </p:nvPr>
        </p:nvSpPr>
        <p:spPr/>
        <p:txBody>
          <a:bodyPr/>
          <a:lstStyle/>
          <a:p>
            <a:fld id="{679EC825-4E6E-44D8-96B0-15DFF46ADF26}" type="slidenum">
              <a:rPr lang="tr-TR" smtClean="0"/>
              <a:t>‹#›</a:t>
            </a:fld>
            <a:endParaRPr lang="tr-TR"/>
          </a:p>
        </p:txBody>
      </p:sp>
    </p:spTree>
    <p:extLst>
      <p:ext uri="{BB962C8B-B14F-4D97-AF65-F5344CB8AC3E}">
        <p14:creationId xmlns:p14="http://schemas.microsoft.com/office/powerpoint/2010/main" val="241952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2DEF4-2CCA-E864-137B-F92E257FC57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A6C9871-F92E-21D5-0A90-DD8FBC09D0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31E6178-8E8C-9F9D-714C-A30992C5F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AD7A649-CAC6-BEEA-12B4-92D95ECD3A11}"/>
              </a:ext>
            </a:extLst>
          </p:cNvPr>
          <p:cNvSpPr>
            <a:spLocks noGrp="1"/>
          </p:cNvSpPr>
          <p:nvPr>
            <p:ph type="dt" sz="half" idx="10"/>
          </p:nvPr>
        </p:nvSpPr>
        <p:spPr/>
        <p:txBody>
          <a:bodyPr/>
          <a:lstStyle/>
          <a:p>
            <a:fld id="{3030C1C6-4769-4458-86BC-A9CDEB83DE39}" type="datetimeFigureOut">
              <a:rPr lang="tr-TR" smtClean="0"/>
              <a:t>18.12.2023</a:t>
            </a:fld>
            <a:endParaRPr lang="tr-TR"/>
          </a:p>
        </p:txBody>
      </p:sp>
      <p:sp>
        <p:nvSpPr>
          <p:cNvPr id="6" name="Alt Bilgi Yer Tutucusu 5">
            <a:extLst>
              <a:ext uri="{FF2B5EF4-FFF2-40B4-BE49-F238E27FC236}">
                <a16:creationId xmlns:a16="http://schemas.microsoft.com/office/drawing/2014/main" id="{52D41B9E-9948-396B-C2E3-C28138E2C22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E02D67F-25DA-BAFE-5089-2041D55C6509}"/>
              </a:ext>
            </a:extLst>
          </p:cNvPr>
          <p:cNvSpPr>
            <a:spLocks noGrp="1"/>
          </p:cNvSpPr>
          <p:nvPr>
            <p:ph type="sldNum" sz="quarter" idx="12"/>
          </p:nvPr>
        </p:nvSpPr>
        <p:spPr/>
        <p:txBody>
          <a:bodyPr/>
          <a:lstStyle/>
          <a:p>
            <a:fld id="{679EC825-4E6E-44D8-96B0-15DFF46ADF26}" type="slidenum">
              <a:rPr lang="tr-TR" smtClean="0"/>
              <a:t>‹#›</a:t>
            </a:fld>
            <a:endParaRPr lang="tr-TR"/>
          </a:p>
        </p:txBody>
      </p:sp>
    </p:spTree>
    <p:extLst>
      <p:ext uri="{BB962C8B-B14F-4D97-AF65-F5344CB8AC3E}">
        <p14:creationId xmlns:p14="http://schemas.microsoft.com/office/powerpoint/2010/main" val="343288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8064C725-255C-4248-3C94-16684F717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9FF1D50-3C3C-FE9F-F763-5A5A9F25B9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5CB4981-440C-A217-C714-49F981D9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0C1C6-4769-4458-86BC-A9CDEB83DE39}" type="datetimeFigureOut">
              <a:rPr lang="tr-TR" smtClean="0"/>
              <a:t>18.12.2023</a:t>
            </a:fld>
            <a:endParaRPr lang="tr-TR"/>
          </a:p>
        </p:txBody>
      </p:sp>
      <p:sp>
        <p:nvSpPr>
          <p:cNvPr id="5" name="Alt Bilgi Yer Tutucusu 4">
            <a:extLst>
              <a:ext uri="{FF2B5EF4-FFF2-40B4-BE49-F238E27FC236}">
                <a16:creationId xmlns:a16="http://schemas.microsoft.com/office/drawing/2014/main" id="{24D415EF-4FCD-21CA-C27A-7678AEEA7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2B20C4E-B96C-6CFF-EB1B-8865931BA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EC825-4E6E-44D8-96B0-15DFF46ADF26}" type="slidenum">
              <a:rPr lang="tr-TR" smtClean="0"/>
              <a:t>‹#›</a:t>
            </a:fld>
            <a:endParaRPr lang="tr-TR"/>
          </a:p>
        </p:txBody>
      </p:sp>
    </p:spTree>
    <p:extLst>
      <p:ext uri="{BB962C8B-B14F-4D97-AF65-F5344CB8AC3E}">
        <p14:creationId xmlns:p14="http://schemas.microsoft.com/office/powerpoint/2010/main" val="1802357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EF81C5-53CB-F77E-2F7D-AFBA1FB62FAA}"/>
              </a:ext>
            </a:extLst>
          </p:cNvPr>
          <p:cNvSpPr>
            <a:spLocks noGrp="1"/>
          </p:cNvSpPr>
          <p:nvPr>
            <p:ph type="ctrTitle"/>
          </p:nvPr>
        </p:nvSpPr>
        <p:spPr/>
        <p:txBody>
          <a:bodyPr/>
          <a:lstStyle/>
          <a:p>
            <a:r>
              <a:rPr lang="en-US" dirty="0"/>
              <a:t>K-Nearest Neighbors (KNN) </a:t>
            </a:r>
            <a:r>
              <a:rPr lang="en-US" dirty="0" err="1"/>
              <a:t>sınıflama</a:t>
            </a:r>
            <a:r>
              <a:rPr lang="en-US" dirty="0"/>
              <a:t> </a:t>
            </a:r>
            <a:r>
              <a:rPr lang="en-US" dirty="0" err="1"/>
              <a:t>algoritması</a:t>
            </a:r>
            <a:endParaRPr lang="tr-TR" dirty="0"/>
          </a:p>
        </p:txBody>
      </p:sp>
      <p:sp>
        <p:nvSpPr>
          <p:cNvPr id="3" name="Alt Başlık 2">
            <a:extLst>
              <a:ext uri="{FF2B5EF4-FFF2-40B4-BE49-F238E27FC236}">
                <a16:creationId xmlns:a16="http://schemas.microsoft.com/office/drawing/2014/main" id="{CA2FC847-F497-0288-002D-29C091BD13D5}"/>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95999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D01EA4-D5EB-541F-A262-E09632C6CB8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C35D039-740C-4408-DAC7-1E1E6AB250D7}"/>
              </a:ext>
            </a:extLst>
          </p:cNvPr>
          <p:cNvSpPr>
            <a:spLocks noGrp="1"/>
          </p:cNvSpPr>
          <p:nvPr>
            <p:ph idx="1"/>
          </p:nvPr>
        </p:nvSpPr>
        <p:spPr/>
        <p:txBody>
          <a:bodyPr/>
          <a:lstStyle/>
          <a:p>
            <a:r>
              <a:rPr lang="tr-TR" dirty="0"/>
              <a:t>K-</a:t>
            </a:r>
            <a:r>
              <a:rPr lang="tr-TR" dirty="0" err="1"/>
              <a:t>Nearest</a:t>
            </a:r>
            <a:r>
              <a:rPr lang="tr-TR" dirty="0"/>
              <a:t> </a:t>
            </a:r>
            <a:r>
              <a:rPr lang="tr-TR" dirty="0" err="1"/>
              <a:t>Neighbors</a:t>
            </a:r>
            <a:r>
              <a:rPr lang="tr-TR" dirty="0"/>
              <a:t> (KNN) sınıflama algoritması, makine öğrenmesi ve veri madenciliğinde kullanılan basit ve etkili bir yöntemdir. Temel prensibi, bir veri noktasını sınıflandırırken, ona en yakın olan 'k' sayıda komşu noktanın sınıflarına bakmaktır. </a:t>
            </a:r>
          </a:p>
        </p:txBody>
      </p:sp>
      <p:pic>
        <p:nvPicPr>
          <p:cNvPr id="2050" name="Picture 2" descr="Most Popular Distance Metrics Used in KNN and When to Use Them - KDnuggets">
            <a:extLst>
              <a:ext uri="{FF2B5EF4-FFF2-40B4-BE49-F238E27FC236}">
                <a16:creationId xmlns:a16="http://schemas.microsoft.com/office/drawing/2014/main" id="{01428ED6-79A3-0A67-DEF1-5605CE9BA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1371" y="3429000"/>
            <a:ext cx="385762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856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584439-E6E4-9AFB-E31C-181FBB4CAC55}"/>
              </a:ext>
            </a:extLst>
          </p:cNvPr>
          <p:cNvSpPr>
            <a:spLocks noGrp="1"/>
          </p:cNvSpPr>
          <p:nvPr>
            <p:ph type="title"/>
          </p:nvPr>
        </p:nvSpPr>
        <p:spPr/>
        <p:txBody>
          <a:bodyPr/>
          <a:lstStyle/>
          <a:p>
            <a:r>
              <a:rPr lang="tr-TR" dirty="0"/>
              <a:t>KNN algoritmasının temel adımları</a:t>
            </a:r>
          </a:p>
        </p:txBody>
      </p:sp>
      <p:sp>
        <p:nvSpPr>
          <p:cNvPr id="3" name="İçerik Yer Tutucusu 2">
            <a:extLst>
              <a:ext uri="{FF2B5EF4-FFF2-40B4-BE49-F238E27FC236}">
                <a16:creationId xmlns:a16="http://schemas.microsoft.com/office/drawing/2014/main" id="{0CAFA0FD-EF0D-14D3-9500-B35A901F1D27}"/>
              </a:ext>
            </a:extLst>
          </p:cNvPr>
          <p:cNvSpPr>
            <a:spLocks noGrp="1"/>
          </p:cNvSpPr>
          <p:nvPr>
            <p:ph idx="1"/>
          </p:nvPr>
        </p:nvSpPr>
        <p:spPr/>
        <p:txBody>
          <a:bodyPr>
            <a:normAutofit fontScale="92500" lnSpcReduction="20000"/>
          </a:bodyPr>
          <a:lstStyle/>
          <a:p>
            <a:pPr>
              <a:buFont typeface="+mj-lt"/>
              <a:buAutoNum type="arabicPeriod"/>
            </a:pPr>
            <a:r>
              <a:rPr lang="tr-TR" b="1" dirty="0"/>
              <a:t>Komşu Sayısının Belirlenmesi</a:t>
            </a:r>
            <a:r>
              <a:rPr lang="tr-TR" dirty="0"/>
              <a:t>: Algoritma, 'k' adı verilen ve sınıflandırma yapılırken dikkate alınacak en yakın komşu sayısını gerektirir. 'k' değeri genellikle küçük ve tek sayıdır.</a:t>
            </a:r>
          </a:p>
          <a:p>
            <a:pPr>
              <a:buFont typeface="+mj-lt"/>
              <a:buAutoNum type="arabicPeriod"/>
            </a:pPr>
            <a:r>
              <a:rPr lang="tr-TR" b="1" dirty="0"/>
              <a:t>Mesafe Ölçümü</a:t>
            </a:r>
            <a:r>
              <a:rPr lang="tr-TR" dirty="0"/>
              <a:t>: Bir noktanın komşularını belirlemek için bir mesafe ölçümü kullanılır. En yaygın kullanılan yöntemler </a:t>
            </a:r>
            <a:r>
              <a:rPr lang="tr-TR" dirty="0" err="1"/>
              <a:t>Euclidean</a:t>
            </a:r>
            <a:r>
              <a:rPr lang="tr-TR" dirty="0"/>
              <a:t> (Öklid), Manhattan ve </a:t>
            </a:r>
            <a:r>
              <a:rPr lang="tr-TR" dirty="0" err="1"/>
              <a:t>Minkowski</a:t>
            </a:r>
            <a:r>
              <a:rPr lang="tr-TR" dirty="0"/>
              <a:t> mesafeleridir.</a:t>
            </a:r>
          </a:p>
          <a:p>
            <a:pPr>
              <a:buFont typeface="+mj-lt"/>
              <a:buAutoNum type="arabicPeriod"/>
            </a:pPr>
            <a:r>
              <a:rPr lang="tr-TR" b="1" dirty="0"/>
              <a:t>En Yakın Komşuların Bulunması</a:t>
            </a:r>
            <a:r>
              <a:rPr lang="tr-TR" dirty="0"/>
              <a:t>: Sınıflandırılacak olan veri noktasına en yakın 'k' komşu bulunur.</a:t>
            </a:r>
          </a:p>
          <a:p>
            <a:pPr>
              <a:buFont typeface="+mj-lt"/>
              <a:buAutoNum type="arabicPeriod"/>
            </a:pPr>
            <a:r>
              <a:rPr lang="tr-TR" b="1" dirty="0"/>
              <a:t>Çoğunluk Oyu</a:t>
            </a:r>
            <a:r>
              <a:rPr lang="tr-TR" dirty="0"/>
              <a:t>: Bu 'k' komşunun hangi sınıflara ait olduğuna bakılır ve en fazla temsil edilen sınıf, sorgulanan veri noktasının sınıfı olarak atanır.</a:t>
            </a:r>
          </a:p>
          <a:p>
            <a:pPr>
              <a:buFont typeface="+mj-lt"/>
              <a:buAutoNum type="arabicPeriod"/>
            </a:pPr>
            <a:r>
              <a:rPr lang="tr-TR" b="1" dirty="0"/>
              <a:t>Sonuç</a:t>
            </a:r>
            <a:r>
              <a:rPr lang="tr-TR" dirty="0"/>
              <a:t>: Algoritma, bu yaklaşımı kullanarak veri noktasını belirli bir sınıfa atar.</a:t>
            </a:r>
          </a:p>
          <a:p>
            <a:endParaRPr lang="tr-TR" dirty="0"/>
          </a:p>
        </p:txBody>
      </p:sp>
    </p:spTree>
    <p:extLst>
      <p:ext uri="{BB962C8B-B14F-4D97-AF65-F5344CB8AC3E}">
        <p14:creationId xmlns:p14="http://schemas.microsoft.com/office/powerpoint/2010/main" val="2859451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9B1638-E53B-CE9D-B7AE-2A077B9275DC}"/>
              </a:ext>
            </a:extLst>
          </p:cNvPr>
          <p:cNvSpPr>
            <a:spLocks noGrp="1"/>
          </p:cNvSpPr>
          <p:nvPr>
            <p:ph type="title"/>
          </p:nvPr>
        </p:nvSpPr>
        <p:spPr/>
        <p:txBody>
          <a:bodyPr/>
          <a:lstStyle/>
          <a:p>
            <a:r>
              <a:rPr lang="tr-TR" dirty="0"/>
              <a:t>Avantajlar Dezavantajlar</a:t>
            </a:r>
          </a:p>
        </p:txBody>
      </p:sp>
      <p:sp>
        <p:nvSpPr>
          <p:cNvPr id="3" name="İçerik Yer Tutucusu 2">
            <a:extLst>
              <a:ext uri="{FF2B5EF4-FFF2-40B4-BE49-F238E27FC236}">
                <a16:creationId xmlns:a16="http://schemas.microsoft.com/office/drawing/2014/main" id="{ACEEA86F-CC63-1EAE-42A9-AF4FDE89065B}"/>
              </a:ext>
            </a:extLst>
          </p:cNvPr>
          <p:cNvSpPr>
            <a:spLocks noGrp="1"/>
          </p:cNvSpPr>
          <p:nvPr>
            <p:ph idx="1"/>
          </p:nvPr>
        </p:nvSpPr>
        <p:spPr/>
        <p:txBody>
          <a:bodyPr/>
          <a:lstStyle/>
          <a:p>
            <a:r>
              <a:rPr lang="tr-TR" dirty="0"/>
              <a:t>KNN algoritmasının avantajları arasında basitliği, eğitim süresinin olmaması ve yeni verilerin eklenmesi durumunda kolayca adapte olabilmesi sayılabilir. Dezavantajları ise büyük veri kümelerinde yavaş çalışması ve yüksek boyutlu verilerde etkisiz olmasıdır (boyutların laneti). Ayrıca, uygun 'k' değerinin seçilmesi ve özellik ölçeklendirmesi de algoritmanın performansını önemli ölçüde etkileyebilir.</a:t>
            </a:r>
          </a:p>
        </p:txBody>
      </p:sp>
    </p:spTree>
    <p:extLst>
      <p:ext uri="{BB962C8B-B14F-4D97-AF65-F5344CB8AC3E}">
        <p14:creationId xmlns:p14="http://schemas.microsoft.com/office/powerpoint/2010/main" val="206637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1137CE-EC68-366A-60EC-E1AA509945C5}"/>
              </a:ext>
            </a:extLst>
          </p:cNvPr>
          <p:cNvSpPr>
            <a:spLocks noGrp="1"/>
          </p:cNvSpPr>
          <p:nvPr>
            <p:ph type="title"/>
          </p:nvPr>
        </p:nvSpPr>
        <p:spPr/>
        <p:txBody>
          <a:bodyPr/>
          <a:lstStyle/>
          <a:p>
            <a:r>
              <a:rPr lang="tr-TR" dirty="0"/>
              <a:t>Kullanım Alanları</a:t>
            </a:r>
          </a:p>
        </p:txBody>
      </p:sp>
      <p:sp>
        <p:nvSpPr>
          <p:cNvPr id="3" name="İçerik Yer Tutucusu 2">
            <a:extLst>
              <a:ext uri="{FF2B5EF4-FFF2-40B4-BE49-F238E27FC236}">
                <a16:creationId xmlns:a16="http://schemas.microsoft.com/office/drawing/2014/main" id="{01327A52-CC4F-1673-F988-62E4D785148A}"/>
              </a:ext>
            </a:extLst>
          </p:cNvPr>
          <p:cNvSpPr>
            <a:spLocks noGrp="1"/>
          </p:cNvSpPr>
          <p:nvPr>
            <p:ph idx="1"/>
          </p:nvPr>
        </p:nvSpPr>
        <p:spPr/>
        <p:txBody>
          <a:bodyPr>
            <a:normAutofit fontScale="92500" lnSpcReduction="10000"/>
          </a:bodyPr>
          <a:lstStyle/>
          <a:p>
            <a:r>
              <a:rPr lang="tr-TR" dirty="0"/>
              <a:t>Tıbbi Teşhis: KNN, hastalıkların teşhisi için hastaların klinik verilerini analiz etmek üzere kullanılabilir. Örneğin, kanser tespiti, kalp hastalıkları saptaması gibi alanlarda kullanılır.</a:t>
            </a:r>
          </a:p>
          <a:p>
            <a:endParaRPr lang="tr-TR" dirty="0"/>
          </a:p>
          <a:p>
            <a:r>
              <a:rPr lang="tr-TR" dirty="0"/>
              <a:t>Finans: Kredi skorlaması ve dolandırıcılık tespiti gibi finansal alanlarda, müşteri davranışlarını ve işlem örüntülerini analiz ederek risk değerlendirmesi yapmak için kullanılır.</a:t>
            </a:r>
          </a:p>
          <a:p>
            <a:endParaRPr lang="tr-TR" dirty="0"/>
          </a:p>
          <a:p>
            <a:r>
              <a:rPr lang="tr-TR" dirty="0"/>
              <a:t>Tavsiye Sistemleri: E-ticaret siteleri ve çevrimiçi medya hizmetleri gibi platformlarda, kullanıcıların geçmiş tercihlerine ve benzer kullanıcıların davranışlarına dayanarak ürün veya içerik önerileri yapmak için kullanılır.</a:t>
            </a:r>
          </a:p>
        </p:txBody>
      </p:sp>
    </p:spTree>
    <p:extLst>
      <p:ext uri="{BB962C8B-B14F-4D97-AF65-F5344CB8AC3E}">
        <p14:creationId xmlns:p14="http://schemas.microsoft.com/office/powerpoint/2010/main" val="402888721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300</Words>
  <Application>Microsoft Office PowerPoint</Application>
  <PresentationFormat>Geniş ekran</PresentationFormat>
  <Paragraphs>16</Paragraphs>
  <Slides>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5</vt:i4>
      </vt:variant>
    </vt:vector>
  </HeadingPairs>
  <TitlesOfParts>
    <vt:vector size="9" baseType="lpstr">
      <vt:lpstr>Arial</vt:lpstr>
      <vt:lpstr>Calibri</vt:lpstr>
      <vt:lpstr>Calibri Light</vt:lpstr>
      <vt:lpstr>Office Teması</vt:lpstr>
      <vt:lpstr>K-Nearest Neighbors (KNN) sınıflama algoritması</vt:lpstr>
      <vt:lpstr>PowerPoint Sunusu</vt:lpstr>
      <vt:lpstr>KNN algoritmasının temel adımları</vt:lpstr>
      <vt:lpstr>Avantajlar Dezavantajlar</vt:lpstr>
      <vt:lpstr>Kullanım Alanları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 Neighbors (KNN) sınıflama algoritması</dc:title>
  <dc:creator>An-ayoo.lab02</dc:creator>
  <cp:lastModifiedBy>An-ayoo.lab02</cp:lastModifiedBy>
  <cp:revision>2</cp:revision>
  <dcterms:created xsi:type="dcterms:W3CDTF">2023-12-18T06:25:45Z</dcterms:created>
  <dcterms:modified xsi:type="dcterms:W3CDTF">2023-12-18T06:33:30Z</dcterms:modified>
</cp:coreProperties>
</file>