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3BC18-F047-563E-C305-A6C32C31E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1349ABC-3222-093F-106A-AF16CE8A1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ADFA85-AB93-94C1-EFF2-22179CD1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BB7E6E-6DF9-550B-A108-A84B7959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89072A-87DB-CBC4-DAD3-DB05D641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3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9CF37F-74C0-47FA-786E-9C6955EA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9B4167A-E7B0-DAB4-4F83-E4644623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58B29D-1AF8-B06B-DABF-5240C534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626F78-1A28-5315-4B45-B69527B8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D8AA65-EF82-288D-1E14-B21F8857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1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8E6681F-4C05-06CB-4CE9-A8DFF1794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E03DB2-A733-217C-AE1C-92B4BC37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F87FC6-CA38-615F-D44C-77DEB6F4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7AD701-5487-BDAF-E396-D150183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ED4CBB-72F5-AC88-DD9C-880261B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38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A814ED-EEDD-22D7-5FB2-DF2DA90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3D1096-2C22-D95D-9A79-9B2579CF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18C361-9CB6-D69B-024E-A2D0D011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62F3E6-014A-BC07-2FF6-1265EA1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E7B218-09DD-47F8-9C8F-63A75A92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3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0951B3-7C1F-9096-7414-D24B09BE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CCD1BB0-DA1B-388B-90B3-B04FA708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557F6F-D9BC-B299-1800-2F420592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DC2B03-1174-9188-A9EC-E0C28730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AC012C-F2DD-F8A7-8EDC-785B33E0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99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BA94EE-FB85-0E4A-3909-203FFF8A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0072FB-39CC-FA88-9769-500EDE447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5FF3F3-885B-C9B5-1846-8B2FC809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767512-F50C-1797-6F68-9739C810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83ECB0F-133B-EA65-F9AE-C2E0515D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7750FA-B023-DF0A-2634-3DBAFB07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0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E7ED24-B529-0A5A-5A9F-EAA88CAE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54AA1B-93F8-45E6-CD66-35F9F9B2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5CC074-53CB-86B7-2006-BD1DFB61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42A540C-4F00-9A2B-4656-0598206BB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0D9369F-3FF4-93BB-DB07-C65C34D96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43FD67-F962-484B-48D9-9F8EF702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F0E891B-C50F-7C9A-438D-D4EBB47E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7F3F71D-A53F-A5D4-3B6E-8637B290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7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0D8F28-858C-2934-DDBA-11B8C735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D1AAA6B-1C76-68C7-0A2C-AEF222DE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E7E35D9-1AFD-F6D0-6C23-8750CAB6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D7B7F51-AB7F-F6AC-4E8D-699573D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8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4C66BE0-147E-6B56-B722-7753F72C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8E9E568-D8C8-16D6-F430-F98BE509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9D7E276-F1C2-6BAA-EA61-28EF05D3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8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768D9-888C-9DEF-8F3F-34C140B3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8BDE40-B962-1A9A-D91D-E65B20AC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109712-547B-EB51-5420-D03A69922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C3A886-E102-BCFC-6A19-18573F5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B7D596-C7D1-3C1D-0009-49A8D0B4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C93524-0F56-013E-9647-C6A398D5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53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8C3BC7-121B-6D0A-AC25-F408104B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785831A-BB4C-4483-2D2F-9E6017131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2684EE-C95A-D690-A559-EB916149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592392D-023B-BD54-E05E-156AEEED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1786C1B-8690-D684-F76E-A7666A51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60B03BE-AD55-B6D1-A7A0-817EDF3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4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F2425FC-4692-9692-928F-E0F65F2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EBEF63-9236-4FE6-3221-7A24D290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24122F-12D6-F002-CF77-573EA24ED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CA6F-8845-4383-8DDA-68754FE5558A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49FED6-2D09-0495-0970-3DA525E30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5BA04-4607-67E9-B045-4B0B4EC4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E8A6-BD51-493A-8E0A-E15A7FDE272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8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FE48E-D1C7-D6CA-B18A-792F4DA10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Veri Ölçekleme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6C22ACF-1811-69A5-6D49-D2A4152AF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05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D833E-2E9A-2AAE-37A3-EDDFCE59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Ölçekleme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D3B0FE-B82F-82BB-FB06-E1D1035E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Veri ölçeklendirme (data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scaling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), farklı ölçeklere sahip veri özelliklerini (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features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) standart bir aralığa dönüştürme işlemidir. Bu işlem, genellikle makine öğrenimi ve veri analizi uygulamalarında önemlidir çünkü çoğu algoritma, özellikler arasında benzer ölçekler kullanıldığında daha iyi performans gösterir. </a:t>
            </a:r>
            <a:endParaRPr lang="tr-TR" dirty="0"/>
          </a:p>
        </p:txBody>
      </p:sp>
      <p:pic>
        <p:nvPicPr>
          <p:cNvPr id="1026" name="Picture 2" descr="Veri Ölçekleme(Feature Scaling)">
            <a:extLst>
              <a:ext uri="{FF2B5EF4-FFF2-40B4-BE49-F238E27FC236}">
                <a16:creationId xmlns:a16="http://schemas.microsoft.com/office/drawing/2014/main" id="{57827277-C3E7-7777-D15A-D41D1F5A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196341"/>
            <a:ext cx="6191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5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5ED06-998F-987E-4556-C8D793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Normalizasyon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FE802F-CF9B-EDF8-30E6-19FFC9BE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Normalizasyon genellikle bir veri noktasının, veri setinin minimum ve maksimum değerleri arasında olacak şekilde ölçeklendirilmesi işlemidir. Yani, veriler genellikle 0 ile 1 arasında bir değere dönüştürülür. Matematiksel olarak, normalizasyon aşağıdaki formülle yapılır: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b="0" i="0" dirty="0">
                <a:effectLst/>
                <a:latin typeface="Söhne"/>
              </a:rPr>
              <a:t>Avantajları ve Dezavantajları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Avantaj: Hesaplaması kolay ve anlaşılması basittir.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Dezavantaj: Aykırı değerler (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outliers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) varsa, normalizasyon çok fazla etkilenebilir.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Verilerin belirli bir aralığa sığdırılması gerektiğinde. Örneğin, sinir ağları genellikle girişlerin 0 ile 1 arasında olmasını tercih eder.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80CEC9-C9ED-5C81-B604-9518B278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51" y="3325019"/>
            <a:ext cx="2533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31E30-CFE5-6D85-062A-B45940D0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StandardScaler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B3F5D4-54AC-9FF9-0E07-32C12AE6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Standartlaştırma işlemi, verinin ortalama değeri 0 ve standart sapması 1 olacak şekilde ölçeklendirilmesidir. </a:t>
            </a:r>
            <a:endParaRPr lang="tr-TR" dirty="0">
              <a:solidFill>
                <a:srgbClr val="374151"/>
              </a:solidFill>
              <a:latin typeface="Söhne"/>
            </a:endParaRPr>
          </a:p>
          <a:p>
            <a:endParaRPr lang="tr-T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Burada 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μ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ortalama ve 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σ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standart sapmadır.</a:t>
            </a:r>
          </a:p>
          <a:p>
            <a:pPr algn="l"/>
            <a:r>
              <a:rPr lang="tr-TR" b="0" i="0" dirty="0">
                <a:effectLst/>
                <a:latin typeface="Söhne"/>
              </a:rPr>
              <a:t>Avantajları ve Dezavantajları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Avantaj: Aykırı değerlere karşı daha dayanıklıdır.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Dezavantaj: Anlamı ve yorumu biraz daha karmaşıktır.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Algoritma, verilerin dağılımının normal olmasını (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Gaussian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distribution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) gerektiriyorsa. Örneğin, lojistik regresyon, lineer regresyon, ve SVM gibi algoritmalar.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025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204</Words>
  <Application>Microsoft Office PowerPoint</Application>
  <PresentationFormat>Geniş ekran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KaTeX_Math</vt:lpstr>
      <vt:lpstr>Söhne</vt:lpstr>
      <vt:lpstr>Office Teması</vt:lpstr>
      <vt:lpstr>Veri Ölçekleme</vt:lpstr>
      <vt:lpstr>Veri Ölçekleme Nedir</vt:lpstr>
      <vt:lpstr>Normalizasyon</vt:lpstr>
      <vt:lpstr>StandardScaler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Ölçekleme</dc:title>
  <dc:creator>serhat kagan sahin</dc:creator>
  <cp:lastModifiedBy>An-ayoo.lab02</cp:lastModifiedBy>
  <cp:revision>3</cp:revision>
  <dcterms:created xsi:type="dcterms:W3CDTF">2023-10-29T11:45:54Z</dcterms:created>
  <dcterms:modified xsi:type="dcterms:W3CDTF">2023-12-14T06:17:21Z</dcterms:modified>
</cp:coreProperties>
</file>