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0232FC-8F0F-6AFA-1F0F-49E38F8A4A5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A43B4B1-BA38-EDA7-BAFE-5CA214201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E2FA3C6-24C3-E90D-F6C2-2AC4C2CC2FC7}"/>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5" name="Alt Bilgi Yer Tutucusu 4">
            <a:extLst>
              <a:ext uri="{FF2B5EF4-FFF2-40B4-BE49-F238E27FC236}">
                <a16:creationId xmlns:a16="http://schemas.microsoft.com/office/drawing/2014/main" id="{B0A8C377-FCE8-37E6-5EDC-AAD937A69BD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6E715AE-8DD4-F234-26A0-80F9698644D4}"/>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137888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BF0432-0843-0405-F187-79AD466AF9A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CC5D2BF-CC16-29BE-EEB8-5D591857524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24DF424-AEF5-8B50-8D81-05D07BB27380}"/>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5" name="Alt Bilgi Yer Tutucusu 4">
            <a:extLst>
              <a:ext uri="{FF2B5EF4-FFF2-40B4-BE49-F238E27FC236}">
                <a16:creationId xmlns:a16="http://schemas.microsoft.com/office/drawing/2014/main" id="{5BD7CA7B-2DF2-50E0-0AB3-CADCE92B2D1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461F1C6-B616-E167-6266-68215F7DF420}"/>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96572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0DD71E7-2231-C303-C39C-35992826869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6D77AF3-06C0-FA0D-B05E-067A4073D62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F09A57A-2B8B-EBC9-5DD4-8F69E6D73F50}"/>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5" name="Alt Bilgi Yer Tutucusu 4">
            <a:extLst>
              <a:ext uri="{FF2B5EF4-FFF2-40B4-BE49-F238E27FC236}">
                <a16:creationId xmlns:a16="http://schemas.microsoft.com/office/drawing/2014/main" id="{F63AB45D-ED43-616C-8A16-BD51FF1E1F0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286BBC-D67C-1CE7-256D-C6EBCFA0C1B6}"/>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325987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D2D90B-1BF5-5B34-1581-82B14B48DB1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5553282-2C37-A9DE-7625-0BC254A3C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4E81DFE-455F-6AED-8AA8-41D1D9E955B5}"/>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5" name="Alt Bilgi Yer Tutucusu 4">
            <a:extLst>
              <a:ext uri="{FF2B5EF4-FFF2-40B4-BE49-F238E27FC236}">
                <a16:creationId xmlns:a16="http://schemas.microsoft.com/office/drawing/2014/main" id="{A8A04584-8B6F-3F07-F51A-0CAE9087C77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50F9B5F-A482-98B4-C1F4-183DD1A57AA3}"/>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199986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97AAEC-2B6E-2A78-2AEC-8A6572AD53A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8D24D59-71A4-9833-60EF-6797255CFF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B3D54A1-A31E-5989-0C05-10318E0771E9}"/>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5" name="Alt Bilgi Yer Tutucusu 4">
            <a:extLst>
              <a:ext uri="{FF2B5EF4-FFF2-40B4-BE49-F238E27FC236}">
                <a16:creationId xmlns:a16="http://schemas.microsoft.com/office/drawing/2014/main" id="{B8BCB638-EEFF-0BFA-36DD-E9772DF668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52466B-D3BE-5AAE-B20E-8E063C09E02A}"/>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28629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C52AA0-5A65-FBC4-742D-6A331E93DC6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E302D21-0F67-750E-F2CC-DF275C5B6C6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00B3D09-09A9-9919-C85F-5823E02FCF9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06EC6DD-6511-EBB4-6737-646544C3908C}"/>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6" name="Alt Bilgi Yer Tutucusu 5">
            <a:extLst>
              <a:ext uri="{FF2B5EF4-FFF2-40B4-BE49-F238E27FC236}">
                <a16:creationId xmlns:a16="http://schemas.microsoft.com/office/drawing/2014/main" id="{02AC90F9-06FE-F8D5-DC53-3EE6C6AE2C3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EE184B4-258B-CF7B-3893-3FDC18B29AEC}"/>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314260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C2AA89-87A1-4250-E095-9AFD811C22F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44C8172-1618-7FD4-D18B-9D4B7B496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1EE7881-8E03-D03A-441D-327E0A44EE8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EDE0ABF-0B15-1663-F2A9-C271CBB5D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2C49EAB-5946-7D0C-3601-40D3FC178F2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3641ADE-A387-BB5B-99FB-D85109C177C8}"/>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8" name="Alt Bilgi Yer Tutucusu 7">
            <a:extLst>
              <a:ext uri="{FF2B5EF4-FFF2-40B4-BE49-F238E27FC236}">
                <a16:creationId xmlns:a16="http://schemas.microsoft.com/office/drawing/2014/main" id="{F96E7970-3426-C971-B225-58EA7BE68B8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4B2153D-FD44-478A-F43C-EFDED67EEF09}"/>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207040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223CD3-94C4-6BF9-1874-5986A7015F0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B0BA95E-621A-277C-50D5-32F86011CD8D}"/>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4" name="Alt Bilgi Yer Tutucusu 3">
            <a:extLst>
              <a:ext uri="{FF2B5EF4-FFF2-40B4-BE49-F238E27FC236}">
                <a16:creationId xmlns:a16="http://schemas.microsoft.com/office/drawing/2014/main" id="{483F0B64-B665-E187-446E-81A7D3945F7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C7BE890-AF6A-ECF1-5706-4491186F4FE9}"/>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282287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6DC9A30-C21B-9DD0-48D0-E761F9DBA307}"/>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3" name="Alt Bilgi Yer Tutucusu 2">
            <a:extLst>
              <a:ext uri="{FF2B5EF4-FFF2-40B4-BE49-F238E27FC236}">
                <a16:creationId xmlns:a16="http://schemas.microsoft.com/office/drawing/2014/main" id="{763D4FFF-5D77-B188-3C3C-E8B920E8F99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6D477AA-BC15-1BA6-AE75-BE3268815B9C}"/>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136552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A1E88E-9BFE-26F6-FD86-72ED828A492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8075596-E9F1-F34A-1309-9DC8107A01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BDE0F17-4C5B-5A28-8815-88D3D9BD3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8157D32-B2D2-4BE5-9D10-4413AA2461E6}"/>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6" name="Alt Bilgi Yer Tutucusu 5">
            <a:extLst>
              <a:ext uri="{FF2B5EF4-FFF2-40B4-BE49-F238E27FC236}">
                <a16:creationId xmlns:a16="http://schemas.microsoft.com/office/drawing/2014/main" id="{FA59D522-AE6A-7F84-8989-7236BD79AC0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DFD57F1-8565-BF79-1D92-97A982BBB6C6}"/>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15091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BF10E-458D-E5E3-F066-AFDC9314A57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22E35F1-FB77-CB35-02E1-8D8F75F17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6A73052-0046-70C3-69B7-9E2108654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4F4922E-8B69-F462-DCF6-1A20BE74BA02}"/>
              </a:ext>
            </a:extLst>
          </p:cNvPr>
          <p:cNvSpPr>
            <a:spLocks noGrp="1"/>
          </p:cNvSpPr>
          <p:nvPr>
            <p:ph type="dt" sz="half" idx="10"/>
          </p:nvPr>
        </p:nvSpPr>
        <p:spPr/>
        <p:txBody>
          <a:bodyPr/>
          <a:lstStyle/>
          <a:p>
            <a:fld id="{F25F5096-17E2-4ADE-BAB4-4A12CDA59238}" type="datetimeFigureOut">
              <a:rPr lang="tr-TR" smtClean="0"/>
              <a:t>14.12.2023</a:t>
            </a:fld>
            <a:endParaRPr lang="tr-TR"/>
          </a:p>
        </p:txBody>
      </p:sp>
      <p:sp>
        <p:nvSpPr>
          <p:cNvPr id="6" name="Alt Bilgi Yer Tutucusu 5">
            <a:extLst>
              <a:ext uri="{FF2B5EF4-FFF2-40B4-BE49-F238E27FC236}">
                <a16:creationId xmlns:a16="http://schemas.microsoft.com/office/drawing/2014/main" id="{F8BDDFE8-D950-3FC3-9615-BDDF0479F1C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0C7C8FB-2E84-2057-B61F-FF5923446333}"/>
              </a:ext>
            </a:extLst>
          </p:cNvPr>
          <p:cNvSpPr>
            <a:spLocks noGrp="1"/>
          </p:cNvSpPr>
          <p:nvPr>
            <p:ph type="sldNum" sz="quarter" idx="12"/>
          </p:nvPr>
        </p:nvSpPr>
        <p:spPr/>
        <p:txBody>
          <a:bodyPr/>
          <a:lstStyle/>
          <a:p>
            <a:fld id="{620219E4-C0C2-40F0-A7CF-2E2AB4A8FDB3}" type="slidenum">
              <a:rPr lang="tr-TR" smtClean="0"/>
              <a:t>‹#›</a:t>
            </a:fld>
            <a:endParaRPr lang="tr-TR"/>
          </a:p>
        </p:txBody>
      </p:sp>
    </p:spTree>
    <p:extLst>
      <p:ext uri="{BB962C8B-B14F-4D97-AF65-F5344CB8AC3E}">
        <p14:creationId xmlns:p14="http://schemas.microsoft.com/office/powerpoint/2010/main" val="60631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70FEF9A-0103-8625-75B9-3F919E676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B1C068B-A0CB-B42A-B205-30878536A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BA091B0-AC13-B21A-AEC5-036DE96EDD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F5096-17E2-4ADE-BAB4-4A12CDA59238}" type="datetimeFigureOut">
              <a:rPr lang="tr-TR" smtClean="0"/>
              <a:t>14.12.2023</a:t>
            </a:fld>
            <a:endParaRPr lang="tr-TR"/>
          </a:p>
        </p:txBody>
      </p:sp>
      <p:sp>
        <p:nvSpPr>
          <p:cNvPr id="5" name="Alt Bilgi Yer Tutucusu 4">
            <a:extLst>
              <a:ext uri="{FF2B5EF4-FFF2-40B4-BE49-F238E27FC236}">
                <a16:creationId xmlns:a16="http://schemas.microsoft.com/office/drawing/2014/main" id="{3E405FAB-BB30-4F12-21B5-F1EE38FDC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EB9E60C-E38C-8D66-DC13-15A704A9B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219E4-C0C2-40F0-A7CF-2E2AB4A8FDB3}" type="slidenum">
              <a:rPr lang="tr-TR" smtClean="0"/>
              <a:t>‹#›</a:t>
            </a:fld>
            <a:endParaRPr lang="tr-TR"/>
          </a:p>
        </p:txBody>
      </p:sp>
    </p:spTree>
    <p:extLst>
      <p:ext uri="{BB962C8B-B14F-4D97-AF65-F5344CB8AC3E}">
        <p14:creationId xmlns:p14="http://schemas.microsoft.com/office/powerpoint/2010/main" val="193901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1BEA76-96AE-DF89-C0BD-73F8B5F102F4}"/>
              </a:ext>
            </a:extLst>
          </p:cNvPr>
          <p:cNvSpPr>
            <a:spLocks noGrp="1"/>
          </p:cNvSpPr>
          <p:nvPr>
            <p:ph type="ctrTitle"/>
          </p:nvPr>
        </p:nvSpPr>
        <p:spPr/>
        <p:txBody>
          <a:bodyPr/>
          <a:lstStyle/>
          <a:p>
            <a:r>
              <a:rPr lang="tr-TR" dirty="0"/>
              <a:t>Veri Setinin Bölünmesi ve Önemi</a:t>
            </a:r>
          </a:p>
        </p:txBody>
      </p:sp>
      <p:sp>
        <p:nvSpPr>
          <p:cNvPr id="3" name="Alt Başlık 2">
            <a:extLst>
              <a:ext uri="{FF2B5EF4-FFF2-40B4-BE49-F238E27FC236}">
                <a16:creationId xmlns:a16="http://schemas.microsoft.com/office/drawing/2014/main" id="{8B640A33-F587-8BA6-F2CF-53EE2534320D}"/>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45440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6DDBDF-0C88-5113-4980-5D6B2918D1F2}"/>
              </a:ext>
            </a:extLst>
          </p:cNvPr>
          <p:cNvSpPr>
            <a:spLocks noGrp="1"/>
          </p:cNvSpPr>
          <p:nvPr>
            <p:ph type="title"/>
          </p:nvPr>
        </p:nvSpPr>
        <p:spPr/>
        <p:txBody>
          <a:bodyPr/>
          <a:lstStyle/>
          <a:p>
            <a:r>
              <a:rPr lang="tr-TR" dirty="0"/>
              <a:t>Veri Seti Bölme</a:t>
            </a:r>
          </a:p>
        </p:txBody>
      </p:sp>
      <p:sp>
        <p:nvSpPr>
          <p:cNvPr id="3" name="İçerik Yer Tutucusu 2">
            <a:extLst>
              <a:ext uri="{FF2B5EF4-FFF2-40B4-BE49-F238E27FC236}">
                <a16:creationId xmlns:a16="http://schemas.microsoft.com/office/drawing/2014/main" id="{A1720D07-22A4-BEFA-0D96-96D666ECA852}"/>
              </a:ext>
            </a:extLst>
          </p:cNvPr>
          <p:cNvSpPr>
            <a:spLocks noGrp="1"/>
          </p:cNvSpPr>
          <p:nvPr>
            <p:ph idx="1"/>
          </p:nvPr>
        </p:nvSpPr>
        <p:spPr/>
        <p:txBody>
          <a:bodyPr/>
          <a:lstStyle/>
          <a:p>
            <a:r>
              <a:rPr lang="tr-TR" dirty="0"/>
              <a:t>Veri setini bölme, veri bilimi ve makine öğrenmesinde, özellikle model eğitimi ve değerlendirmesi sırasında kullanılan bir tekniktir. Bu işlemde, mevcut veri seti genellikle üç ana bölüme ayrılır: eğitim seti, doğrulama seti ve test seti. Her bir bölümün amacı ve önemi şu şekildedir</a:t>
            </a:r>
          </a:p>
        </p:txBody>
      </p:sp>
    </p:spTree>
    <p:extLst>
      <p:ext uri="{BB962C8B-B14F-4D97-AF65-F5344CB8AC3E}">
        <p14:creationId xmlns:p14="http://schemas.microsoft.com/office/powerpoint/2010/main" val="17310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434ED7-2C8E-CE22-EA75-2ECFDEC2A3C7}"/>
              </a:ext>
            </a:extLst>
          </p:cNvPr>
          <p:cNvSpPr>
            <a:spLocks noGrp="1"/>
          </p:cNvSpPr>
          <p:nvPr>
            <p:ph type="title"/>
          </p:nvPr>
        </p:nvSpPr>
        <p:spPr/>
        <p:txBody>
          <a:bodyPr/>
          <a:lstStyle/>
          <a:p>
            <a:r>
              <a:rPr lang="tr-TR" dirty="0"/>
              <a:t>Eğitim Seti</a:t>
            </a:r>
          </a:p>
        </p:txBody>
      </p:sp>
      <p:sp>
        <p:nvSpPr>
          <p:cNvPr id="3" name="İçerik Yer Tutucusu 2">
            <a:extLst>
              <a:ext uri="{FF2B5EF4-FFF2-40B4-BE49-F238E27FC236}">
                <a16:creationId xmlns:a16="http://schemas.microsoft.com/office/drawing/2014/main" id="{B3BEDF44-C4C6-8A9B-720C-E5D7D301B54C}"/>
              </a:ext>
            </a:extLst>
          </p:cNvPr>
          <p:cNvSpPr>
            <a:spLocks noGrp="1"/>
          </p:cNvSpPr>
          <p:nvPr>
            <p:ph idx="1"/>
          </p:nvPr>
        </p:nvSpPr>
        <p:spPr/>
        <p:txBody>
          <a:bodyPr/>
          <a:lstStyle/>
          <a:p>
            <a:r>
              <a:rPr lang="tr-TR" b="1" dirty="0"/>
              <a:t>Eğitim Seti</a:t>
            </a:r>
            <a:r>
              <a:rPr lang="tr-TR" dirty="0"/>
              <a:t>: Modelin eğitilmesi için kullanılır. Bu veri setindeki örnekler, algoritmanın öğrenme sürecinde kullanılır. Model, bu verileri kullanarak örnekler arasındaki ilişkileri ve kalıpları öğrenir.</a:t>
            </a:r>
          </a:p>
        </p:txBody>
      </p:sp>
    </p:spTree>
    <p:extLst>
      <p:ext uri="{BB962C8B-B14F-4D97-AF65-F5344CB8AC3E}">
        <p14:creationId xmlns:p14="http://schemas.microsoft.com/office/powerpoint/2010/main" val="88391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42374B-5148-58F7-98DD-90E74152998C}"/>
              </a:ext>
            </a:extLst>
          </p:cNvPr>
          <p:cNvSpPr>
            <a:spLocks noGrp="1"/>
          </p:cNvSpPr>
          <p:nvPr>
            <p:ph type="title"/>
          </p:nvPr>
        </p:nvSpPr>
        <p:spPr/>
        <p:txBody>
          <a:bodyPr/>
          <a:lstStyle/>
          <a:p>
            <a:r>
              <a:rPr lang="tr-TR" dirty="0"/>
              <a:t>Doğrulama Seti</a:t>
            </a:r>
          </a:p>
        </p:txBody>
      </p:sp>
      <p:sp>
        <p:nvSpPr>
          <p:cNvPr id="3" name="İçerik Yer Tutucusu 2">
            <a:extLst>
              <a:ext uri="{FF2B5EF4-FFF2-40B4-BE49-F238E27FC236}">
                <a16:creationId xmlns:a16="http://schemas.microsoft.com/office/drawing/2014/main" id="{ECDC0A5A-F064-5DAA-9730-B2B6DC6CA0D9}"/>
              </a:ext>
            </a:extLst>
          </p:cNvPr>
          <p:cNvSpPr>
            <a:spLocks noGrp="1"/>
          </p:cNvSpPr>
          <p:nvPr>
            <p:ph idx="1"/>
          </p:nvPr>
        </p:nvSpPr>
        <p:spPr/>
        <p:txBody>
          <a:bodyPr/>
          <a:lstStyle/>
          <a:p>
            <a:r>
              <a:rPr lang="tr-TR" b="1" dirty="0"/>
              <a:t>Doğrulama Seti</a:t>
            </a:r>
            <a:r>
              <a:rPr lang="tr-TR" dirty="0"/>
              <a:t>: Modelin </a:t>
            </a:r>
            <a:r>
              <a:rPr lang="tr-TR" dirty="0" err="1"/>
              <a:t>hiperparametrelerinin</a:t>
            </a:r>
            <a:r>
              <a:rPr lang="tr-TR" dirty="0"/>
              <a:t> ayarlanması ve performansının değerlendirilmesi için kullanılır. Eğitim sırasında modelin üzerinde çalışmadığı verilerle, modelin genelleme yeteneği test edilir. Bu, aşırı uyum (</a:t>
            </a:r>
            <a:r>
              <a:rPr lang="tr-TR" dirty="0" err="1"/>
              <a:t>overfitting</a:t>
            </a:r>
            <a:r>
              <a:rPr lang="tr-TR" dirty="0"/>
              <a:t>) gibi problemlerin tespit edilmesine yardımcı olur.</a:t>
            </a:r>
          </a:p>
        </p:txBody>
      </p:sp>
    </p:spTree>
    <p:extLst>
      <p:ext uri="{BB962C8B-B14F-4D97-AF65-F5344CB8AC3E}">
        <p14:creationId xmlns:p14="http://schemas.microsoft.com/office/powerpoint/2010/main" val="360133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B9220D-AF8E-3E28-4CF3-DDECA3F9C326}"/>
              </a:ext>
            </a:extLst>
          </p:cNvPr>
          <p:cNvSpPr>
            <a:spLocks noGrp="1"/>
          </p:cNvSpPr>
          <p:nvPr>
            <p:ph type="title"/>
          </p:nvPr>
        </p:nvSpPr>
        <p:spPr/>
        <p:txBody>
          <a:bodyPr/>
          <a:lstStyle/>
          <a:p>
            <a:r>
              <a:rPr lang="tr-TR" dirty="0"/>
              <a:t>Test Seti</a:t>
            </a:r>
          </a:p>
        </p:txBody>
      </p:sp>
      <p:sp>
        <p:nvSpPr>
          <p:cNvPr id="3" name="İçerik Yer Tutucusu 2">
            <a:extLst>
              <a:ext uri="{FF2B5EF4-FFF2-40B4-BE49-F238E27FC236}">
                <a16:creationId xmlns:a16="http://schemas.microsoft.com/office/drawing/2014/main" id="{13515715-A478-F9F3-2CFC-11A776F8A050}"/>
              </a:ext>
            </a:extLst>
          </p:cNvPr>
          <p:cNvSpPr>
            <a:spLocks noGrp="1"/>
          </p:cNvSpPr>
          <p:nvPr>
            <p:ph idx="1"/>
          </p:nvPr>
        </p:nvSpPr>
        <p:spPr/>
        <p:txBody>
          <a:bodyPr/>
          <a:lstStyle/>
          <a:p>
            <a:r>
              <a:rPr lang="tr-TR" b="1" dirty="0"/>
              <a:t>Test Seti</a:t>
            </a:r>
            <a:r>
              <a:rPr lang="tr-TR" dirty="0"/>
              <a:t>: Modelin nihai değerlendirilmesi için kullanılır ve modelin gerçek dünya verileri üzerindeki performansını ölçmek için kullanılır. Test seti, model eğitimi ve doğrulama süreçlerinden tamamen ayrı tutulur ve yalnızca modelin son değerlendirmesi için kullanılır.</a:t>
            </a:r>
          </a:p>
        </p:txBody>
      </p:sp>
    </p:spTree>
    <p:extLst>
      <p:ext uri="{BB962C8B-B14F-4D97-AF65-F5344CB8AC3E}">
        <p14:creationId xmlns:p14="http://schemas.microsoft.com/office/powerpoint/2010/main" val="42885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5B407-93EC-6E93-3565-8DE7F5271D6B}"/>
              </a:ext>
            </a:extLst>
          </p:cNvPr>
          <p:cNvSpPr>
            <a:spLocks noGrp="1"/>
          </p:cNvSpPr>
          <p:nvPr>
            <p:ph type="title"/>
          </p:nvPr>
        </p:nvSpPr>
        <p:spPr/>
        <p:txBody>
          <a:bodyPr/>
          <a:lstStyle/>
          <a:p>
            <a:r>
              <a:rPr lang="tr-TR" dirty="0"/>
              <a:t>Veri Seti Bölmenin Önemi</a:t>
            </a:r>
          </a:p>
        </p:txBody>
      </p:sp>
      <p:sp>
        <p:nvSpPr>
          <p:cNvPr id="3" name="İçerik Yer Tutucusu 2">
            <a:extLst>
              <a:ext uri="{FF2B5EF4-FFF2-40B4-BE49-F238E27FC236}">
                <a16:creationId xmlns:a16="http://schemas.microsoft.com/office/drawing/2014/main" id="{89125D21-8468-020F-60DC-06B7E42AEA3A}"/>
              </a:ext>
            </a:extLst>
          </p:cNvPr>
          <p:cNvSpPr>
            <a:spLocks noGrp="1"/>
          </p:cNvSpPr>
          <p:nvPr>
            <p:ph idx="1"/>
          </p:nvPr>
        </p:nvSpPr>
        <p:spPr/>
        <p:txBody>
          <a:bodyPr>
            <a:normAutofit/>
          </a:bodyPr>
          <a:lstStyle/>
          <a:p>
            <a:r>
              <a:rPr lang="tr-TR" dirty="0"/>
              <a:t>Genelleme Yeteneğinin Değerlendirilmesi: Modelin sadece eğitim verilerine değil, görmediği verilere de iyi performans gösterip göstermediğini anlamak için kritiktir.</a:t>
            </a:r>
          </a:p>
          <a:p>
            <a:r>
              <a:rPr lang="tr-TR" dirty="0"/>
              <a:t>Aşırı Uyuma (</a:t>
            </a:r>
            <a:r>
              <a:rPr lang="tr-TR" dirty="0" err="1"/>
              <a:t>Overfitting</a:t>
            </a:r>
            <a:r>
              <a:rPr lang="tr-TR" dirty="0"/>
              <a:t>) Önleme: Eğitim setinde çok iyi performans gösteren ama genel verilerde başarısız olan modellerin tespit edilmesine yardımcı olur.</a:t>
            </a:r>
          </a:p>
          <a:p>
            <a:r>
              <a:rPr lang="tr-TR" dirty="0"/>
              <a:t>Modelin Güvenilirliği: Modelin farklı veri setleri üzerindeki performansının değerlendirilmesi, modelin güvenilirliği hakkında bilgi verir.</a:t>
            </a:r>
          </a:p>
        </p:txBody>
      </p:sp>
    </p:spTree>
    <p:extLst>
      <p:ext uri="{BB962C8B-B14F-4D97-AF65-F5344CB8AC3E}">
        <p14:creationId xmlns:p14="http://schemas.microsoft.com/office/powerpoint/2010/main" val="250251925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236</Words>
  <Application>Microsoft Office PowerPoint</Application>
  <PresentationFormat>Geniş ekran</PresentationFormat>
  <Paragraphs>13</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Calibri</vt:lpstr>
      <vt:lpstr>Calibri Light</vt:lpstr>
      <vt:lpstr>Office Teması</vt:lpstr>
      <vt:lpstr>Veri Setinin Bölünmesi ve Önemi</vt:lpstr>
      <vt:lpstr>Veri Seti Bölme</vt:lpstr>
      <vt:lpstr>Eğitim Seti</vt:lpstr>
      <vt:lpstr>Doğrulama Seti</vt:lpstr>
      <vt:lpstr>Test Seti</vt:lpstr>
      <vt:lpstr>Veri Seti Bölmenin Önemi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Setinin Bölünmesi ve Önemi</dc:title>
  <dc:creator>An-ayoo.lab02</dc:creator>
  <cp:lastModifiedBy>An-ayoo.lab02</cp:lastModifiedBy>
  <cp:revision>1</cp:revision>
  <dcterms:created xsi:type="dcterms:W3CDTF">2023-12-14T06:23:33Z</dcterms:created>
  <dcterms:modified xsi:type="dcterms:W3CDTF">2023-12-14T06:29:11Z</dcterms:modified>
</cp:coreProperties>
</file>