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0CFF41-BFF2-2AEE-BE63-DC88474B0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E393B79-4D7E-2DB0-1078-9C28DD9AC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CABFC1-4168-5D7C-B4BA-8233CEFE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8CFF-2E39-4691-AB26-BBC7DD210E1E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987363-4D3C-2162-F6C7-7EE0AD0B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FF43E4-8A26-1373-EE9A-74EA338E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045B-641D-4E4D-9280-DAEE4304E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690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9A0AD0-D483-29B0-B866-B5CB28A9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C152C3A-3287-C1AD-E851-50517AF08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64ABF8-9431-0096-B993-306DDE1F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8CFF-2E39-4691-AB26-BBC7DD210E1E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CEA494-EA0A-1FBC-B71E-5837B9DB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AA38D4-2F80-B7FA-4BA0-D77A6E25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045B-641D-4E4D-9280-DAEE4304E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070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9F2F1E0-2A9B-596C-9854-14BBDD839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CBF956A-E2F7-87A5-DA4E-68DE854A8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382A07-F640-8CF4-CA96-EB8C093A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8CFF-2E39-4691-AB26-BBC7DD210E1E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162526-7156-8D27-90A2-27E5C72A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7856BF-44F5-6B00-3F83-635389DD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045B-641D-4E4D-9280-DAEE4304E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25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D8D29B-A3CC-4CA4-9254-B61B4635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2625D7-B1E7-558E-3E43-F762BEF2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5E74A9-479D-6368-A430-217E9D58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8CFF-2E39-4691-AB26-BBC7DD210E1E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5407CC-BE9B-210B-FE4F-0DD64908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A24456-08C4-2EE8-3141-9A9FC6D2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045B-641D-4E4D-9280-DAEE4304E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870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6B7B3F-1D67-8167-CD44-50B60E8D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D1C9CFC-2339-FD6A-D143-26208E36D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F20A4CF-C1FB-5D28-D6DB-CC6FAC66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8CFF-2E39-4691-AB26-BBC7DD210E1E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4CC883-7A9F-C85D-340C-5453F1F0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134FFD-C48F-AB6C-92FE-B46947FB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045B-641D-4E4D-9280-DAEE4304E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26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09806E-56DD-5EA0-732F-4EA984EA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8BBE79-415D-13E7-D3BB-6133D003A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4C14EA1-82FF-C77A-CAA6-4751417C1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DCF3C67-CC74-F94B-EC35-37AE7909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8CFF-2E39-4691-AB26-BBC7DD210E1E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5B86231-A658-82FB-DE52-E9C592D4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704CCCC-C7D3-15E3-61A3-0932404E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045B-641D-4E4D-9280-DAEE4304E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56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23C79-EB98-6702-229C-04BC147D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94D328A-10F0-F2F0-2CB0-7D50BFA0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A58F10E-D064-70B4-19C5-F31F5B4C1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6F6096B-8DD3-B853-923C-39C1AACFB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4C9C87A-AF57-54C3-B0DE-643B809E6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6BE8E37-EC4F-DAC6-9304-C9B5C7B6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8CFF-2E39-4691-AB26-BBC7DD210E1E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9D39C42-C4E9-13FA-9AA2-CFAFA711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6A4470F-1549-5383-77DE-FCA26F49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045B-641D-4E4D-9280-DAEE4304E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866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DFE975-BB26-103C-E538-489A8A8D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2182F65-85B3-B490-AA69-920DCF8A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8CFF-2E39-4691-AB26-BBC7DD210E1E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5219763-EC4E-5431-0400-96CA43F7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09387C0-7F31-7B03-4299-9050F439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045B-641D-4E4D-9280-DAEE4304E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24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5024BA8-7EED-ACFB-5663-D245F5A8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8CFF-2E39-4691-AB26-BBC7DD210E1E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BE21BC7-FBD0-5142-11BD-C3C3D2A4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B5DCA35-79A6-47FE-89DE-E84594BF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045B-641D-4E4D-9280-DAEE4304E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624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1B4A85-59AD-42D3-10B3-A1234A53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FEE734-44A5-0F51-5D6D-9DAF55EB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A7DE2B8-C20B-F592-8DA7-DE1FA69F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A1C8A8E-3631-F91A-E594-F875B989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8CFF-2E39-4691-AB26-BBC7DD210E1E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92995DD-45BF-DE5C-D955-AD046B4D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91D03F0-42C3-51B6-27E7-D7AB1429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045B-641D-4E4D-9280-DAEE4304E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2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F48A93-59E3-194D-4F5D-E9987F09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189BB53-B85D-4D0D-50B6-20D61547A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AB451EC-95B6-1E11-C320-C28BE68DA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766FDBE-B87D-839C-C38A-5A00B8CB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8CFF-2E39-4691-AB26-BBC7DD210E1E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11472B7-649D-56D6-6375-5BFFF88F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D2142E8-181A-ACA3-6D8C-56D8100B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045B-641D-4E4D-9280-DAEE4304E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288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359A3C4-3694-8DD4-65E5-51405229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147BD8-3621-65F1-B5CB-D72201FD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6611D0-C81F-AE21-525F-6AB8C47C9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8CFF-2E39-4691-AB26-BBC7DD210E1E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2598800-CF98-87C9-D7B8-FC299EAF5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A0034B-5C7E-C429-8260-AF8F1E15E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9045B-641D-4E4D-9280-DAEE4304E9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2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56B551-6C02-1F15-1CBF-B81BB328E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Fold</a:t>
            </a:r>
            <a:r>
              <a:rPr lang="tr-TR" dirty="0"/>
              <a:t> Cross-</a:t>
            </a:r>
            <a:r>
              <a:rPr lang="tr-TR" dirty="0" err="1"/>
              <a:t>Validation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EDB3620-4287-E073-869E-73B3F56F1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843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8C7F85-A30D-0CE9-E6A5-56E64245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Fold</a:t>
            </a:r>
            <a:r>
              <a:rPr lang="tr-TR" dirty="0"/>
              <a:t> Cross-</a:t>
            </a:r>
            <a:r>
              <a:rPr lang="tr-TR" dirty="0" err="1"/>
              <a:t>Validation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DE69F1-F760-A785-56B4-FF671D39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Fold</a:t>
            </a:r>
            <a:r>
              <a:rPr lang="tr-TR" dirty="0"/>
              <a:t> Cross-</a:t>
            </a:r>
            <a:r>
              <a:rPr lang="tr-TR" dirty="0" err="1"/>
              <a:t>Validation</a:t>
            </a:r>
            <a:r>
              <a:rPr lang="tr-TR" dirty="0"/>
              <a:t>, makine öğrenmesinde modelin genelleştirme yeteneğini değerlendirmek için kullanılan bir yöntemdir. Bu yöntem, modelin aşırı uyma (</a:t>
            </a:r>
            <a:r>
              <a:rPr lang="tr-TR" dirty="0" err="1"/>
              <a:t>overfitting</a:t>
            </a:r>
            <a:r>
              <a:rPr lang="tr-TR" dirty="0"/>
              <a:t>) yapmadığını ve veri setinin farklı bölümleri üzerinde iyi performans gösterdiğini doğrulamak için kullanılır. "K" burada veri setinin kaç parçaya bölüneceğini gösterir.</a:t>
            </a:r>
          </a:p>
        </p:txBody>
      </p:sp>
    </p:spTree>
    <p:extLst>
      <p:ext uri="{BB962C8B-B14F-4D97-AF65-F5344CB8AC3E}">
        <p14:creationId xmlns:p14="http://schemas.microsoft.com/office/powerpoint/2010/main" val="162626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FF5DFB-6420-1F63-5BD0-1E27B3CD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D5D030-06E7-4995-4D65-EB6F582D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Model Seçimi-K Fold Cross Validation | by Gülcan Öğündür | Medium">
            <a:extLst>
              <a:ext uri="{FF2B5EF4-FFF2-40B4-BE49-F238E27FC236}">
                <a16:creationId xmlns:a16="http://schemas.microsoft.com/office/drawing/2014/main" id="{41221CF2-7983-17D1-C63E-65291CF66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07" y="1690688"/>
            <a:ext cx="8643806" cy="494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01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3B2133-123B-57D6-63B8-92943781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K-</a:t>
            </a:r>
            <a:r>
              <a:rPr lang="tr-TR" b="1" dirty="0" err="1"/>
              <a:t>Fold</a:t>
            </a:r>
            <a:r>
              <a:rPr lang="tr-TR" b="1" dirty="0"/>
              <a:t> Cross-</a:t>
            </a:r>
            <a:r>
              <a:rPr lang="tr-TR" b="1" dirty="0" err="1"/>
              <a:t>Validation'ın</a:t>
            </a:r>
            <a:r>
              <a:rPr lang="tr-TR" b="1" dirty="0"/>
              <a:t> İşleyişi: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3C4434-FD61-E5F2-9EC5-88A8C65A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tr-TR" b="1" dirty="0"/>
              <a:t>Veri Bölümlemesi</a:t>
            </a:r>
            <a:r>
              <a:rPr lang="tr-TR" dirty="0"/>
              <a:t>: Veri seti, "K" adet eşit veya yaklaşık eşit büyüklükte alt kümeye (</a:t>
            </a:r>
            <a:r>
              <a:rPr lang="tr-TR" dirty="0" err="1"/>
              <a:t>fold</a:t>
            </a:r>
            <a:r>
              <a:rPr lang="tr-TR" dirty="0"/>
              <a:t>) bölünür.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Model Eğitimi ve Testi</a:t>
            </a:r>
            <a:r>
              <a:rPr lang="tr-TR" dirty="0"/>
              <a:t>: Model, 'K' kez eğitilir ve test edilir. Her seferinde, 'K-1' alt küme eğitim için kullanılırken, kalan bir alt küme test için kullanılır. Bu işlem, her bir alt kümenin tam olarak bir kez test kümesi olarak kullanılacağı şekilde tekrarlanır.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Performans Değerlendirmesi</a:t>
            </a:r>
            <a:r>
              <a:rPr lang="tr-TR" dirty="0"/>
              <a:t>: Her bir test döngüsünden sonra, modelin performansı kaydedilir. Genellikle doğruluk, hatırlama, F1 skoru gibi metrikler kullanılır.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Ortalama Performans</a:t>
            </a:r>
            <a:r>
              <a:rPr lang="tr-TR" dirty="0"/>
              <a:t>: Tüm döngüler tamamlandıktan sonra, modelin performansının ortalaması alınır. Bu ortalama, modelin genel performansını temsil eder.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320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519C9D-1217-9DD1-49E7-F967A8EF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K-</a:t>
            </a:r>
            <a:r>
              <a:rPr lang="tr-TR" b="1" dirty="0" err="1"/>
              <a:t>Fold</a:t>
            </a:r>
            <a:r>
              <a:rPr lang="tr-TR" b="1" dirty="0"/>
              <a:t> Cross-</a:t>
            </a:r>
            <a:r>
              <a:rPr lang="tr-TR" b="1" dirty="0" err="1"/>
              <a:t>Validation'ın</a:t>
            </a:r>
            <a:r>
              <a:rPr lang="tr-TR" b="1" dirty="0"/>
              <a:t> Avantajları: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C75A87-75C0-A1EA-DC77-6ED98120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Genelleyebilirlik</a:t>
            </a:r>
            <a:r>
              <a:rPr lang="tr-TR" dirty="0"/>
              <a:t>: Modelin farklı veri alt kümeleri üzerindeki performansını değerlendirerek, </a:t>
            </a:r>
            <a:r>
              <a:rPr lang="tr-TR" dirty="0" err="1"/>
              <a:t>genelleyebilirliği</a:t>
            </a:r>
            <a:r>
              <a:rPr lang="tr-TR" dirty="0"/>
              <a:t> test eder.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Aşırı Uyuma Karşı Koruma</a:t>
            </a:r>
            <a:r>
              <a:rPr lang="tr-TR" dirty="0"/>
              <a:t>: Her alt küme üzerinde test yaparak, modelin aşırı uymasını önlemeye yardımcı olur.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Verimli Veri Kullanımı</a:t>
            </a:r>
            <a:r>
              <a:rPr lang="tr-TR" dirty="0"/>
              <a:t>: Verinin tamamını hem eğitim hem de test için kullanır, böylece veri kaynaklarından etkili bir şekilde yararlanılır.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104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4D7372-9278-086E-C90E-ED2CDE53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Dezavantajları: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161FD5-8542-7135-8E04-D299A8E5A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Zaman Alıcı</a:t>
            </a:r>
            <a:r>
              <a:rPr lang="tr-TR" dirty="0"/>
              <a:t>: Özellikle büyük veri setleri ve karmaşık modeller için, K-</a:t>
            </a:r>
            <a:r>
              <a:rPr lang="tr-TR" dirty="0" err="1"/>
              <a:t>Fold</a:t>
            </a:r>
            <a:r>
              <a:rPr lang="tr-TR" dirty="0"/>
              <a:t> Cross-</a:t>
            </a:r>
            <a:r>
              <a:rPr lang="tr-TR" dirty="0" err="1"/>
              <a:t>Validation</a:t>
            </a:r>
            <a:r>
              <a:rPr lang="tr-TR" dirty="0"/>
              <a:t> zaman alıcı olabilir.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/>
              <a:t>Veri Dağılımı Duyarlılığı</a:t>
            </a:r>
            <a:r>
              <a:rPr lang="tr-TR"/>
              <a:t>: Eğer veri seti dengesizse veya bazı sınıflar yetersiz temsil edilmişse, sonuçlar yanıltıcı olabilir.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842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275</Words>
  <Application>Microsoft Office PowerPoint</Application>
  <PresentationFormat>Geniş ekran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K-Fold Cross-Validation</vt:lpstr>
      <vt:lpstr>K-Fold Cross-Validation</vt:lpstr>
      <vt:lpstr>PowerPoint Sunusu</vt:lpstr>
      <vt:lpstr>K-Fold Cross-Validation'ın İşleyişi:</vt:lpstr>
      <vt:lpstr>K-Fold Cross-Validation'ın Avantajları:</vt:lpstr>
      <vt:lpstr>Dezavantajları: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K-Fold Cross-Validation</dc:title>
  <dc:creator>An-ayoo.lab02</dc:creator>
  <cp:lastModifiedBy>An-ayoo.lab02</cp:lastModifiedBy>
  <cp:revision>1</cp:revision>
  <dcterms:created xsi:type="dcterms:W3CDTF">2023-12-20T10:57:04Z</dcterms:created>
  <dcterms:modified xsi:type="dcterms:W3CDTF">2023-12-20T11:01:16Z</dcterms:modified>
</cp:coreProperties>
</file>