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14141141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FDFEC-A587-411A-B286-3592CB722075}" v="4" dt="2022-05-12T14:38:46.498"/>
    <p1510:client id="{0C085DA6-9AFC-4E40-897E-0207C89E8DC2}" v="5" dt="2022-05-12T21:11:21.878"/>
    <p1510:client id="{4419AAAA-440E-4BCB-9243-6B83AB908AEA}" v="1" dt="2022-05-12T02:59:30.729"/>
    <p1510:client id="{B06A6159-5A89-4FF3-A1A8-F2189D8B2598}" v="667" dt="2022-05-12T14:37:54.894"/>
    <p1510:client id="{F60F8675-B117-4E1A-2375-BAC8C72768E1}" v="18" dt="2022-05-12T23:05:28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27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kayulugg" userId="S::berkayulugg_gmail.com#ext#@surdurulebilirsehirlerhack.onmicrosoft.com::9e5cc79a-c709-4b59-ac47-654f9db0d5fd" providerId="AD" clId="Web-{0C085DA6-9AFC-4E40-897E-0207C89E8DC2}"/>
    <pc:docChg chg="modSld">
      <pc:chgData name="berkayulugg" userId="S::berkayulugg_gmail.com#ext#@surdurulebilirsehirlerhack.onmicrosoft.com::9e5cc79a-c709-4b59-ac47-654f9db0d5fd" providerId="AD" clId="Web-{0C085DA6-9AFC-4E40-897E-0207C89E8DC2}" dt="2022-05-12T21:08:44.466" v="7" actId="20577"/>
      <pc:docMkLst>
        <pc:docMk/>
      </pc:docMkLst>
      <pc:sldChg chg="modSp">
        <pc:chgData name="berkayulugg" userId="S::berkayulugg_gmail.com#ext#@surdurulebilirsehirlerhack.onmicrosoft.com::9e5cc79a-c709-4b59-ac47-654f9db0d5fd" providerId="AD" clId="Web-{0C085DA6-9AFC-4E40-897E-0207C89E8DC2}" dt="2022-05-12T21:08:44.466" v="7" actId="20577"/>
        <pc:sldMkLst>
          <pc:docMk/>
          <pc:sldMk cId="74284700" sldId="2141411411"/>
        </pc:sldMkLst>
        <pc:spChg chg="mod">
          <ac:chgData name="berkayulugg" userId="S::berkayulugg_gmail.com#ext#@surdurulebilirsehirlerhack.onmicrosoft.com::9e5cc79a-c709-4b59-ac47-654f9db0d5fd" providerId="AD" clId="Web-{0C085DA6-9AFC-4E40-897E-0207C89E8DC2}" dt="2022-05-12T21:08:44.466" v="7" actId="20577"/>
          <ac:spMkLst>
            <pc:docMk/>
            <pc:sldMk cId="74284700" sldId="2141411411"/>
            <ac:spMk id="2" creationId="{410E0682-A9BC-8D40-E532-C220B1E42089}"/>
          </ac:spMkLst>
        </pc:spChg>
      </pc:sldChg>
    </pc:docChg>
  </pc:docChgLst>
  <pc:docChgLst>
    <pc:chgData name="melikedemirkoparan" userId="S::melikedemirkoparan_hotmail.com#ext#@surdurulebilirsehirlerhack.onmicrosoft.com::cb04f5e5-beaa-42f0-b270-9cbe7805d6f8" providerId="AD" clId="Web-{B06A6159-5A89-4FF3-A1A8-F2189D8B2598}"/>
    <pc:docChg chg="modSld">
      <pc:chgData name="melikedemirkoparan" userId="S::melikedemirkoparan_hotmail.com#ext#@surdurulebilirsehirlerhack.onmicrosoft.com::cb04f5e5-beaa-42f0-b270-9cbe7805d6f8" providerId="AD" clId="Web-{B06A6159-5A89-4FF3-A1A8-F2189D8B2598}" dt="2022-05-12T14:37:54.894" v="468" actId="20577"/>
      <pc:docMkLst>
        <pc:docMk/>
      </pc:docMkLst>
      <pc:sldChg chg="addSp delSp modSp">
        <pc:chgData name="melikedemirkoparan" userId="S::melikedemirkoparan_hotmail.com#ext#@surdurulebilirsehirlerhack.onmicrosoft.com::cb04f5e5-beaa-42f0-b270-9cbe7805d6f8" providerId="AD" clId="Web-{B06A6159-5A89-4FF3-A1A8-F2189D8B2598}" dt="2022-05-12T14:37:54.894" v="468" actId="20577"/>
        <pc:sldMkLst>
          <pc:docMk/>
          <pc:sldMk cId="74284700" sldId="2141411411"/>
        </pc:sldMkLst>
        <pc:spChg chg="add mod">
          <ac:chgData name="melikedemirkoparan" userId="S::melikedemirkoparan_hotmail.com#ext#@surdurulebilirsehirlerhack.onmicrosoft.com::cb04f5e5-beaa-42f0-b270-9cbe7805d6f8" providerId="AD" clId="Web-{B06A6159-5A89-4FF3-A1A8-F2189D8B2598}" dt="2022-05-12T14:25:28.016" v="245" actId="1076"/>
          <ac:spMkLst>
            <pc:docMk/>
            <pc:sldMk cId="74284700" sldId="2141411411"/>
            <ac:spMk id="2" creationId="{410E0682-A9BC-8D40-E532-C220B1E42089}"/>
          </ac:spMkLst>
        </pc:spChg>
        <pc:spChg chg="add del">
          <ac:chgData name="melikedemirkoparan" userId="S::melikedemirkoparan_hotmail.com#ext#@surdurulebilirsehirlerhack.onmicrosoft.com::cb04f5e5-beaa-42f0-b270-9cbe7805d6f8" providerId="AD" clId="Web-{B06A6159-5A89-4FF3-A1A8-F2189D8B2598}" dt="2022-05-12T14:29:28.131" v="364"/>
          <ac:spMkLst>
            <pc:docMk/>
            <pc:sldMk cId="74284700" sldId="2141411411"/>
            <ac:spMk id="3" creationId="{B38FE300-3EB4-AFA2-184E-2933F8057DFB}"/>
          </ac:spMkLst>
        </pc:spChg>
        <pc:spChg chg="add mod">
          <ac:chgData name="melikedemirkoparan" userId="S::melikedemirkoparan_hotmail.com#ext#@surdurulebilirsehirlerhack.onmicrosoft.com::cb04f5e5-beaa-42f0-b270-9cbe7805d6f8" providerId="AD" clId="Web-{B06A6159-5A89-4FF3-A1A8-F2189D8B2598}" dt="2022-05-12T14:29:12.162" v="363" actId="20577"/>
          <ac:spMkLst>
            <pc:docMk/>
            <pc:sldMk cId="74284700" sldId="2141411411"/>
            <ac:spMk id="4" creationId="{85C38693-E575-DA0D-4F03-43E09647E12D}"/>
          </ac:spMkLst>
        </pc:spChg>
        <pc:spChg chg="mod">
          <ac:chgData name="melikedemirkoparan" userId="S::melikedemirkoparan_hotmail.com#ext#@surdurulebilirsehirlerhack.onmicrosoft.com::cb04f5e5-beaa-42f0-b270-9cbe7805d6f8" providerId="AD" clId="Web-{B06A6159-5A89-4FF3-A1A8-F2189D8B2598}" dt="2022-05-12T13:56:11.584" v="113" actId="20577"/>
          <ac:spMkLst>
            <pc:docMk/>
            <pc:sldMk cId="74284700" sldId="2141411411"/>
            <ac:spMk id="23" creationId="{A90BA909-5B7C-3819-A8D5-59DAEAB7E086}"/>
          </ac:spMkLst>
        </pc:spChg>
        <pc:spChg chg="mod">
          <ac:chgData name="melikedemirkoparan" userId="S::melikedemirkoparan_hotmail.com#ext#@surdurulebilirsehirlerhack.onmicrosoft.com::cb04f5e5-beaa-42f0-b270-9cbe7805d6f8" providerId="AD" clId="Web-{B06A6159-5A89-4FF3-A1A8-F2189D8B2598}" dt="2022-05-12T13:56:21.772" v="114" actId="1076"/>
          <ac:spMkLst>
            <pc:docMk/>
            <pc:sldMk cId="74284700" sldId="2141411411"/>
            <ac:spMk id="77" creationId="{20C32E50-C482-B614-28E8-BC144B7F6115}"/>
          </ac:spMkLst>
        </pc:spChg>
        <pc:spChg chg="add del mod">
          <ac:chgData name="melikedemirkoparan" userId="S::melikedemirkoparan_hotmail.com#ext#@surdurulebilirsehirlerhack.onmicrosoft.com::cb04f5e5-beaa-42f0-b270-9cbe7805d6f8" providerId="AD" clId="Web-{B06A6159-5A89-4FF3-A1A8-F2189D8B2598}" dt="2022-05-12T13:52:51.282" v="79" actId="14100"/>
          <ac:spMkLst>
            <pc:docMk/>
            <pc:sldMk cId="74284700" sldId="2141411411"/>
            <ac:spMk id="82" creationId="{BBAE6A8F-919A-6541-D548-80DA68F44FB1}"/>
          </ac:spMkLst>
        </pc:spChg>
        <pc:spChg chg="mod">
          <ac:chgData name="melikedemirkoparan" userId="S::melikedemirkoparan_hotmail.com#ext#@surdurulebilirsehirlerhack.onmicrosoft.com::cb04f5e5-beaa-42f0-b270-9cbe7805d6f8" providerId="AD" clId="Web-{B06A6159-5A89-4FF3-A1A8-F2189D8B2598}" dt="2022-05-12T13:54:01.878" v="82" actId="1076"/>
          <ac:spMkLst>
            <pc:docMk/>
            <pc:sldMk cId="74284700" sldId="2141411411"/>
            <ac:spMk id="83" creationId="{6875AB46-2C1B-1797-2CF7-70CFC32CE036}"/>
          </ac:spMkLst>
        </pc:spChg>
        <pc:spChg chg="mod">
          <ac:chgData name="melikedemirkoparan" userId="S::melikedemirkoparan_hotmail.com#ext#@surdurulebilirsehirlerhack.onmicrosoft.com::cb04f5e5-beaa-42f0-b270-9cbe7805d6f8" providerId="AD" clId="Web-{B06A6159-5A89-4FF3-A1A8-F2189D8B2598}" dt="2022-05-12T13:56:25.756" v="115" actId="20577"/>
          <ac:spMkLst>
            <pc:docMk/>
            <pc:sldMk cId="74284700" sldId="2141411411"/>
            <ac:spMk id="84" creationId="{81D74C14-2467-5987-1C5E-790CC284D810}"/>
          </ac:spMkLst>
        </pc:spChg>
        <pc:spChg chg="mod">
          <ac:chgData name="melikedemirkoparan" userId="S::melikedemirkoparan_hotmail.com#ext#@surdurulebilirsehirlerhack.onmicrosoft.com::cb04f5e5-beaa-42f0-b270-9cbe7805d6f8" providerId="AD" clId="Web-{B06A6159-5A89-4FF3-A1A8-F2189D8B2598}" dt="2022-05-12T14:37:54.894" v="468" actId="20577"/>
          <ac:spMkLst>
            <pc:docMk/>
            <pc:sldMk cId="74284700" sldId="2141411411"/>
            <ac:spMk id="85" creationId="{1D0CFBEC-27C8-BF98-5414-5635486A96AF}"/>
          </ac:spMkLst>
        </pc:spChg>
      </pc:sldChg>
    </pc:docChg>
  </pc:docChgLst>
  <pc:docChgLst>
    <pc:chgData name="melikedemirkoparan" userId="S::melikedemirkoparan_hotmail.com#ext#@surdurulebilirsehirlerhack.onmicrosoft.com::cb04f5e5-beaa-42f0-b270-9cbe7805d6f8" providerId="AD" clId="Web-{082FDFEC-A587-411A-B286-3592CB722075}"/>
    <pc:docChg chg="modSld">
      <pc:chgData name="melikedemirkoparan" userId="S::melikedemirkoparan_hotmail.com#ext#@surdurulebilirsehirlerhack.onmicrosoft.com::cb04f5e5-beaa-42f0-b270-9cbe7805d6f8" providerId="AD" clId="Web-{082FDFEC-A587-411A-B286-3592CB722075}" dt="2022-05-12T14:38:46.498" v="3" actId="20577"/>
      <pc:docMkLst>
        <pc:docMk/>
      </pc:docMkLst>
      <pc:sldChg chg="modSp">
        <pc:chgData name="melikedemirkoparan" userId="S::melikedemirkoparan_hotmail.com#ext#@surdurulebilirsehirlerhack.onmicrosoft.com::cb04f5e5-beaa-42f0-b270-9cbe7805d6f8" providerId="AD" clId="Web-{082FDFEC-A587-411A-B286-3592CB722075}" dt="2022-05-12T14:38:46.498" v="3" actId="20577"/>
        <pc:sldMkLst>
          <pc:docMk/>
          <pc:sldMk cId="74284700" sldId="2141411411"/>
        </pc:sldMkLst>
        <pc:spChg chg="mod">
          <ac:chgData name="melikedemirkoparan" userId="S::melikedemirkoparan_hotmail.com#ext#@surdurulebilirsehirlerhack.onmicrosoft.com::cb04f5e5-beaa-42f0-b270-9cbe7805d6f8" providerId="AD" clId="Web-{082FDFEC-A587-411A-B286-3592CB722075}" dt="2022-05-12T14:38:46.498" v="3" actId="20577"/>
          <ac:spMkLst>
            <pc:docMk/>
            <pc:sldMk cId="74284700" sldId="2141411411"/>
            <ac:spMk id="85" creationId="{1D0CFBEC-27C8-BF98-5414-5635486A96AF}"/>
          </ac:spMkLst>
        </pc:spChg>
      </pc:sldChg>
    </pc:docChg>
  </pc:docChgLst>
  <pc:docChgLst>
    <pc:chgData name="Mustafa Asiroglu" userId="e0f1bbbb-f090-40a8-9754-30c894c9b5f4" providerId="ADAL" clId="{167D4202-7159-4C6F-93B8-268EF828FE9F}"/>
    <pc:docChg chg="modSld">
      <pc:chgData name="Mustafa Asiroglu" userId="e0f1bbbb-f090-40a8-9754-30c894c9b5f4" providerId="ADAL" clId="{167D4202-7159-4C6F-93B8-268EF828FE9F}" dt="2022-04-26T14:34:08.273" v="0" actId="20577"/>
      <pc:docMkLst>
        <pc:docMk/>
      </pc:docMkLst>
      <pc:sldChg chg="modNotesTx">
        <pc:chgData name="Mustafa Asiroglu" userId="e0f1bbbb-f090-40a8-9754-30c894c9b5f4" providerId="ADAL" clId="{167D4202-7159-4C6F-93B8-268EF828FE9F}" dt="2022-04-26T14:34:08.273" v="0" actId="20577"/>
        <pc:sldMkLst>
          <pc:docMk/>
          <pc:sldMk cId="74284700" sldId="2141411411"/>
        </pc:sldMkLst>
      </pc:sldChg>
    </pc:docChg>
  </pc:docChgLst>
  <pc:docChgLst>
    <pc:chgData name="melikedemirkoparan" userId="S::melikedemirkoparan_hotmail.com#ext#@surdurulebilirsehirlerhack.onmicrosoft.com::cb04f5e5-beaa-42f0-b270-9cbe7805d6f8" providerId="AD" clId="Web-{F60F8675-B117-4E1A-2375-BAC8C72768E1}"/>
    <pc:docChg chg="modSld">
      <pc:chgData name="melikedemirkoparan" userId="S::melikedemirkoparan_hotmail.com#ext#@surdurulebilirsehirlerhack.onmicrosoft.com::cb04f5e5-beaa-42f0-b270-9cbe7805d6f8" providerId="AD" clId="Web-{F60F8675-B117-4E1A-2375-BAC8C72768E1}" dt="2022-05-12T23:05:28.894" v="23"/>
      <pc:docMkLst>
        <pc:docMk/>
      </pc:docMkLst>
      <pc:sldChg chg="addSp delSp modSp">
        <pc:chgData name="melikedemirkoparan" userId="S::melikedemirkoparan_hotmail.com#ext#@surdurulebilirsehirlerhack.onmicrosoft.com::cb04f5e5-beaa-42f0-b270-9cbe7805d6f8" providerId="AD" clId="Web-{F60F8675-B117-4E1A-2375-BAC8C72768E1}" dt="2022-05-12T23:05:28.894" v="23"/>
        <pc:sldMkLst>
          <pc:docMk/>
          <pc:sldMk cId="74284700" sldId="2141411411"/>
        </pc:sldMkLst>
        <pc:spChg chg="del">
          <ac:chgData name="melikedemirkoparan" userId="S::melikedemirkoparan_hotmail.com#ext#@surdurulebilirsehirlerhack.onmicrosoft.com::cb04f5e5-beaa-42f0-b270-9cbe7805d6f8" providerId="AD" clId="Web-{F60F8675-B117-4E1A-2375-BAC8C72768E1}" dt="2022-05-12T23:05:22.316" v="20"/>
          <ac:spMkLst>
            <pc:docMk/>
            <pc:sldMk cId="74284700" sldId="2141411411"/>
            <ac:spMk id="2" creationId="{410E0682-A9BC-8D40-E532-C220B1E42089}"/>
          </ac:spMkLst>
        </pc:spChg>
        <pc:spChg chg="del">
          <ac:chgData name="melikedemirkoparan" userId="S::melikedemirkoparan_hotmail.com#ext#@surdurulebilirsehirlerhack.onmicrosoft.com::cb04f5e5-beaa-42f0-b270-9cbe7805d6f8" providerId="AD" clId="Web-{F60F8675-B117-4E1A-2375-BAC8C72768E1}" dt="2022-05-12T23:05:19.534" v="19"/>
          <ac:spMkLst>
            <pc:docMk/>
            <pc:sldMk cId="74284700" sldId="2141411411"/>
            <ac:spMk id="4" creationId="{85C38693-E575-DA0D-4F03-43E09647E12D}"/>
          </ac:spMkLst>
        </pc:spChg>
        <pc:spChg chg="add mod">
          <ac:chgData name="melikedemirkoparan" userId="S::melikedemirkoparan_hotmail.com#ext#@surdurulebilirsehirlerhack.onmicrosoft.com::cb04f5e5-beaa-42f0-b270-9cbe7805d6f8" providerId="AD" clId="Web-{F60F8675-B117-4E1A-2375-BAC8C72768E1}" dt="2022-05-12T23:05:28.894" v="23"/>
          <ac:spMkLst>
            <pc:docMk/>
            <pc:sldMk cId="74284700" sldId="2141411411"/>
            <ac:spMk id="5" creationId="{50E1DF4D-81C3-3F38-44C3-75BDC686F27A}"/>
          </ac:spMkLst>
        </pc:spChg>
        <pc:spChg chg="del">
          <ac:chgData name="melikedemirkoparan" userId="S::melikedemirkoparan_hotmail.com#ext#@surdurulebilirsehirlerhack.onmicrosoft.com::cb04f5e5-beaa-42f0-b270-9cbe7805d6f8" providerId="AD" clId="Web-{F60F8675-B117-4E1A-2375-BAC8C72768E1}" dt="2022-05-12T23:05:28.894" v="23"/>
          <ac:spMkLst>
            <pc:docMk/>
            <pc:sldMk cId="74284700" sldId="2141411411"/>
            <ac:spMk id="23" creationId="{A90BA909-5B7C-3819-A8D5-59DAEAB7E086}"/>
          </ac:spMkLst>
        </pc:spChg>
        <pc:spChg chg="del">
          <ac:chgData name="melikedemirkoparan" userId="S::melikedemirkoparan_hotmail.com#ext#@surdurulebilirsehirlerhack.onmicrosoft.com::cb04f5e5-beaa-42f0-b270-9cbe7805d6f8" providerId="AD" clId="Web-{F60F8675-B117-4E1A-2375-BAC8C72768E1}" dt="2022-05-12T23:05:27.425" v="22"/>
          <ac:spMkLst>
            <pc:docMk/>
            <pc:sldMk cId="74284700" sldId="2141411411"/>
            <ac:spMk id="77" creationId="{20C32E50-C482-B614-28E8-BC144B7F6115}"/>
          </ac:spMkLst>
        </pc:spChg>
        <pc:spChg chg="del mod">
          <ac:chgData name="melikedemirkoparan" userId="S::melikedemirkoparan_hotmail.com#ext#@surdurulebilirsehirlerhack.onmicrosoft.com::cb04f5e5-beaa-42f0-b270-9cbe7805d6f8" providerId="AD" clId="Web-{F60F8675-B117-4E1A-2375-BAC8C72768E1}" dt="2022-05-12T23:05:24.409" v="21"/>
          <ac:spMkLst>
            <pc:docMk/>
            <pc:sldMk cId="74284700" sldId="2141411411"/>
            <ac:spMk id="82" creationId="{BBAE6A8F-919A-6541-D548-80DA68F44FB1}"/>
          </ac:spMkLst>
        </pc:spChg>
        <pc:spChg chg="mod">
          <ac:chgData name="melikedemirkoparan" userId="S::melikedemirkoparan_hotmail.com#ext#@surdurulebilirsehirlerhack.onmicrosoft.com::cb04f5e5-beaa-42f0-b270-9cbe7805d6f8" providerId="AD" clId="Web-{F60F8675-B117-4E1A-2375-BAC8C72768E1}" dt="2022-05-12T23:05:17.628" v="18" actId="20577"/>
          <ac:spMkLst>
            <pc:docMk/>
            <pc:sldMk cId="74284700" sldId="2141411411"/>
            <ac:spMk id="85" creationId="{1D0CFBEC-27C8-BF98-5414-5635486A96AF}"/>
          </ac:spMkLst>
        </pc:spChg>
      </pc:sldChg>
    </pc:docChg>
  </pc:docChgLst>
  <pc:docChgLst>
    <pc:chgData name="kahramaniso98" userId="S::kahramaniso98_hotmail.com#ext#@surdurulebilirsehirlerhack.onmicrosoft.com::f109a8ce-576c-46e4-878f-5de448b31dcf" providerId="AD" clId="Web-{4419AAAA-440E-4BCB-9243-6B83AB908AEA}"/>
    <pc:docChg chg="modSld">
      <pc:chgData name="kahramaniso98" userId="S::kahramaniso98_hotmail.com#ext#@surdurulebilirsehirlerhack.onmicrosoft.com::f109a8ce-576c-46e4-878f-5de448b31dcf" providerId="AD" clId="Web-{4419AAAA-440E-4BCB-9243-6B83AB908AEA}" dt="2022-05-12T02:59:30.729" v="0" actId="1076"/>
      <pc:docMkLst>
        <pc:docMk/>
      </pc:docMkLst>
      <pc:sldChg chg="modSp">
        <pc:chgData name="kahramaniso98" userId="S::kahramaniso98_hotmail.com#ext#@surdurulebilirsehirlerhack.onmicrosoft.com::f109a8ce-576c-46e4-878f-5de448b31dcf" providerId="AD" clId="Web-{4419AAAA-440E-4BCB-9243-6B83AB908AEA}" dt="2022-05-12T02:59:30.729" v="0" actId="1076"/>
        <pc:sldMkLst>
          <pc:docMk/>
          <pc:sldMk cId="74284700" sldId="2141411411"/>
        </pc:sldMkLst>
        <pc:grpChg chg="mod">
          <ac:chgData name="kahramaniso98" userId="S::kahramaniso98_hotmail.com#ext#@surdurulebilirsehirlerhack.onmicrosoft.com::f109a8ce-576c-46e4-878f-5de448b31dcf" providerId="AD" clId="Web-{4419AAAA-440E-4BCB-9243-6B83AB908AEA}" dt="2022-05-12T02:59:30.729" v="0" actId="1076"/>
          <ac:grpSpMkLst>
            <pc:docMk/>
            <pc:sldMk cId="74284700" sldId="2141411411"/>
            <ac:grpSpMk id="78" creationId="{61D5A648-C777-AD24-D78E-DDC7ACD9CCF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3F3EF-7EFD-4CDC-B394-2A297601F483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C986C-AD11-45F2-8A96-76B073285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3EBA0-89B0-4ECE-8799-87CCABF613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045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1E73-C241-4852-B10C-055BD97191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252325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1327" y="2314982"/>
            <a:ext cx="4916874" cy="1218795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>
              <a:defRPr sz="44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11326" y="3962400"/>
            <a:ext cx="4916874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grpSp>
        <p:nvGrpSpPr>
          <p:cNvPr id="6" name="Group 21">
            <a:extLst>
              <a:ext uri="{FF2B5EF4-FFF2-40B4-BE49-F238E27FC236}">
                <a16:creationId xmlns:a16="http://schemas.microsoft.com/office/drawing/2014/main" id="{00C90369-85BA-4C47-BECC-EC63A981D6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34975" y="444500"/>
            <a:ext cx="2032492" cy="292608"/>
            <a:chOff x="428" y="664"/>
            <a:chExt cx="4126" cy="594"/>
          </a:xfrm>
        </p:grpSpPr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62F29EE8-7181-4963-946D-2FC7711C3A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6" y="784"/>
              <a:ext cx="335" cy="354"/>
            </a:xfrm>
            <a:custGeom>
              <a:avLst/>
              <a:gdLst>
                <a:gd name="T0" fmla="*/ 202 w 335"/>
                <a:gd name="T1" fmla="*/ 0 h 354"/>
                <a:gd name="T2" fmla="*/ 335 w 335"/>
                <a:gd name="T3" fmla="*/ 354 h 354"/>
                <a:gd name="T4" fmla="*/ 267 w 335"/>
                <a:gd name="T5" fmla="*/ 354 h 354"/>
                <a:gd name="T6" fmla="*/ 237 w 335"/>
                <a:gd name="T7" fmla="*/ 266 h 354"/>
                <a:gd name="T8" fmla="*/ 96 w 335"/>
                <a:gd name="T9" fmla="*/ 266 h 354"/>
                <a:gd name="T10" fmla="*/ 67 w 335"/>
                <a:gd name="T11" fmla="*/ 354 h 354"/>
                <a:gd name="T12" fmla="*/ 0 w 335"/>
                <a:gd name="T13" fmla="*/ 354 h 354"/>
                <a:gd name="T14" fmla="*/ 133 w 335"/>
                <a:gd name="T15" fmla="*/ 0 h 354"/>
                <a:gd name="T16" fmla="*/ 202 w 335"/>
                <a:gd name="T17" fmla="*/ 0 h 354"/>
                <a:gd name="T18" fmla="*/ 165 w 335"/>
                <a:gd name="T19" fmla="*/ 66 h 354"/>
                <a:gd name="T20" fmla="*/ 112 w 335"/>
                <a:gd name="T21" fmla="*/ 214 h 354"/>
                <a:gd name="T22" fmla="*/ 218 w 335"/>
                <a:gd name="T23" fmla="*/ 214 h 354"/>
                <a:gd name="T24" fmla="*/ 167 w 335"/>
                <a:gd name="T25" fmla="*/ 66 h 354"/>
                <a:gd name="T26" fmla="*/ 165 w 335"/>
                <a:gd name="T27" fmla="*/ 66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5" h="354">
                  <a:moveTo>
                    <a:pt x="202" y="0"/>
                  </a:moveTo>
                  <a:lnTo>
                    <a:pt x="335" y="354"/>
                  </a:lnTo>
                  <a:lnTo>
                    <a:pt x="267" y="354"/>
                  </a:lnTo>
                  <a:lnTo>
                    <a:pt x="237" y="266"/>
                  </a:lnTo>
                  <a:lnTo>
                    <a:pt x="96" y="266"/>
                  </a:lnTo>
                  <a:lnTo>
                    <a:pt x="67" y="354"/>
                  </a:lnTo>
                  <a:lnTo>
                    <a:pt x="0" y="354"/>
                  </a:lnTo>
                  <a:lnTo>
                    <a:pt x="133" y="0"/>
                  </a:lnTo>
                  <a:lnTo>
                    <a:pt x="202" y="0"/>
                  </a:lnTo>
                  <a:close/>
                  <a:moveTo>
                    <a:pt x="165" y="66"/>
                  </a:moveTo>
                  <a:lnTo>
                    <a:pt x="112" y="214"/>
                  </a:lnTo>
                  <a:lnTo>
                    <a:pt x="218" y="214"/>
                  </a:lnTo>
                  <a:lnTo>
                    <a:pt x="167" y="66"/>
                  </a:lnTo>
                  <a:lnTo>
                    <a:pt x="165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E69A5CB7-9986-49D1-A320-9F9F9E2E3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883"/>
              <a:ext cx="213" cy="255"/>
            </a:xfrm>
            <a:custGeom>
              <a:avLst/>
              <a:gdLst>
                <a:gd name="T0" fmla="*/ 8 w 213"/>
                <a:gd name="T1" fmla="*/ 0 h 255"/>
                <a:gd name="T2" fmla="*/ 211 w 213"/>
                <a:gd name="T3" fmla="*/ 0 h 255"/>
                <a:gd name="T4" fmla="*/ 211 w 213"/>
                <a:gd name="T5" fmla="*/ 24 h 255"/>
                <a:gd name="T6" fmla="*/ 78 w 213"/>
                <a:gd name="T7" fmla="*/ 208 h 255"/>
                <a:gd name="T8" fmla="*/ 213 w 213"/>
                <a:gd name="T9" fmla="*/ 208 h 255"/>
                <a:gd name="T10" fmla="*/ 213 w 213"/>
                <a:gd name="T11" fmla="*/ 255 h 255"/>
                <a:gd name="T12" fmla="*/ 0 w 213"/>
                <a:gd name="T13" fmla="*/ 255 h 255"/>
                <a:gd name="T14" fmla="*/ 0 w 213"/>
                <a:gd name="T15" fmla="*/ 229 h 255"/>
                <a:gd name="T16" fmla="*/ 131 w 213"/>
                <a:gd name="T17" fmla="*/ 49 h 255"/>
                <a:gd name="T18" fmla="*/ 8 w 213"/>
                <a:gd name="T19" fmla="*/ 49 h 255"/>
                <a:gd name="T20" fmla="*/ 8 w 213"/>
                <a:gd name="T2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" h="255">
                  <a:moveTo>
                    <a:pt x="8" y="0"/>
                  </a:moveTo>
                  <a:lnTo>
                    <a:pt x="211" y="0"/>
                  </a:lnTo>
                  <a:lnTo>
                    <a:pt x="211" y="24"/>
                  </a:lnTo>
                  <a:lnTo>
                    <a:pt x="78" y="208"/>
                  </a:lnTo>
                  <a:lnTo>
                    <a:pt x="213" y="208"/>
                  </a:lnTo>
                  <a:lnTo>
                    <a:pt x="213" y="255"/>
                  </a:lnTo>
                  <a:lnTo>
                    <a:pt x="0" y="255"/>
                  </a:lnTo>
                  <a:lnTo>
                    <a:pt x="0" y="229"/>
                  </a:lnTo>
                  <a:lnTo>
                    <a:pt x="131" y="49"/>
                  </a:lnTo>
                  <a:lnTo>
                    <a:pt x="8" y="4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C09AEB02-6BBE-4F10-B6D8-125786A3E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883"/>
              <a:ext cx="227" cy="260"/>
            </a:xfrm>
            <a:custGeom>
              <a:avLst/>
              <a:gdLst>
                <a:gd name="T0" fmla="*/ 111 w 111"/>
                <a:gd name="T1" fmla="*/ 0 h 126"/>
                <a:gd name="T2" fmla="*/ 111 w 111"/>
                <a:gd name="T3" fmla="*/ 124 h 126"/>
                <a:gd name="T4" fmla="*/ 81 w 111"/>
                <a:gd name="T5" fmla="*/ 124 h 126"/>
                <a:gd name="T6" fmla="*/ 81 w 111"/>
                <a:gd name="T7" fmla="*/ 108 h 126"/>
                <a:gd name="T8" fmla="*/ 81 w 111"/>
                <a:gd name="T9" fmla="*/ 108 h 126"/>
                <a:gd name="T10" fmla="*/ 66 w 111"/>
                <a:gd name="T11" fmla="*/ 121 h 126"/>
                <a:gd name="T12" fmla="*/ 44 w 111"/>
                <a:gd name="T13" fmla="*/ 126 h 126"/>
                <a:gd name="T14" fmla="*/ 11 w 111"/>
                <a:gd name="T15" fmla="*/ 114 h 126"/>
                <a:gd name="T16" fmla="*/ 0 w 111"/>
                <a:gd name="T17" fmla="*/ 76 h 126"/>
                <a:gd name="T18" fmla="*/ 0 w 111"/>
                <a:gd name="T19" fmla="*/ 0 h 126"/>
                <a:gd name="T20" fmla="*/ 29 w 111"/>
                <a:gd name="T21" fmla="*/ 0 h 126"/>
                <a:gd name="T22" fmla="*/ 29 w 111"/>
                <a:gd name="T23" fmla="*/ 72 h 126"/>
                <a:gd name="T24" fmla="*/ 35 w 111"/>
                <a:gd name="T25" fmla="*/ 96 h 126"/>
                <a:gd name="T26" fmla="*/ 54 w 111"/>
                <a:gd name="T27" fmla="*/ 104 h 126"/>
                <a:gd name="T28" fmla="*/ 74 w 111"/>
                <a:gd name="T29" fmla="*/ 95 h 126"/>
                <a:gd name="T30" fmla="*/ 81 w 111"/>
                <a:gd name="T31" fmla="*/ 72 h 126"/>
                <a:gd name="T32" fmla="*/ 81 w 111"/>
                <a:gd name="T33" fmla="*/ 0 h 126"/>
                <a:gd name="T34" fmla="*/ 111 w 111"/>
                <a:gd name="T3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126">
                  <a:moveTo>
                    <a:pt x="111" y="0"/>
                  </a:moveTo>
                  <a:cubicBezTo>
                    <a:pt x="111" y="124"/>
                    <a:pt x="111" y="124"/>
                    <a:pt x="111" y="124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77" y="114"/>
                    <a:pt x="72" y="118"/>
                    <a:pt x="66" y="121"/>
                  </a:cubicBezTo>
                  <a:cubicBezTo>
                    <a:pt x="59" y="124"/>
                    <a:pt x="52" y="126"/>
                    <a:pt x="44" y="126"/>
                  </a:cubicBezTo>
                  <a:cubicBezTo>
                    <a:pt x="29" y="126"/>
                    <a:pt x="18" y="122"/>
                    <a:pt x="11" y="114"/>
                  </a:cubicBezTo>
                  <a:cubicBezTo>
                    <a:pt x="3" y="106"/>
                    <a:pt x="0" y="93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9" y="83"/>
                    <a:pt x="31" y="91"/>
                    <a:pt x="35" y="96"/>
                  </a:cubicBezTo>
                  <a:cubicBezTo>
                    <a:pt x="40" y="101"/>
                    <a:pt x="46" y="104"/>
                    <a:pt x="54" y="104"/>
                  </a:cubicBezTo>
                  <a:cubicBezTo>
                    <a:pt x="62" y="104"/>
                    <a:pt x="69" y="101"/>
                    <a:pt x="74" y="95"/>
                  </a:cubicBezTo>
                  <a:cubicBezTo>
                    <a:pt x="79" y="89"/>
                    <a:pt x="81" y="82"/>
                    <a:pt x="81" y="72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5B16689-F626-4CBB-A9ED-263B2AFF4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2" y="879"/>
              <a:ext cx="147" cy="259"/>
            </a:xfrm>
            <a:custGeom>
              <a:avLst/>
              <a:gdLst>
                <a:gd name="T0" fmla="*/ 61 w 72"/>
                <a:gd name="T1" fmla="*/ 0 h 126"/>
                <a:gd name="T2" fmla="*/ 67 w 72"/>
                <a:gd name="T3" fmla="*/ 1 h 126"/>
                <a:gd name="T4" fmla="*/ 72 w 72"/>
                <a:gd name="T5" fmla="*/ 2 h 126"/>
                <a:gd name="T6" fmla="*/ 72 w 72"/>
                <a:gd name="T7" fmla="*/ 32 h 126"/>
                <a:gd name="T8" fmla="*/ 65 w 72"/>
                <a:gd name="T9" fmla="*/ 28 h 126"/>
                <a:gd name="T10" fmla="*/ 54 w 72"/>
                <a:gd name="T11" fmla="*/ 27 h 126"/>
                <a:gd name="T12" fmla="*/ 36 w 72"/>
                <a:gd name="T13" fmla="*/ 36 h 126"/>
                <a:gd name="T14" fmla="*/ 29 w 72"/>
                <a:gd name="T15" fmla="*/ 64 h 126"/>
                <a:gd name="T16" fmla="*/ 29 w 72"/>
                <a:gd name="T17" fmla="*/ 126 h 126"/>
                <a:gd name="T18" fmla="*/ 0 w 72"/>
                <a:gd name="T19" fmla="*/ 126 h 126"/>
                <a:gd name="T20" fmla="*/ 0 w 72"/>
                <a:gd name="T21" fmla="*/ 2 h 126"/>
                <a:gd name="T22" fmla="*/ 29 w 72"/>
                <a:gd name="T23" fmla="*/ 2 h 126"/>
                <a:gd name="T24" fmla="*/ 29 w 72"/>
                <a:gd name="T25" fmla="*/ 22 h 126"/>
                <a:gd name="T26" fmla="*/ 29 w 72"/>
                <a:gd name="T27" fmla="*/ 22 h 126"/>
                <a:gd name="T28" fmla="*/ 41 w 72"/>
                <a:gd name="T29" fmla="*/ 6 h 126"/>
                <a:gd name="T30" fmla="*/ 61 w 72"/>
                <a:gd name="T3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" h="126">
                  <a:moveTo>
                    <a:pt x="61" y="0"/>
                  </a:moveTo>
                  <a:cubicBezTo>
                    <a:pt x="63" y="0"/>
                    <a:pt x="65" y="1"/>
                    <a:pt x="67" y="1"/>
                  </a:cubicBezTo>
                  <a:cubicBezTo>
                    <a:pt x="69" y="1"/>
                    <a:pt x="70" y="2"/>
                    <a:pt x="72" y="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0" y="31"/>
                    <a:pt x="68" y="29"/>
                    <a:pt x="65" y="28"/>
                  </a:cubicBezTo>
                  <a:cubicBezTo>
                    <a:pt x="62" y="27"/>
                    <a:pt x="58" y="27"/>
                    <a:pt x="54" y="27"/>
                  </a:cubicBezTo>
                  <a:cubicBezTo>
                    <a:pt x="47" y="27"/>
                    <a:pt x="41" y="30"/>
                    <a:pt x="36" y="36"/>
                  </a:cubicBezTo>
                  <a:cubicBezTo>
                    <a:pt x="31" y="42"/>
                    <a:pt x="29" y="51"/>
                    <a:pt x="29" y="64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15"/>
                    <a:pt x="36" y="10"/>
                    <a:pt x="41" y="6"/>
                  </a:cubicBezTo>
                  <a:cubicBezTo>
                    <a:pt x="47" y="2"/>
                    <a:pt x="53" y="0"/>
                    <a:pt x="6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ABFFBE7A-8D30-4026-A686-6D267229F7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1" y="879"/>
              <a:ext cx="233" cy="266"/>
            </a:xfrm>
            <a:custGeom>
              <a:avLst/>
              <a:gdLst>
                <a:gd name="T0" fmla="*/ 104 w 114"/>
                <a:gd name="T1" fmla="*/ 95 h 129"/>
                <a:gd name="T2" fmla="*/ 104 w 114"/>
                <a:gd name="T3" fmla="*/ 119 h 129"/>
                <a:gd name="T4" fmla="*/ 85 w 114"/>
                <a:gd name="T5" fmla="*/ 127 h 129"/>
                <a:gd name="T6" fmla="*/ 60 w 114"/>
                <a:gd name="T7" fmla="*/ 129 h 129"/>
                <a:gd name="T8" fmla="*/ 16 w 114"/>
                <a:gd name="T9" fmla="*/ 113 h 129"/>
                <a:gd name="T10" fmla="*/ 0 w 114"/>
                <a:gd name="T11" fmla="*/ 66 h 129"/>
                <a:gd name="T12" fmla="*/ 17 w 114"/>
                <a:gd name="T13" fmla="*/ 19 h 129"/>
                <a:gd name="T14" fmla="*/ 59 w 114"/>
                <a:gd name="T15" fmla="*/ 0 h 129"/>
                <a:gd name="T16" fmla="*/ 99 w 114"/>
                <a:gd name="T17" fmla="*/ 16 h 129"/>
                <a:gd name="T18" fmla="*/ 114 w 114"/>
                <a:gd name="T19" fmla="*/ 59 h 129"/>
                <a:gd name="T20" fmla="*/ 114 w 114"/>
                <a:gd name="T21" fmla="*/ 73 h 129"/>
                <a:gd name="T22" fmla="*/ 29 w 114"/>
                <a:gd name="T23" fmla="*/ 73 h 129"/>
                <a:gd name="T24" fmla="*/ 41 w 114"/>
                <a:gd name="T25" fmla="*/ 99 h 129"/>
                <a:gd name="T26" fmla="*/ 67 w 114"/>
                <a:gd name="T27" fmla="*/ 107 h 129"/>
                <a:gd name="T28" fmla="*/ 87 w 114"/>
                <a:gd name="T29" fmla="*/ 104 h 129"/>
                <a:gd name="T30" fmla="*/ 104 w 114"/>
                <a:gd name="T31" fmla="*/ 95 h 129"/>
                <a:gd name="T32" fmla="*/ 85 w 114"/>
                <a:gd name="T33" fmla="*/ 52 h 129"/>
                <a:gd name="T34" fmla="*/ 78 w 114"/>
                <a:gd name="T35" fmla="*/ 30 h 129"/>
                <a:gd name="T36" fmla="*/ 59 w 114"/>
                <a:gd name="T37" fmla="*/ 22 h 129"/>
                <a:gd name="T38" fmla="*/ 41 w 114"/>
                <a:gd name="T39" fmla="*/ 30 h 129"/>
                <a:gd name="T40" fmla="*/ 30 w 114"/>
                <a:gd name="T41" fmla="*/ 52 h 129"/>
                <a:gd name="T42" fmla="*/ 85 w 114"/>
                <a:gd name="T43" fmla="*/ 5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29">
                  <a:moveTo>
                    <a:pt x="104" y="95"/>
                  </a:moveTo>
                  <a:cubicBezTo>
                    <a:pt x="104" y="119"/>
                    <a:pt x="104" y="119"/>
                    <a:pt x="104" y="119"/>
                  </a:cubicBezTo>
                  <a:cubicBezTo>
                    <a:pt x="99" y="122"/>
                    <a:pt x="92" y="125"/>
                    <a:pt x="85" y="127"/>
                  </a:cubicBezTo>
                  <a:cubicBezTo>
                    <a:pt x="77" y="128"/>
                    <a:pt x="69" y="129"/>
                    <a:pt x="60" y="129"/>
                  </a:cubicBezTo>
                  <a:cubicBezTo>
                    <a:pt x="41" y="129"/>
                    <a:pt x="26" y="124"/>
                    <a:pt x="16" y="113"/>
                  </a:cubicBezTo>
                  <a:cubicBezTo>
                    <a:pt x="5" y="101"/>
                    <a:pt x="0" y="86"/>
                    <a:pt x="0" y="66"/>
                  </a:cubicBezTo>
                  <a:cubicBezTo>
                    <a:pt x="0" y="47"/>
                    <a:pt x="6" y="31"/>
                    <a:pt x="17" y="19"/>
                  </a:cubicBezTo>
                  <a:cubicBezTo>
                    <a:pt x="28" y="6"/>
                    <a:pt x="42" y="0"/>
                    <a:pt x="59" y="0"/>
                  </a:cubicBezTo>
                  <a:cubicBezTo>
                    <a:pt x="76" y="0"/>
                    <a:pt x="90" y="5"/>
                    <a:pt x="99" y="16"/>
                  </a:cubicBezTo>
                  <a:cubicBezTo>
                    <a:pt x="109" y="26"/>
                    <a:pt x="114" y="41"/>
                    <a:pt x="114" y="59"/>
                  </a:cubicBezTo>
                  <a:cubicBezTo>
                    <a:pt x="114" y="73"/>
                    <a:pt x="114" y="73"/>
                    <a:pt x="114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30" y="86"/>
                    <a:pt x="34" y="94"/>
                    <a:pt x="41" y="99"/>
                  </a:cubicBezTo>
                  <a:cubicBezTo>
                    <a:pt x="47" y="104"/>
                    <a:pt x="56" y="107"/>
                    <a:pt x="67" y="107"/>
                  </a:cubicBezTo>
                  <a:cubicBezTo>
                    <a:pt x="74" y="107"/>
                    <a:pt x="80" y="106"/>
                    <a:pt x="87" y="104"/>
                  </a:cubicBezTo>
                  <a:cubicBezTo>
                    <a:pt x="93" y="101"/>
                    <a:pt x="99" y="99"/>
                    <a:pt x="104" y="95"/>
                  </a:cubicBezTo>
                  <a:close/>
                  <a:moveTo>
                    <a:pt x="85" y="52"/>
                  </a:moveTo>
                  <a:cubicBezTo>
                    <a:pt x="85" y="42"/>
                    <a:pt x="83" y="35"/>
                    <a:pt x="78" y="30"/>
                  </a:cubicBezTo>
                  <a:cubicBezTo>
                    <a:pt x="74" y="25"/>
                    <a:pt x="68" y="22"/>
                    <a:pt x="59" y="22"/>
                  </a:cubicBezTo>
                  <a:cubicBezTo>
                    <a:pt x="52" y="22"/>
                    <a:pt x="46" y="25"/>
                    <a:pt x="41" y="30"/>
                  </a:cubicBezTo>
                  <a:cubicBezTo>
                    <a:pt x="35" y="35"/>
                    <a:pt x="31" y="42"/>
                    <a:pt x="30" y="52"/>
                  </a:cubicBezTo>
                  <a:lnTo>
                    <a:pt x="85" y="5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8581D62F-4E26-4198-9792-7DDD8C11D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2" y="757"/>
              <a:ext cx="1996" cy="388"/>
            </a:xfrm>
            <a:custGeom>
              <a:avLst/>
              <a:gdLst>
                <a:gd name="T0" fmla="*/ 157 w 977"/>
                <a:gd name="T1" fmla="*/ 185 h 188"/>
                <a:gd name="T2" fmla="*/ 103 w 977"/>
                <a:gd name="T3" fmla="*/ 185 h 188"/>
                <a:gd name="T4" fmla="*/ 28 w 977"/>
                <a:gd name="T5" fmla="*/ 50 h 188"/>
                <a:gd name="T6" fmla="*/ 0 w 977"/>
                <a:gd name="T7" fmla="*/ 13 h 188"/>
                <a:gd name="T8" fmla="*/ 94 w 977"/>
                <a:gd name="T9" fmla="*/ 141 h 188"/>
                <a:gd name="T10" fmla="*/ 212 w 977"/>
                <a:gd name="T11" fmla="*/ 26 h 188"/>
                <a:gd name="T12" fmla="*/ 243 w 977"/>
                <a:gd name="T13" fmla="*/ 14 h 188"/>
                <a:gd name="T14" fmla="*/ 230 w 977"/>
                <a:gd name="T15" fmla="*/ 42 h 188"/>
                <a:gd name="T16" fmla="*/ 245 w 977"/>
                <a:gd name="T17" fmla="*/ 61 h 188"/>
                <a:gd name="T18" fmla="*/ 215 w 977"/>
                <a:gd name="T19" fmla="*/ 61 h 188"/>
                <a:gd name="T20" fmla="*/ 347 w 977"/>
                <a:gd name="T21" fmla="*/ 161 h 188"/>
                <a:gd name="T22" fmla="*/ 346 w 977"/>
                <a:gd name="T23" fmla="*/ 186 h 188"/>
                <a:gd name="T24" fmla="*/ 265 w 977"/>
                <a:gd name="T25" fmla="*/ 127 h 188"/>
                <a:gd name="T26" fmla="*/ 349 w 977"/>
                <a:gd name="T27" fmla="*/ 60 h 188"/>
                <a:gd name="T28" fmla="*/ 348 w 977"/>
                <a:gd name="T29" fmla="*/ 86 h 188"/>
                <a:gd name="T30" fmla="*/ 295 w 977"/>
                <a:gd name="T31" fmla="*/ 124 h 188"/>
                <a:gd name="T32" fmla="*/ 445 w 977"/>
                <a:gd name="T33" fmla="*/ 59 h 188"/>
                <a:gd name="T34" fmla="*/ 456 w 977"/>
                <a:gd name="T35" fmla="*/ 91 h 188"/>
                <a:gd name="T36" fmla="*/ 420 w 977"/>
                <a:gd name="T37" fmla="*/ 95 h 188"/>
                <a:gd name="T38" fmla="*/ 384 w 977"/>
                <a:gd name="T39" fmla="*/ 185 h 188"/>
                <a:gd name="T40" fmla="*/ 413 w 977"/>
                <a:gd name="T41" fmla="*/ 81 h 188"/>
                <a:gd name="T42" fmla="*/ 445 w 977"/>
                <a:gd name="T43" fmla="*/ 59 h 188"/>
                <a:gd name="T44" fmla="*/ 523 w 977"/>
                <a:gd name="T45" fmla="*/ 59 h 188"/>
                <a:gd name="T46" fmla="*/ 567 w 977"/>
                <a:gd name="T47" fmla="*/ 171 h 188"/>
                <a:gd name="T48" fmla="*/ 457 w 977"/>
                <a:gd name="T49" fmla="*/ 125 h 188"/>
                <a:gd name="T50" fmla="*/ 522 w 977"/>
                <a:gd name="T51" fmla="*/ 164 h 188"/>
                <a:gd name="T52" fmla="*/ 546 w 977"/>
                <a:gd name="T53" fmla="*/ 93 h 188"/>
                <a:gd name="T54" fmla="*/ 488 w 977"/>
                <a:gd name="T55" fmla="*/ 124 h 188"/>
                <a:gd name="T56" fmla="*/ 650 w 977"/>
                <a:gd name="T57" fmla="*/ 113 h 188"/>
                <a:gd name="T58" fmla="*/ 668 w 977"/>
                <a:gd name="T59" fmla="*/ 178 h 188"/>
                <a:gd name="T60" fmla="*/ 599 w 977"/>
                <a:gd name="T61" fmla="*/ 182 h 188"/>
                <a:gd name="T62" fmla="*/ 632 w 977"/>
                <a:gd name="T63" fmla="*/ 165 h 188"/>
                <a:gd name="T64" fmla="*/ 647 w 977"/>
                <a:gd name="T65" fmla="*/ 143 h 188"/>
                <a:gd name="T66" fmla="*/ 599 w 977"/>
                <a:gd name="T67" fmla="*/ 97 h 188"/>
                <a:gd name="T68" fmla="*/ 661 w 977"/>
                <a:gd name="T69" fmla="*/ 60 h 188"/>
                <a:gd name="T70" fmla="*/ 661 w 977"/>
                <a:gd name="T71" fmla="*/ 85 h 188"/>
                <a:gd name="T72" fmla="*/ 628 w 977"/>
                <a:gd name="T73" fmla="*/ 94 h 188"/>
                <a:gd name="T74" fmla="*/ 759 w 977"/>
                <a:gd name="T75" fmla="*/ 59 h 188"/>
                <a:gd name="T76" fmla="*/ 804 w 977"/>
                <a:gd name="T77" fmla="*/ 171 h 188"/>
                <a:gd name="T78" fmla="*/ 694 w 977"/>
                <a:gd name="T79" fmla="*/ 125 h 188"/>
                <a:gd name="T80" fmla="*/ 758 w 977"/>
                <a:gd name="T81" fmla="*/ 164 h 188"/>
                <a:gd name="T82" fmla="*/ 782 w 977"/>
                <a:gd name="T83" fmla="*/ 93 h 188"/>
                <a:gd name="T84" fmla="*/ 724 w 977"/>
                <a:gd name="T85" fmla="*/ 124 h 188"/>
                <a:gd name="T86" fmla="*/ 874 w 977"/>
                <a:gd name="T87" fmla="*/ 185 h 188"/>
                <a:gd name="T88" fmla="*/ 824 w 977"/>
                <a:gd name="T89" fmla="*/ 85 h 188"/>
                <a:gd name="T90" fmla="*/ 845 w 977"/>
                <a:gd name="T91" fmla="*/ 44 h 188"/>
                <a:gd name="T92" fmla="*/ 900 w 977"/>
                <a:gd name="T93" fmla="*/ 0 h 188"/>
                <a:gd name="T94" fmla="*/ 902 w 977"/>
                <a:gd name="T95" fmla="*/ 25 h 188"/>
                <a:gd name="T96" fmla="*/ 874 w 977"/>
                <a:gd name="T97" fmla="*/ 47 h 188"/>
                <a:gd name="T98" fmla="*/ 918 w 977"/>
                <a:gd name="T99" fmla="*/ 34 h 188"/>
                <a:gd name="T100" fmla="*/ 977 w 977"/>
                <a:gd name="T101" fmla="*/ 61 h 188"/>
                <a:gd name="T102" fmla="*/ 947 w 977"/>
                <a:gd name="T103" fmla="*/ 143 h 188"/>
                <a:gd name="T104" fmla="*/ 970 w 977"/>
                <a:gd name="T105" fmla="*/ 163 h 188"/>
                <a:gd name="T106" fmla="*/ 967 w 977"/>
                <a:gd name="T107" fmla="*/ 187 h 188"/>
                <a:gd name="T108" fmla="*/ 918 w 977"/>
                <a:gd name="T109" fmla="*/ 14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7" h="188">
                  <a:moveTo>
                    <a:pt x="187" y="13"/>
                  </a:moveTo>
                  <a:cubicBezTo>
                    <a:pt x="187" y="185"/>
                    <a:pt x="187" y="185"/>
                    <a:pt x="187" y="185"/>
                  </a:cubicBezTo>
                  <a:cubicBezTo>
                    <a:pt x="157" y="185"/>
                    <a:pt x="157" y="185"/>
                    <a:pt x="157" y="185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57" y="50"/>
                    <a:pt x="157" y="50"/>
                    <a:pt x="157" y="50"/>
                  </a:cubicBezTo>
                  <a:cubicBezTo>
                    <a:pt x="103" y="185"/>
                    <a:pt x="103" y="185"/>
                    <a:pt x="103" y="185"/>
                  </a:cubicBezTo>
                  <a:cubicBezTo>
                    <a:pt x="83" y="185"/>
                    <a:pt x="83" y="185"/>
                    <a:pt x="83" y="185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93" y="141"/>
                    <a:pt x="93" y="141"/>
                    <a:pt x="93" y="141"/>
                  </a:cubicBezTo>
                  <a:cubicBezTo>
                    <a:pt x="94" y="141"/>
                    <a:pt x="94" y="141"/>
                    <a:pt x="94" y="141"/>
                  </a:cubicBezTo>
                  <a:cubicBezTo>
                    <a:pt x="146" y="13"/>
                    <a:pt x="146" y="13"/>
                    <a:pt x="146" y="13"/>
                  </a:cubicBezTo>
                  <a:lnTo>
                    <a:pt x="187" y="13"/>
                  </a:lnTo>
                  <a:close/>
                  <a:moveTo>
                    <a:pt x="212" y="26"/>
                  </a:moveTo>
                  <a:cubicBezTo>
                    <a:pt x="212" y="21"/>
                    <a:pt x="214" y="17"/>
                    <a:pt x="218" y="14"/>
                  </a:cubicBezTo>
                  <a:cubicBezTo>
                    <a:pt x="221" y="10"/>
                    <a:pt x="225" y="9"/>
                    <a:pt x="230" y="9"/>
                  </a:cubicBezTo>
                  <a:cubicBezTo>
                    <a:pt x="235" y="9"/>
                    <a:pt x="240" y="10"/>
                    <a:pt x="243" y="14"/>
                  </a:cubicBezTo>
                  <a:cubicBezTo>
                    <a:pt x="246" y="17"/>
                    <a:pt x="248" y="21"/>
                    <a:pt x="248" y="26"/>
                  </a:cubicBezTo>
                  <a:cubicBezTo>
                    <a:pt x="248" y="30"/>
                    <a:pt x="246" y="34"/>
                    <a:pt x="243" y="38"/>
                  </a:cubicBezTo>
                  <a:cubicBezTo>
                    <a:pt x="239" y="41"/>
                    <a:pt x="235" y="42"/>
                    <a:pt x="230" y="42"/>
                  </a:cubicBezTo>
                  <a:cubicBezTo>
                    <a:pt x="225" y="42"/>
                    <a:pt x="221" y="41"/>
                    <a:pt x="218" y="38"/>
                  </a:cubicBezTo>
                  <a:cubicBezTo>
                    <a:pt x="214" y="34"/>
                    <a:pt x="212" y="30"/>
                    <a:pt x="212" y="26"/>
                  </a:cubicBezTo>
                  <a:close/>
                  <a:moveTo>
                    <a:pt x="245" y="61"/>
                  </a:moveTo>
                  <a:cubicBezTo>
                    <a:pt x="245" y="185"/>
                    <a:pt x="245" y="185"/>
                    <a:pt x="245" y="185"/>
                  </a:cubicBezTo>
                  <a:cubicBezTo>
                    <a:pt x="215" y="185"/>
                    <a:pt x="215" y="185"/>
                    <a:pt x="215" y="185"/>
                  </a:cubicBezTo>
                  <a:cubicBezTo>
                    <a:pt x="215" y="61"/>
                    <a:pt x="215" y="61"/>
                    <a:pt x="215" y="61"/>
                  </a:cubicBezTo>
                  <a:lnTo>
                    <a:pt x="245" y="61"/>
                  </a:lnTo>
                  <a:close/>
                  <a:moveTo>
                    <a:pt x="333" y="164"/>
                  </a:moveTo>
                  <a:cubicBezTo>
                    <a:pt x="337" y="164"/>
                    <a:pt x="342" y="163"/>
                    <a:pt x="347" y="161"/>
                  </a:cubicBezTo>
                  <a:cubicBezTo>
                    <a:pt x="353" y="159"/>
                    <a:pt x="357" y="156"/>
                    <a:pt x="362" y="153"/>
                  </a:cubicBezTo>
                  <a:cubicBezTo>
                    <a:pt x="362" y="180"/>
                    <a:pt x="362" y="180"/>
                    <a:pt x="362" y="180"/>
                  </a:cubicBezTo>
                  <a:cubicBezTo>
                    <a:pt x="357" y="183"/>
                    <a:pt x="352" y="185"/>
                    <a:pt x="346" y="186"/>
                  </a:cubicBezTo>
                  <a:cubicBezTo>
                    <a:pt x="340" y="188"/>
                    <a:pt x="334" y="188"/>
                    <a:pt x="327" y="188"/>
                  </a:cubicBezTo>
                  <a:cubicBezTo>
                    <a:pt x="308" y="188"/>
                    <a:pt x="294" y="183"/>
                    <a:pt x="282" y="171"/>
                  </a:cubicBezTo>
                  <a:cubicBezTo>
                    <a:pt x="271" y="160"/>
                    <a:pt x="265" y="145"/>
                    <a:pt x="265" y="127"/>
                  </a:cubicBezTo>
                  <a:cubicBezTo>
                    <a:pt x="265" y="107"/>
                    <a:pt x="271" y="91"/>
                    <a:pt x="282" y="78"/>
                  </a:cubicBezTo>
                  <a:cubicBezTo>
                    <a:pt x="294" y="65"/>
                    <a:pt x="311" y="58"/>
                    <a:pt x="332" y="58"/>
                  </a:cubicBezTo>
                  <a:cubicBezTo>
                    <a:pt x="337" y="58"/>
                    <a:pt x="343" y="59"/>
                    <a:pt x="349" y="60"/>
                  </a:cubicBezTo>
                  <a:cubicBezTo>
                    <a:pt x="354" y="62"/>
                    <a:pt x="359" y="64"/>
                    <a:pt x="362" y="65"/>
                  </a:cubicBezTo>
                  <a:cubicBezTo>
                    <a:pt x="362" y="93"/>
                    <a:pt x="362" y="93"/>
                    <a:pt x="362" y="93"/>
                  </a:cubicBezTo>
                  <a:cubicBezTo>
                    <a:pt x="357" y="90"/>
                    <a:pt x="353" y="87"/>
                    <a:pt x="348" y="86"/>
                  </a:cubicBezTo>
                  <a:cubicBezTo>
                    <a:pt x="343" y="84"/>
                    <a:pt x="339" y="83"/>
                    <a:pt x="334" y="83"/>
                  </a:cubicBezTo>
                  <a:cubicBezTo>
                    <a:pt x="322" y="83"/>
                    <a:pt x="313" y="87"/>
                    <a:pt x="306" y="94"/>
                  </a:cubicBezTo>
                  <a:cubicBezTo>
                    <a:pt x="299" y="102"/>
                    <a:pt x="295" y="112"/>
                    <a:pt x="295" y="124"/>
                  </a:cubicBezTo>
                  <a:cubicBezTo>
                    <a:pt x="295" y="137"/>
                    <a:pt x="299" y="147"/>
                    <a:pt x="305" y="154"/>
                  </a:cubicBezTo>
                  <a:cubicBezTo>
                    <a:pt x="312" y="161"/>
                    <a:pt x="321" y="164"/>
                    <a:pt x="333" y="164"/>
                  </a:cubicBezTo>
                  <a:close/>
                  <a:moveTo>
                    <a:pt x="445" y="59"/>
                  </a:moveTo>
                  <a:cubicBezTo>
                    <a:pt x="447" y="59"/>
                    <a:pt x="449" y="60"/>
                    <a:pt x="451" y="60"/>
                  </a:cubicBezTo>
                  <a:cubicBezTo>
                    <a:pt x="453" y="60"/>
                    <a:pt x="455" y="61"/>
                    <a:pt x="456" y="61"/>
                  </a:cubicBezTo>
                  <a:cubicBezTo>
                    <a:pt x="456" y="91"/>
                    <a:pt x="456" y="91"/>
                    <a:pt x="456" y="91"/>
                  </a:cubicBezTo>
                  <a:cubicBezTo>
                    <a:pt x="454" y="90"/>
                    <a:pt x="452" y="88"/>
                    <a:pt x="449" y="87"/>
                  </a:cubicBezTo>
                  <a:cubicBezTo>
                    <a:pt x="446" y="86"/>
                    <a:pt x="443" y="86"/>
                    <a:pt x="439" y="86"/>
                  </a:cubicBezTo>
                  <a:cubicBezTo>
                    <a:pt x="431" y="86"/>
                    <a:pt x="425" y="89"/>
                    <a:pt x="420" y="95"/>
                  </a:cubicBezTo>
                  <a:cubicBezTo>
                    <a:pt x="415" y="101"/>
                    <a:pt x="413" y="110"/>
                    <a:pt x="413" y="123"/>
                  </a:cubicBezTo>
                  <a:cubicBezTo>
                    <a:pt x="413" y="185"/>
                    <a:pt x="413" y="185"/>
                    <a:pt x="413" y="185"/>
                  </a:cubicBezTo>
                  <a:cubicBezTo>
                    <a:pt x="384" y="185"/>
                    <a:pt x="384" y="185"/>
                    <a:pt x="384" y="185"/>
                  </a:cubicBezTo>
                  <a:cubicBezTo>
                    <a:pt x="384" y="61"/>
                    <a:pt x="384" y="61"/>
                    <a:pt x="384" y="61"/>
                  </a:cubicBezTo>
                  <a:cubicBezTo>
                    <a:pt x="413" y="61"/>
                    <a:pt x="413" y="61"/>
                    <a:pt x="413" y="61"/>
                  </a:cubicBezTo>
                  <a:cubicBezTo>
                    <a:pt x="413" y="81"/>
                    <a:pt x="413" y="81"/>
                    <a:pt x="413" y="81"/>
                  </a:cubicBezTo>
                  <a:cubicBezTo>
                    <a:pt x="413" y="81"/>
                    <a:pt x="413" y="81"/>
                    <a:pt x="413" y="81"/>
                  </a:cubicBezTo>
                  <a:cubicBezTo>
                    <a:pt x="416" y="74"/>
                    <a:pt x="420" y="69"/>
                    <a:pt x="426" y="65"/>
                  </a:cubicBezTo>
                  <a:cubicBezTo>
                    <a:pt x="431" y="61"/>
                    <a:pt x="437" y="59"/>
                    <a:pt x="445" y="59"/>
                  </a:cubicBezTo>
                  <a:close/>
                  <a:moveTo>
                    <a:pt x="457" y="125"/>
                  </a:moveTo>
                  <a:cubicBezTo>
                    <a:pt x="457" y="105"/>
                    <a:pt x="463" y="89"/>
                    <a:pt x="475" y="77"/>
                  </a:cubicBezTo>
                  <a:cubicBezTo>
                    <a:pt x="486" y="65"/>
                    <a:pt x="502" y="59"/>
                    <a:pt x="523" y="59"/>
                  </a:cubicBezTo>
                  <a:cubicBezTo>
                    <a:pt x="542" y="59"/>
                    <a:pt x="558" y="64"/>
                    <a:pt x="568" y="76"/>
                  </a:cubicBezTo>
                  <a:cubicBezTo>
                    <a:pt x="579" y="87"/>
                    <a:pt x="585" y="103"/>
                    <a:pt x="585" y="123"/>
                  </a:cubicBezTo>
                  <a:cubicBezTo>
                    <a:pt x="585" y="143"/>
                    <a:pt x="579" y="159"/>
                    <a:pt x="567" y="171"/>
                  </a:cubicBezTo>
                  <a:cubicBezTo>
                    <a:pt x="556" y="182"/>
                    <a:pt x="540" y="188"/>
                    <a:pt x="520" y="188"/>
                  </a:cubicBezTo>
                  <a:cubicBezTo>
                    <a:pt x="501" y="188"/>
                    <a:pt x="486" y="183"/>
                    <a:pt x="474" y="171"/>
                  </a:cubicBezTo>
                  <a:cubicBezTo>
                    <a:pt x="463" y="160"/>
                    <a:pt x="457" y="145"/>
                    <a:pt x="457" y="125"/>
                  </a:cubicBezTo>
                  <a:close/>
                  <a:moveTo>
                    <a:pt x="488" y="124"/>
                  </a:moveTo>
                  <a:cubicBezTo>
                    <a:pt x="488" y="137"/>
                    <a:pt x="491" y="147"/>
                    <a:pt x="497" y="154"/>
                  </a:cubicBezTo>
                  <a:cubicBezTo>
                    <a:pt x="503" y="161"/>
                    <a:pt x="511" y="164"/>
                    <a:pt x="522" y="164"/>
                  </a:cubicBezTo>
                  <a:cubicBezTo>
                    <a:pt x="532" y="164"/>
                    <a:pt x="541" y="161"/>
                    <a:pt x="546" y="154"/>
                  </a:cubicBezTo>
                  <a:cubicBezTo>
                    <a:pt x="552" y="147"/>
                    <a:pt x="554" y="137"/>
                    <a:pt x="554" y="124"/>
                  </a:cubicBezTo>
                  <a:cubicBezTo>
                    <a:pt x="554" y="110"/>
                    <a:pt x="551" y="100"/>
                    <a:pt x="546" y="93"/>
                  </a:cubicBezTo>
                  <a:cubicBezTo>
                    <a:pt x="540" y="87"/>
                    <a:pt x="532" y="83"/>
                    <a:pt x="522" y="83"/>
                  </a:cubicBezTo>
                  <a:cubicBezTo>
                    <a:pt x="511" y="83"/>
                    <a:pt x="503" y="87"/>
                    <a:pt x="497" y="94"/>
                  </a:cubicBezTo>
                  <a:cubicBezTo>
                    <a:pt x="491" y="101"/>
                    <a:pt x="488" y="111"/>
                    <a:pt x="488" y="124"/>
                  </a:cubicBezTo>
                  <a:close/>
                  <a:moveTo>
                    <a:pt x="628" y="94"/>
                  </a:moveTo>
                  <a:cubicBezTo>
                    <a:pt x="628" y="98"/>
                    <a:pt x="629" y="101"/>
                    <a:pt x="632" y="104"/>
                  </a:cubicBezTo>
                  <a:cubicBezTo>
                    <a:pt x="635" y="106"/>
                    <a:pt x="641" y="109"/>
                    <a:pt x="650" y="113"/>
                  </a:cubicBezTo>
                  <a:cubicBezTo>
                    <a:pt x="661" y="117"/>
                    <a:pt x="669" y="123"/>
                    <a:pt x="674" y="129"/>
                  </a:cubicBezTo>
                  <a:cubicBezTo>
                    <a:pt x="679" y="134"/>
                    <a:pt x="681" y="141"/>
                    <a:pt x="681" y="150"/>
                  </a:cubicBezTo>
                  <a:cubicBezTo>
                    <a:pt x="681" y="161"/>
                    <a:pt x="677" y="171"/>
                    <a:pt x="668" y="178"/>
                  </a:cubicBezTo>
                  <a:cubicBezTo>
                    <a:pt x="659" y="185"/>
                    <a:pt x="647" y="188"/>
                    <a:pt x="631" y="188"/>
                  </a:cubicBezTo>
                  <a:cubicBezTo>
                    <a:pt x="626" y="188"/>
                    <a:pt x="621" y="188"/>
                    <a:pt x="614" y="187"/>
                  </a:cubicBezTo>
                  <a:cubicBezTo>
                    <a:pt x="608" y="185"/>
                    <a:pt x="603" y="184"/>
                    <a:pt x="599" y="182"/>
                  </a:cubicBezTo>
                  <a:cubicBezTo>
                    <a:pt x="599" y="153"/>
                    <a:pt x="599" y="153"/>
                    <a:pt x="599" y="153"/>
                  </a:cubicBezTo>
                  <a:cubicBezTo>
                    <a:pt x="604" y="157"/>
                    <a:pt x="610" y="160"/>
                    <a:pt x="616" y="162"/>
                  </a:cubicBezTo>
                  <a:cubicBezTo>
                    <a:pt x="622" y="164"/>
                    <a:pt x="627" y="165"/>
                    <a:pt x="632" y="165"/>
                  </a:cubicBezTo>
                  <a:cubicBezTo>
                    <a:pt x="639" y="165"/>
                    <a:pt x="644" y="164"/>
                    <a:pt x="647" y="162"/>
                  </a:cubicBezTo>
                  <a:cubicBezTo>
                    <a:pt x="650" y="161"/>
                    <a:pt x="652" y="157"/>
                    <a:pt x="652" y="153"/>
                  </a:cubicBezTo>
                  <a:cubicBezTo>
                    <a:pt x="652" y="149"/>
                    <a:pt x="650" y="146"/>
                    <a:pt x="647" y="143"/>
                  </a:cubicBezTo>
                  <a:cubicBezTo>
                    <a:pt x="643" y="140"/>
                    <a:pt x="637" y="137"/>
                    <a:pt x="628" y="133"/>
                  </a:cubicBezTo>
                  <a:cubicBezTo>
                    <a:pt x="617" y="129"/>
                    <a:pt x="610" y="124"/>
                    <a:pt x="605" y="118"/>
                  </a:cubicBezTo>
                  <a:cubicBezTo>
                    <a:pt x="601" y="113"/>
                    <a:pt x="599" y="105"/>
                    <a:pt x="599" y="97"/>
                  </a:cubicBezTo>
                  <a:cubicBezTo>
                    <a:pt x="599" y="86"/>
                    <a:pt x="603" y="76"/>
                    <a:pt x="612" y="69"/>
                  </a:cubicBezTo>
                  <a:cubicBezTo>
                    <a:pt x="621" y="62"/>
                    <a:pt x="632" y="58"/>
                    <a:pt x="646" y="58"/>
                  </a:cubicBezTo>
                  <a:cubicBezTo>
                    <a:pt x="651" y="58"/>
                    <a:pt x="656" y="59"/>
                    <a:pt x="661" y="60"/>
                  </a:cubicBezTo>
                  <a:cubicBezTo>
                    <a:pt x="666" y="61"/>
                    <a:pt x="671" y="62"/>
                    <a:pt x="674" y="64"/>
                  </a:cubicBezTo>
                  <a:cubicBezTo>
                    <a:pt x="674" y="91"/>
                    <a:pt x="674" y="91"/>
                    <a:pt x="674" y="91"/>
                  </a:cubicBezTo>
                  <a:cubicBezTo>
                    <a:pt x="671" y="89"/>
                    <a:pt x="666" y="86"/>
                    <a:pt x="661" y="85"/>
                  </a:cubicBezTo>
                  <a:cubicBezTo>
                    <a:pt x="656" y="83"/>
                    <a:pt x="651" y="82"/>
                    <a:pt x="646" y="82"/>
                  </a:cubicBezTo>
                  <a:cubicBezTo>
                    <a:pt x="640" y="82"/>
                    <a:pt x="636" y="83"/>
                    <a:pt x="633" y="85"/>
                  </a:cubicBezTo>
                  <a:cubicBezTo>
                    <a:pt x="630" y="87"/>
                    <a:pt x="628" y="90"/>
                    <a:pt x="628" y="94"/>
                  </a:cubicBezTo>
                  <a:close/>
                  <a:moveTo>
                    <a:pt x="694" y="125"/>
                  </a:moveTo>
                  <a:cubicBezTo>
                    <a:pt x="694" y="105"/>
                    <a:pt x="700" y="89"/>
                    <a:pt x="711" y="77"/>
                  </a:cubicBezTo>
                  <a:cubicBezTo>
                    <a:pt x="723" y="65"/>
                    <a:pt x="739" y="59"/>
                    <a:pt x="759" y="59"/>
                  </a:cubicBezTo>
                  <a:cubicBezTo>
                    <a:pt x="779" y="59"/>
                    <a:pt x="794" y="64"/>
                    <a:pt x="805" y="76"/>
                  </a:cubicBezTo>
                  <a:cubicBezTo>
                    <a:pt x="816" y="87"/>
                    <a:pt x="821" y="103"/>
                    <a:pt x="821" y="123"/>
                  </a:cubicBezTo>
                  <a:cubicBezTo>
                    <a:pt x="821" y="143"/>
                    <a:pt x="815" y="159"/>
                    <a:pt x="804" y="171"/>
                  </a:cubicBezTo>
                  <a:cubicBezTo>
                    <a:pt x="792" y="182"/>
                    <a:pt x="776" y="188"/>
                    <a:pt x="756" y="188"/>
                  </a:cubicBezTo>
                  <a:cubicBezTo>
                    <a:pt x="737" y="188"/>
                    <a:pt x="722" y="183"/>
                    <a:pt x="711" y="171"/>
                  </a:cubicBezTo>
                  <a:cubicBezTo>
                    <a:pt x="699" y="160"/>
                    <a:pt x="694" y="145"/>
                    <a:pt x="694" y="125"/>
                  </a:cubicBezTo>
                  <a:close/>
                  <a:moveTo>
                    <a:pt x="724" y="124"/>
                  </a:moveTo>
                  <a:cubicBezTo>
                    <a:pt x="724" y="137"/>
                    <a:pt x="727" y="147"/>
                    <a:pt x="733" y="154"/>
                  </a:cubicBezTo>
                  <a:cubicBezTo>
                    <a:pt x="739" y="161"/>
                    <a:pt x="747" y="164"/>
                    <a:pt x="758" y="164"/>
                  </a:cubicBezTo>
                  <a:cubicBezTo>
                    <a:pt x="769" y="164"/>
                    <a:pt x="777" y="161"/>
                    <a:pt x="782" y="154"/>
                  </a:cubicBezTo>
                  <a:cubicBezTo>
                    <a:pt x="788" y="147"/>
                    <a:pt x="791" y="137"/>
                    <a:pt x="791" y="124"/>
                  </a:cubicBezTo>
                  <a:cubicBezTo>
                    <a:pt x="791" y="110"/>
                    <a:pt x="788" y="100"/>
                    <a:pt x="782" y="93"/>
                  </a:cubicBezTo>
                  <a:cubicBezTo>
                    <a:pt x="776" y="87"/>
                    <a:pt x="768" y="83"/>
                    <a:pt x="758" y="83"/>
                  </a:cubicBezTo>
                  <a:cubicBezTo>
                    <a:pt x="747" y="83"/>
                    <a:pt x="739" y="87"/>
                    <a:pt x="733" y="94"/>
                  </a:cubicBezTo>
                  <a:cubicBezTo>
                    <a:pt x="727" y="101"/>
                    <a:pt x="724" y="111"/>
                    <a:pt x="724" y="124"/>
                  </a:cubicBezTo>
                  <a:close/>
                  <a:moveTo>
                    <a:pt x="918" y="85"/>
                  </a:moveTo>
                  <a:cubicBezTo>
                    <a:pt x="874" y="85"/>
                    <a:pt x="874" y="85"/>
                    <a:pt x="874" y="85"/>
                  </a:cubicBezTo>
                  <a:cubicBezTo>
                    <a:pt x="874" y="185"/>
                    <a:pt x="874" y="185"/>
                    <a:pt x="874" y="185"/>
                  </a:cubicBezTo>
                  <a:cubicBezTo>
                    <a:pt x="845" y="185"/>
                    <a:pt x="845" y="185"/>
                    <a:pt x="845" y="185"/>
                  </a:cubicBezTo>
                  <a:cubicBezTo>
                    <a:pt x="845" y="85"/>
                    <a:pt x="845" y="85"/>
                    <a:pt x="845" y="85"/>
                  </a:cubicBezTo>
                  <a:cubicBezTo>
                    <a:pt x="824" y="85"/>
                    <a:pt x="824" y="85"/>
                    <a:pt x="824" y="85"/>
                  </a:cubicBezTo>
                  <a:cubicBezTo>
                    <a:pt x="824" y="61"/>
                    <a:pt x="824" y="61"/>
                    <a:pt x="824" y="61"/>
                  </a:cubicBezTo>
                  <a:cubicBezTo>
                    <a:pt x="845" y="61"/>
                    <a:pt x="845" y="61"/>
                    <a:pt x="845" y="61"/>
                  </a:cubicBezTo>
                  <a:cubicBezTo>
                    <a:pt x="845" y="44"/>
                    <a:pt x="845" y="44"/>
                    <a:pt x="845" y="44"/>
                  </a:cubicBezTo>
                  <a:cubicBezTo>
                    <a:pt x="845" y="31"/>
                    <a:pt x="849" y="21"/>
                    <a:pt x="858" y="12"/>
                  </a:cubicBezTo>
                  <a:cubicBezTo>
                    <a:pt x="866" y="4"/>
                    <a:pt x="877" y="0"/>
                    <a:pt x="890" y="0"/>
                  </a:cubicBezTo>
                  <a:cubicBezTo>
                    <a:pt x="894" y="0"/>
                    <a:pt x="897" y="0"/>
                    <a:pt x="900" y="0"/>
                  </a:cubicBezTo>
                  <a:cubicBezTo>
                    <a:pt x="902" y="1"/>
                    <a:pt x="905" y="1"/>
                    <a:pt x="907" y="2"/>
                  </a:cubicBezTo>
                  <a:cubicBezTo>
                    <a:pt x="907" y="27"/>
                    <a:pt x="907" y="27"/>
                    <a:pt x="907" y="27"/>
                  </a:cubicBezTo>
                  <a:cubicBezTo>
                    <a:pt x="906" y="27"/>
                    <a:pt x="904" y="26"/>
                    <a:pt x="902" y="25"/>
                  </a:cubicBezTo>
                  <a:cubicBezTo>
                    <a:pt x="899" y="24"/>
                    <a:pt x="897" y="24"/>
                    <a:pt x="893" y="24"/>
                  </a:cubicBezTo>
                  <a:cubicBezTo>
                    <a:pt x="887" y="24"/>
                    <a:pt x="883" y="26"/>
                    <a:pt x="879" y="30"/>
                  </a:cubicBezTo>
                  <a:cubicBezTo>
                    <a:pt x="876" y="33"/>
                    <a:pt x="874" y="39"/>
                    <a:pt x="874" y="47"/>
                  </a:cubicBezTo>
                  <a:cubicBezTo>
                    <a:pt x="874" y="61"/>
                    <a:pt x="874" y="61"/>
                    <a:pt x="874" y="61"/>
                  </a:cubicBezTo>
                  <a:cubicBezTo>
                    <a:pt x="918" y="61"/>
                    <a:pt x="918" y="61"/>
                    <a:pt x="918" y="61"/>
                  </a:cubicBezTo>
                  <a:cubicBezTo>
                    <a:pt x="918" y="34"/>
                    <a:pt x="918" y="34"/>
                    <a:pt x="918" y="34"/>
                  </a:cubicBezTo>
                  <a:cubicBezTo>
                    <a:pt x="947" y="25"/>
                    <a:pt x="947" y="25"/>
                    <a:pt x="947" y="25"/>
                  </a:cubicBezTo>
                  <a:cubicBezTo>
                    <a:pt x="947" y="61"/>
                    <a:pt x="947" y="61"/>
                    <a:pt x="947" y="61"/>
                  </a:cubicBezTo>
                  <a:cubicBezTo>
                    <a:pt x="977" y="61"/>
                    <a:pt x="977" y="61"/>
                    <a:pt x="977" y="61"/>
                  </a:cubicBezTo>
                  <a:cubicBezTo>
                    <a:pt x="977" y="85"/>
                    <a:pt x="977" y="85"/>
                    <a:pt x="977" y="85"/>
                  </a:cubicBezTo>
                  <a:cubicBezTo>
                    <a:pt x="947" y="85"/>
                    <a:pt x="947" y="85"/>
                    <a:pt x="947" y="85"/>
                  </a:cubicBezTo>
                  <a:cubicBezTo>
                    <a:pt x="947" y="143"/>
                    <a:pt x="947" y="143"/>
                    <a:pt x="947" y="143"/>
                  </a:cubicBezTo>
                  <a:cubicBezTo>
                    <a:pt x="947" y="151"/>
                    <a:pt x="948" y="156"/>
                    <a:pt x="951" y="159"/>
                  </a:cubicBezTo>
                  <a:cubicBezTo>
                    <a:pt x="954" y="163"/>
                    <a:pt x="958" y="164"/>
                    <a:pt x="964" y="164"/>
                  </a:cubicBezTo>
                  <a:cubicBezTo>
                    <a:pt x="966" y="164"/>
                    <a:pt x="968" y="164"/>
                    <a:pt x="970" y="163"/>
                  </a:cubicBezTo>
                  <a:cubicBezTo>
                    <a:pt x="973" y="162"/>
                    <a:pt x="975" y="161"/>
                    <a:pt x="977" y="160"/>
                  </a:cubicBezTo>
                  <a:cubicBezTo>
                    <a:pt x="977" y="184"/>
                    <a:pt x="977" y="184"/>
                    <a:pt x="977" y="184"/>
                  </a:cubicBezTo>
                  <a:cubicBezTo>
                    <a:pt x="975" y="185"/>
                    <a:pt x="972" y="186"/>
                    <a:pt x="967" y="187"/>
                  </a:cubicBezTo>
                  <a:cubicBezTo>
                    <a:pt x="963" y="188"/>
                    <a:pt x="959" y="188"/>
                    <a:pt x="955" y="188"/>
                  </a:cubicBezTo>
                  <a:cubicBezTo>
                    <a:pt x="942" y="188"/>
                    <a:pt x="933" y="185"/>
                    <a:pt x="927" y="179"/>
                  </a:cubicBezTo>
                  <a:cubicBezTo>
                    <a:pt x="921" y="172"/>
                    <a:pt x="918" y="162"/>
                    <a:pt x="918" y="149"/>
                  </a:cubicBezTo>
                  <a:lnTo>
                    <a:pt x="918" y="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EEA77D71-E523-4C0A-8E94-F1E887B6C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664"/>
              <a:ext cx="280" cy="283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05653C91-F2E5-4AB2-896A-C30B85344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64"/>
              <a:ext cx="280" cy="283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Rectangle 30">
              <a:extLst>
                <a:ext uri="{FF2B5EF4-FFF2-40B4-BE49-F238E27FC236}">
                  <a16:creationId xmlns:a16="http://schemas.microsoft.com/office/drawing/2014/main" id="{B8209799-6560-48C3-A607-7BD58D4B8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975"/>
              <a:ext cx="280" cy="283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253AEB2D-A942-4CF4-BE02-B1418794F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975"/>
              <a:ext cx="280" cy="28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Rectangle 32">
              <a:extLst>
                <a:ext uri="{FF2B5EF4-FFF2-40B4-BE49-F238E27FC236}">
                  <a16:creationId xmlns:a16="http://schemas.microsoft.com/office/drawing/2014/main" id="{52BC694C-879B-4782-A22E-AEE7D9785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664"/>
              <a:ext cx="280" cy="283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Rectangle 33">
              <a:extLst>
                <a:ext uri="{FF2B5EF4-FFF2-40B4-BE49-F238E27FC236}">
                  <a16:creationId xmlns:a16="http://schemas.microsoft.com/office/drawing/2014/main" id="{62F790E1-A40D-4D5B-8DE8-E90FA3970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664"/>
              <a:ext cx="280" cy="283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DE27A369-0913-42A8-AD1B-2FBC464BC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975"/>
              <a:ext cx="280" cy="283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7D7EFF3A-B7D8-4693-9A8C-77874AA87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975"/>
              <a:ext cx="280" cy="28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60384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&amp;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1128911"/>
            <a:ext cx="1101852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115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0261B27-8650-E446-8F03-BBF1C43C27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1029710"/>
            <a:ext cx="1101852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382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| IMPACT Text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EC335-FEE1-4EB1-B420-AD6956CE2AF3}"/>
              </a:ext>
            </a:extLst>
          </p:cNvPr>
          <p:cNvSpPr/>
          <p:nvPr userDrawn="1"/>
        </p:nvSpPr>
        <p:spPr bwMode="auto">
          <a:xfrm>
            <a:off x="5546361" y="1419423"/>
            <a:ext cx="6364902" cy="4032667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8262" y="1436688"/>
            <a:ext cx="4574287" cy="1533753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None/>
              <a:defRPr sz="1600"/>
            </a:lvl2pPr>
            <a:lvl3pPr marL="0" indent="0">
              <a:spcBef>
                <a:spcPts val="800"/>
              </a:spcBef>
              <a:buNone/>
              <a:defRPr sz="1400"/>
            </a:lvl3pPr>
            <a:lvl4pPr marL="0" indent="0">
              <a:spcBef>
                <a:spcPts val="800"/>
              </a:spcBef>
              <a:buNone/>
              <a:defRPr sz="1200"/>
            </a:lvl4pPr>
            <a:lvl5pPr marL="0" indent="0">
              <a:spcBef>
                <a:spcPts val="800"/>
              </a:spcBef>
              <a:buNone/>
              <a:defRPr sz="1100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DE0B9CE-C109-46C1-B326-B103E6A66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3" y="5853281"/>
            <a:ext cx="11314110" cy="6053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4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050">
                <a:solidFill>
                  <a:schemeClr val="tx1"/>
                </a:solidFill>
              </a:defRPr>
            </a:lvl4pPr>
            <a:lvl5pPr marL="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71207" y="5259100"/>
            <a:ext cx="0" cy="948813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07016C-9B63-40DD-A399-159AABC54009}"/>
              </a:ext>
            </a:extLst>
          </p:cNvPr>
          <p:cNvCxnSpPr/>
          <p:nvPr userDrawn="1"/>
        </p:nvCxnSpPr>
        <p:spPr>
          <a:xfrm>
            <a:off x="481263" y="5613072"/>
            <a:ext cx="11417050" cy="0"/>
          </a:xfrm>
          <a:prstGeom prst="line">
            <a:avLst/>
          </a:prstGeom>
          <a:ln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166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4755524" cy="43088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8262" y="2017713"/>
            <a:ext cx="4574287" cy="1533753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None/>
              <a:defRPr sz="1600"/>
            </a:lvl2pPr>
            <a:lvl3pPr marL="0" indent="0">
              <a:spcBef>
                <a:spcPts val="800"/>
              </a:spcBef>
              <a:buNone/>
              <a:defRPr sz="1400"/>
            </a:lvl3pPr>
            <a:lvl4pPr marL="0" indent="0">
              <a:spcBef>
                <a:spcPts val="800"/>
              </a:spcBef>
              <a:buNone/>
              <a:defRPr sz="1200"/>
            </a:lvl4pPr>
            <a:lvl5pPr marL="0" indent="0">
              <a:spcBef>
                <a:spcPts val="800"/>
              </a:spcBef>
              <a:buNone/>
              <a:defRPr sz="1100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71207" y="5259100"/>
            <a:ext cx="0" cy="948813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B27B6-F18C-4938-B5BC-59064F2ECE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03875" y="0"/>
            <a:ext cx="6588125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871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57814" y="2017713"/>
            <a:ext cx="3674378" cy="1395254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spcBef>
                <a:spcPts val="800"/>
              </a:spcBef>
              <a:buNone/>
              <a:defRPr sz="1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400"/>
            </a:lvl4pPr>
            <a:lvl5pPr marL="0" indent="0"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71207" y="5259100"/>
            <a:ext cx="0" cy="948813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B27B6-F18C-4938-B5BC-59064F2ECE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6588125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345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EC335-FEE1-4EB1-B420-AD6956CE2AF3}"/>
              </a:ext>
            </a:extLst>
          </p:cNvPr>
          <p:cNvSpPr/>
          <p:nvPr userDrawn="1"/>
        </p:nvSpPr>
        <p:spPr bwMode="auto">
          <a:xfrm>
            <a:off x="5546361" y="1419423"/>
            <a:ext cx="6364902" cy="4032667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8262" y="1436688"/>
            <a:ext cx="4574287" cy="1533753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None/>
              <a:defRPr sz="1600"/>
            </a:lvl2pPr>
            <a:lvl3pPr marL="0" indent="0">
              <a:spcBef>
                <a:spcPts val="800"/>
              </a:spcBef>
              <a:buNone/>
              <a:defRPr sz="1400"/>
            </a:lvl3pPr>
            <a:lvl4pPr marL="0" indent="0">
              <a:spcBef>
                <a:spcPts val="800"/>
              </a:spcBef>
              <a:buNone/>
              <a:defRPr sz="1200"/>
            </a:lvl4pPr>
            <a:lvl5pPr marL="0" indent="0">
              <a:spcBef>
                <a:spcPts val="800"/>
              </a:spcBef>
              <a:buNone/>
              <a:defRPr sz="1100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DE0B9CE-C109-46C1-B326-B103E6A66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55744" y="5853281"/>
            <a:ext cx="7413116" cy="6053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4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050">
                <a:solidFill>
                  <a:schemeClr val="tx1"/>
                </a:solidFill>
              </a:defRPr>
            </a:lvl4pPr>
            <a:lvl5pPr marL="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71207" y="5259100"/>
            <a:ext cx="0" cy="948813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07016C-9B63-40DD-A399-159AABC54009}"/>
              </a:ext>
            </a:extLst>
          </p:cNvPr>
          <p:cNvCxnSpPr/>
          <p:nvPr userDrawn="1"/>
        </p:nvCxnSpPr>
        <p:spPr>
          <a:xfrm>
            <a:off x="481263" y="5613072"/>
            <a:ext cx="11417050" cy="0"/>
          </a:xfrm>
          <a:prstGeom prst="line">
            <a:avLst/>
          </a:prstGeom>
          <a:ln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learning">
            <a:extLst>
              <a:ext uri="{FF2B5EF4-FFF2-40B4-BE49-F238E27FC236}">
                <a16:creationId xmlns:a16="http://schemas.microsoft.com/office/drawing/2014/main" id="{A29CBE6D-B516-4E0E-BC8A-B321251A3A7A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 flipH="1">
            <a:off x="3298517" y="5709079"/>
            <a:ext cx="369748" cy="288403"/>
            <a:chOff x="7383299" y="4598006"/>
            <a:chExt cx="476250" cy="37147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0062532-DEAB-46C9-BBF1-95D2C44B4ADC}"/>
                </a:ext>
              </a:extLst>
            </p:cNvPr>
            <p:cNvSpPr/>
            <p:nvPr/>
          </p:nvSpPr>
          <p:spPr>
            <a:xfrm>
              <a:off x="766904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9E6B07A-63AA-41ED-8FF9-C500A869B6EB}"/>
                </a:ext>
              </a:extLst>
            </p:cNvPr>
            <p:cNvSpPr/>
            <p:nvPr/>
          </p:nvSpPr>
          <p:spPr>
            <a:xfrm>
              <a:off x="738329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15" name="learning">
            <a:extLst>
              <a:ext uri="{FF2B5EF4-FFF2-40B4-BE49-F238E27FC236}">
                <a16:creationId xmlns:a16="http://schemas.microsoft.com/office/drawing/2014/main" id="{07A11020-593F-444A-B45F-34B66EC741B7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11504806" y="6443700"/>
            <a:ext cx="203953" cy="159083"/>
            <a:chOff x="7383299" y="4598006"/>
            <a:chExt cx="476250" cy="37147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321792-9AFE-47FB-97A4-2F4FD4A9C329}"/>
                </a:ext>
              </a:extLst>
            </p:cNvPr>
            <p:cNvSpPr/>
            <p:nvPr/>
          </p:nvSpPr>
          <p:spPr>
            <a:xfrm>
              <a:off x="766904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CFCFA21-587F-4BC9-8B78-740FE131062E}"/>
                </a:ext>
              </a:extLst>
            </p:cNvPr>
            <p:cNvSpPr/>
            <p:nvPr/>
          </p:nvSpPr>
          <p:spPr>
            <a:xfrm>
              <a:off x="738329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91278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LLENGE | IMPACT } CUSTOMER Logo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EC335-FEE1-4EB1-B420-AD6956CE2AF3}"/>
              </a:ext>
            </a:extLst>
          </p:cNvPr>
          <p:cNvSpPr/>
          <p:nvPr userDrawn="1"/>
        </p:nvSpPr>
        <p:spPr bwMode="auto">
          <a:xfrm>
            <a:off x="5923987" y="1658679"/>
            <a:ext cx="5987276" cy="360042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571500" algn="tl" rotWithShape="0">
              <a:srgbClr val="0078D4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51A650-201F-48A7-B180-661AB3BF3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8262" y="1658679"/>
            <a:ext cx="4574287" cy="1533753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None/>
              <a:defRPr sz="1600"/>
            </a:lvl2pPr>
            <a:lvl3pPr marL="0" indent="0">
              <a:spcBef>
                <a:spcPts val="800"/>
              </a:spcBef>
              <a:buNone/>
              <a:defRPr sz="1400"/>
            </a:lvl3pPr>
            <a:lvl4pPr marL="0" indent="0">
              <a:spcBef>
                <a:spcPts val="800"/>
              </a:spcBef>
              <a:buNone/>
              <a:defRPr sz="1200"/>
            </a:lvl4pPr>
            <a:lvl5pPr marL="0" indent="0">
              <a:spcBef>
                <a:spcPts val="800"/>
              </a:spcBef>
              <a:buNone/>
              <a:defRPr sz="1100"/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DE0B9CE-C109-46C1-B326-B103E6A66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55744" y="5853281"/>
            <a:ext cx="7413116" cy="6053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4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050">
                <a:solidFill>
                  <a:schemeClr val="tx1"/>
                </a:solidFill>
              </a:defRPr>
            </a:lvl4pPr>
            <a:lvl5pPr marL="0" indent="0">
              <a:buNone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DE0F9-906C-4C9C-8C64-29841BB5D740}"/>
              </a:ext>
            </a:extLst>
          </p:cNvPr>
          <p:cNvCxnSpPr/>
          <p:nvPr userDrawn="1"/>
        </p:nvCxnSpPr>
        <p:spPr>
          <a:xfrm>
            <a:off x="-1971207" y="5259100"/>
            <a:ext cx="0" cy="948813"/>
          </a:xfrm>
          <a:prstGeom prst="line">
            <a:avLst/>
          </a:prstGeom>
          <a:ln w="31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07016C-9B63-40DD-A399-159AABC54009}"/>
              </a:ext>
            </a:extLst>
          </p:cNvPr>
          <p:cNvCxnSpPr/>
          <p:nvPr userDrawn="1"/>
        </p:nvCxnSpPr>
        <p:spPr>
          <a:xfrm>
            <a:off x="481263" y="5505978"/>
            <a:ext cx="11417050" cy="0"/>
          </a:xfrm>
          <a:prstGeom prst="line">
            <a:avLst/>
          </a:prstGeom>
          <a:ln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learning">
            <a:extLst>
              <a:ext uri="{FF2B5EF4-FFF2-40B4-BE49-F238E27FC236}">
                <a16:creationId xmlns:a16="http://schemas.microsoft.com/office/drawing/2014/main" id="{A29CBE6D-B516-4E0E-BC8A-B321251A3A7A}"/>
              </a:ext>
            </a:extLst>
          </p:cNvPr>
          <p:cNvGrpSpPr>
            <a:grpSpLocks noChangeAspect="1"/>
          </p:cNvGrpSpPr>
          <p:nvPr userDrawn="1"/>
        </p:nvGrpSpPr>
        <p:grpSpPr>
          <a:xfrm rot="10800000" flipH="1">
            <a:off x="3298517" y="5709079"/>
            <a:ext cx="369748" cy="288403"/>
            <a:chOff x="7383299" y="4598006"/>
            <a:chExt cx="476250" cy="37147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0062532-DEAB-46C9-BBF1-95D2C44B4ADC}"/>
                </a:ext>
              </a:extLst>
            </p:cNvPr>
            <p:cNvSpPr/>
            <p:nvPr/>
          </p:nvSpPr>
          <p:spPr>
            <a:xfrm>
              <a:off x="766904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9E6B07A-63AA-41ED-8FF9-C500A869B6EB}"/>
                </a:ext>
              </a:extLst>
            </p:cNvPr>
            <p:cNvSpPr/>
            <p:nvPr/>
          </p:nvSpPr>
          <p:spPr>
            <a:xfrm>
              <a:off x="738329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15" name="learning">
            <a:extLst>
              <a:ext uri="{FF2B5EF4-FFF2-40B4-BE49-F238E27FC236}">
                <a16:creationId xmlns:a16="http://schemas.microsoft.com/office/drawing/2014/main" id="{07A11020-593F-444A-B45F-34B66EC741B7}"/>
              </a:ext>
            </a:extLst>
          </p:cNvPr>
          <p:cNvGrpSpPr>
            <a:grpSpLocks noChangeAspect="1"/>
          </p:cNvGrpSpPr>
          <p:nvPr userDrawn="1"/>
        </p:nvGrpSpPr>
        <p:grpSpPr>
          <a:xfrm flipH="1">
            <a:off x="11504806" y="6443700"/>
            <a:ext cx="203953" cy="159083"/>
            <a:chOff x="7383299" y="4598006"/>
            <a:chExt cx="476250" cy="37147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321792-9AFE-47FB-97A4-2F4FD4A9C329}"/>
                </a:ext>
              </a:extLst>
            </p:cNvPr>
            <p:cNvSpPr/>
            <p:nvPr/>
          </p:nvSpPr>
          <p:spPr>
            <a:xfrm>
              <a:off x="766904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CFCFA21-587F-4BC9-8B78-740FE131062E}"/>
                </a:ext>
              </a:extLst>
            </p:cNvPr>
            <p:cNvSpPr/>
            <p:nvPr/>
          </p:nvSpPr>
          <p:spPr>
            <a:xfrm>
              <a:off x="7383299" y="4598006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114300" sx="113000" sy="113000" algn="ctr" rotWithShape="0">
                <a:srgbClr val="0078D4"/>
              </a:outerShdw>
            </a:effectLst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325CEAA-3216-4B9E-B72E-8076ED461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030052"/>
            <a:ext cx="11021125" cy="310863"/>
          </a:xfrm>
        </p:spPr>
        <p:txBody>
          <a:bodyPr/>
          <a:lstStyle>
            <a:lvl1pPr marL="0" indent="0" algn="ctr"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35452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5496">
          <p15:clr>
            <a:srgbClr val="FBAE40"/>
          </p15:clr>
        </p15:guide>
        <p15:guide id="32" orient="horz" pos="2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1CEFE-1175-4BAD-8291-2B32EFCE8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75369" y="2017713"/>
            <a:ext cx="5845175" cy="1612749"/>
          </a:xfrm>
        </p:spPr>
        <p:txBody>
          <a:bodyPr/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102CF2E-CF5F-42BE-BB25-E94D5850A3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200" y="4101472"/>
            <a:ext cx="3721925" cy="984885"/>
          </a:xfrm>
        </p:spPr>
        <p:txBody>
          <a:bodyPr/>
          <a:lstStyle>
            <a:lvl1pPr marL="0" indent="0" algn="ctr">
              <a:spcBef>
                <a:spcPts val="1800"/>
              </a:spcBef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9089214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B476AC-15C7-4A6E-9874-4133EDCA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145944"/>
            <a:ext cx="5190442" cy="553998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7EC52B-AED8-4515-B7B5-DBD9684F1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8262" y="2811443"/>
            <a:ext cx="5507733" cy="1852815"/>
          </a:xfrm>
        </p:spPr>
        <p:txBody>
          <a:bodyPr anchor="t"/>
          <a:lstStyle>
            <a:lvl1pPr marL="0" indent="0" algn="l" defTabSz="114300">
              <a:spcBef>
                <a:spcPts val="1800"/>
              </a:spcBef>
              <a:spcAft>
                <a:spcPts val="1200"/>
              </a:spcAft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0" indent="0" algn="l" defTabSz="1143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/>
            </a:lvl2pPr>
            <a:lvl3pPr marL="0" indent="0" algn="l" defTabSz="1143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/>
            </a:lvl3pPr>
            <a:lvl4pPr marL="0" indent="0" algn="l" defTabSz="114300"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b="1"/>
            </a:lvl4pPr>
            <a:lvl5pPr marL="0" indent="0" algn="l" defTabSz="1143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696FF2-87D3-4F28-9DB1-7EA67BD86224}"/>
              </a:ext>
            </a:extLst>
          </p:cNvPr>
          <p:cNvCxnSpPr>
            <a:cxnSpLocks/>
          </p:cNvCxnSpPr>
          <p:nvPr userDrawn="1"/>
        </p:nvCxnSpPr>
        <p:spPr>
          <a:xfrm>
            <a:off x="6583181" y="771994"/>
            <a:ext cx="0" cy="5090390"/>
          </a:xfrm>
          <a:prstGeom prst="line">
            <a:avLst/>
          </a:prstGeom>
          <a:noFill/>
          <a:ln w="31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4536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  <p15:guide id="8" pos="57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4194900-8114-4639-BB98-2820B385BE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07600" y="4065105"/>
            <a:ext cx="2651760" cy="1492716"/>
          </a:xfrm>
        </p:spPr>
        <p:txBody>
          <a:bodyPr/>
          <a:lstStyle>
            <a:lvl1pPr marL="0" indent="0" algn="ctr" defTabSz="114300">
              <a:spcBef>
                <a:spcPts val="180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0" indent="0" algn="ctr" defTabSz="114300">
              <a:spcBef>
                <a:spcPts val="600"/>
              </a:spcBef>
              <a:spcAft>
                <a:spcPts val="0"/>
              </a:spcAft>
              <a:buNone/>
              <a:defRPr sz="1400" b="1"/>
            </a:lvl2pPr>
            <a:lvl3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i="0"/>
            </a:lvl3pPr>
            <a:lvl4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1"/>
            </a:lvl4pPr>
            <a:lvl5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6CEB83C-A19D-4214-8A03-0F9BDD1A22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9060" y="4065105"/>
            <a:ext cx="2319260" cy="1492716"/>
          </a:xfrm>
        </p:spPr>
        <p:txBody>
          <a:bodyPr/>
          <a:lstStyle>
            <a:lvl1pPr marL="0" indent="0" algn="ctr" defTabSz="114300">
              <a:spcBef>
                <a:spcPts val="180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0" indent="0" algn="ctr" defTabSz="114300">
              <a:spcBef>
                <a:spcPts val="600"/>
              </a:spcBef>
              <a:spcAft>
                <a:spcPts val="0"/>
              </a:spcAft>
              <a:buNone/>
              <a:defRPr sz="1400" b="1"/>
            </a:lvl2pPr>
            <a:lvl3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i="0"/>
            </a:lvl3pPr>
            <a:lvl4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1"/>
            </a:lvl4pPr>
            <a:lvl5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D3BEA77-EB09-437D-A324-5CB0F28357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10520" y="4065105"/>
            <a:ext cx="2319260" cy="1492716"/>
          </a:xfrm>
        </p:spPr>
        <p:txBody>
          <a:bodyPr/>
          <a:lstStyle>
            <a:lvl1pPr marL="0" indent="0" algn="ctr" defTabSz="114300">
              <a:spcBef>
                <a:spcPts val="180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0" indent="0" algn="ctr" defTabSz="114300">
              <a:spcBef>
                <a:spcPts val="600"/>
              </a:spcBef>
              <a:spcAft>
                <a:spcPts val="0"/>
              </a:spcAft>
              <a:buNone/>
              <a:defRPr sz="1400" b="1"/>
            </a:lvl2pPr>
            <a:lvl3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i="0"/>
            </a:lvl3pPr>
            <a:lvl4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1"/>
            </a:lvl4pPr>
            <a:lvl5pPr marL="0" indent="0" algn="ctr" defTabSz="1143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E1A16-2B87-4578-940E-3211A98A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68409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24751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7615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body with bullet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26EB38-B802-47F3-8575-888FC1AA6B67}"/>
              </a:ext>
            </a:extLst>
          </p:cNvPr>
          <p:cNvGrpSpPr/>
          <p:nvPr userDrawn="1"/>
        </p:nvGrpSpPr>
        <p:grpSpPr>
          <a:xfrm>
            <a:off x="436379" y="6431005"/>
            <a:ext cx="11326085" cy="94962"/>
            <a:chOff x="445128" y="6559056"/>
            <a:chExt cx="11553197" cy="968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F140AB-64C1-48AA-A79D-6818AEB0D90E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79453" cy="968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686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784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3818870-6D91-4EAA-9132-2E15E4E80F8B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11CAF-1420-4DA3-8868-16E37077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327DD3-EAA2-4745-8B8F-6B8A2496B0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5100"/>
            <a:ext cx="11021125" cy="161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393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dar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67E549-97A9-4362-8FA9-8843573F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634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6">
          <p15:clr>
            <a:srgbClr val="FBAE40"/>
          </p15:clr>
        </p15:guide>
        <p15:guide id="4" orient="horz" pos="33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7EC52B-AED8-4515-B7B5-DBD9684F1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8262" y="1251287"/>
            <a:ext cx="5507733" cy="1852815"/>
          </a:xfrm>
        </p:spPr>
        <p:txBody>
          <a:bodyPr anchor="t"/>
          <a:lstStyle>
            <a:lvl1pPr marL="0" indent="0" algn="l" defTabSz="114300">
              <a:spcBef>
                <a:spcPts val="1800"/>
              </a:spcBef>
              <a:spcAft>
                <a:spcPts val="1200"/>
              </a:spcAft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0" indent="0" algn="l" defTabSz="1143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/>
            </a:lvl2pPr>
            <a:lvl3pPr marL="0" indent="0" algn="l" defTabSz="1143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/>
            </a:lvl3pPr>
            <a:lvl4pPr marL="0" indent="0" algn="l" defTabSz="114300"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b="1"/>
            </a:lvl4pPr>
            <a:lvl5pPr marL="0" indent="0" algn="l" defTabSz="1143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696FF2-87D3-4F28-9DB1-7EA67BD86224}"/>
              </a:ext>
            </a:extLst>
          </p:cNvPr>
          <p:cNvCxnSpPr>
            <a:cxnSpLocks/>
          </p:cNvCxnSpPr>
          <p:nvPr userDrawn="1"/>
        </p:nvCxnSpPr>
        <p:spPr>
          <a:xfrm>
            <a:off x="6583181" y="771994"/>
            <a:ext cx="0" cy="5090390"/>
          </a:xfrm>
          <a:prstGeom prst="line">
            <a:avLst/>
          </a:prstGeom>
          <a:noFill/>
          <a:ln w="31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B79B4B-A990-40D0-8B41-0DAECFA0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923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  <p15:guide id="8" pos="57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B476AC-15C7-4A6E-9874-4133EDCA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145944"/>
            <a:ext cx="5190442" cy="553998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7EC52B-AED8-4515-B7B5-DBD9684F1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8262" y="2811443"/>
            <a:ext cx="5507733" cy="1852815"/>
          </a:xfrm>
        </p:spPr>
        <p:txBody>
          <a:bodyPr anchor="t"/>
          <a:lstStyle>
            <a:lvl1pPr marL="0" indent="0" algn="l" defTabSz="114300">
              <a:spcBef>
                <a:spcPts val="1800"/>
              </a:spcBef>
              <a:spcAft>
                <a:spcPts val="1200"/>
              </a:spcAft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0" indent="0" algn="l" defTabSz="1143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/>
            </a:lvl2pPr>
            <a:lvl3pPr marL="0" indent="0" algn="l" defTabSz="1143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/>
            </a:lvl3pPr>
            <a:lvl4pPr marL="0" indent="0" algn="l" defTabSz="114300"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b="1"/>
            </a:lvl4pPr>
            <a:lvl5pPr marL="0" indent="0" algn="l" defTabSz="1143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696FF2-87D3-4F28-9DB1-7EA67BD86224}"/>
              </a:ext>
            </a:extLst>
          </p:cNvPr>
          <p:cNvCxnSpPr>
            <a:cxnSpLocks/>
          </p:cNvCxnSpPr>
          <p:nvPr userDrawn="1"/>
        </p:nvCxnSpPr>
        <p:spPr>
          <a:xfrm>
            <a:off x="6583181" y="771994"/>
            <a:ext cx="0" cy="5090390"/>
          </a:xfrm>
          <a:prstGeom prst="line">
            <a:avLst/>
          </a:prstGeom>
          <a:noFill/>
          <a:ln w="31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97366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  <p15:guide id="8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Le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B476AC-15C7-4A6E-9874-4133EDCA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145944"/>
            <a:ext cx="5190442" cy="553998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7EC52B-AED8-4515-B7B5-DBD9684F1A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8262" y="2811443"/>
            <a:ext cx="5507733" cy="1852815"/>
          </a:xfrm>
        </p:spPr>
        <p:txBody>
          <a:bodyPr anchor="t"/>
          <a:lstStyle>
            <a:lvl1pPr marL="0" indent="0" algn="l" defTabSz="114300">
              <a:spcBef>
                <a:spcPts val="1800"/>
              </a:spcBef>
              <a:spcAft>
                <a:spcPts val="1200"/>
              </a:spcAft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0" indent="0" algn="l" defTabSz="1143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/>
            </a:lvl2pPr>
            <a:lvl3pPr marL="0" indent="0" algn="l" defTabSz="1143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/>
            </a:lvl3pPr>
            <a:lvl4pPr marL="0" indent="0" algn="l" defTabSz="114300"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b="1"/>
            </a:lvl4pPr>
            <a:lvl5pPr marL="0" indent="0" algn="l" defTabSz="1143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575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  <p15:guide id="8" pos="576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64EFBFB-9FB1-41FB-8008-486C183129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E64E6-0DD9-424E-9C0A-8BEC914FE8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6057" y="1235983"/>
            <a:ext cx="3574143" cy="1831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605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93688" y="3408402"/>
            <a:ext cx="4885414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presentation title </a:t>
            </a:r>
          </a:p>
        </p:txBody>
      </p:sp>
    </p:spTree>
    <p:extLst>
      <p:ext uri="{BB962C8B-B14F-4D97-AF65-F5344CB8AC3E}">
        <p14:creationId xmlns:p14="http://schemas.microsoft.com/office/powerpoint/2010/main" val="223560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26425" y="1184319"/>
            <a:ext cx="7477989" cy="3535032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294" spc="-147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4694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FBCC-E6E0-4D07-8D98-A5A61A66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031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06D7-8176-48BF-9159-50F9BA33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512464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8B0E44-E0E8-4EF2-8B87-0F0E7439F9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426" y="1975224"/>
            <a:ext cx="5040313" cy="1381917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1400"/>
            </a:lvl2pPr>
            <a:lvl3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 marL="0" indent="0">
              <a:spcAft>
                <a:spcPts val="600"/>
              </a:spcAft>
              <a:buNone/>
              <a:defRPr sz="1100"/>
            </a:lvl4pPr>
            <a:lvl5pPr marL="0" indent="0">
              <a:spcAft>
                <a:spcPts val="600"/>
              </a:spcAft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79225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entered with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00B3-5684-4E06-A68F-3759BB7A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680566"/>
            <a:ext cx="11018520" cy="492443"/>
          </a:xfrm>
        </p:spPr>
        <p:txBody>
          <a:bodyPr/>
          <a:lstStyle>
            <a:lvl1pPr algn="ctr">
              <a:defRPr kumimoji="0" lang="en-US" sz="3200" b="0" i="0" u="none" strike="noStrike" kern="1200" cap="none" spc="-50" normalizeH="0" baseline="0" smtClean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AD2F76-9A26-44BB-92FC-E2D3F11A6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188153"/>
            <a:ext cx="11021125" cy="310863"/>
          </a:xfrm>
        </p:spPr>
        <p:txBody>
          <a:bodyPr/>
          <a:lstStyle>
            <a:lvl1pPr marL="0" indent="0" algn="ctr">
              <a:buNone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64035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00B3-5684-4E06-A68F-3759BB7A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680566"/>
            <a:ext cx="11018520" cy="492443"/>
          </a:xfrm>
        </p:spPr>
        <p:txBody>
          <a:bodyPr/>
          <a:lstStyle>
            <a:lvl1pPr algn="ctr">
              <a:defRPr kumimoji="0" lang="en-US" sz="3200" b="0" i="0" u="none" strike="noStrike" kern="1200" cap="none" spc="-50" normalizeH="0" baseline="0" smtClean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60549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entered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3F0F27-6B90-4485-A3C5-1C1E05E189E8}"/>
              </a:ext>
            </a:extLst>
          </p:cNvPr>
          <p:cNvGrpSpPr/>
          <p:nvPr userDrawn="1"/>
        </p:nvGrpSpPr>
        <p:grpSpPr>
          <a:xfrm>
            <a:off x="436379" y="6431005"/>
            <a:ext cx="11326085" cy="94962"/>
            <a:chOff x="445128" y="6559056"/>
            <a:chExt cx="11553197" cy="968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9C5276-7B68-429C-9DA6-E4F27E0CA047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79453" cy="968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686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784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F457BA-782B-49BA-97AD-00B8135A75A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7AC030-BCF1-44F8-86A1-B65416F0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1838818"/>
            <a:ext cx="4958462" cy="135421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111E33-E2B8-4433-B386-6717E40813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245501"/>
            <a:ext cx="4962525" cy="2031325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600"/>
              </a:spcBef>
              <a:spcAft>
                <a:spcPts val="600"/>
              </a:spcAft>
              <a:buNone/>
              <a:defRPr>
                <a:solidFill>
                  <a:schemeClr val="accent2"/>
                </a:solidFill>
              </a:defRPr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>
                <a:solidFill>
                  <a:schemeClr val="accent2"/>
                </a:solidFill>
              </a:defRPr>
            </a:lvl3pPr>
            <a:lvl4pPr marL="0" indent="0">
              <a:spcBef>
                <a:spcPts val="600"/>
              </a:spcBef>
              <a:spcAft>
                <a:spcPts val="600"/>
              </a:spcAft>
              <a:buNone/>
              <a:defRPr>
                <a:solidFill>
                  <a:schemeClr val="accent2"/>
                </a:solidFill>
              </a:defRPr>
            </a:lvl4pPr>
            <a:lvl5pPr marL="0" indent="0">
              <a:spcBef>
                <a:spcPts val="600"/>
              </a:spcBef>
              <a:spcAft>
                <a:spcPts val="600"/>
              </a:spcAft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9683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5545-BF5A-42C9-961A-2A7EC414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D1873-42C5-4778-86EB-6092A331B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3BB5-2A65-4C87-A87A-C714043E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F66B-57FA-4BA6-AC72-17101F6A4C93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CA433-B531-4548-8578-DBFB141D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146D5-5DC4-423D-BC63-D8FBAA9A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17C8-72B9-423F-AC23-39C343E9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8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7FCD2-35E8-4BE3-B833-677EA693D44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0624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2ED8CC-05CB-4434-B309-4FA2356CFE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9813" y="2688798"/>
            <a:ext cx="6392810" cy="1480405"/>
          </a:xfrm>
        </p:spPr>
        <p:txBody>
          <a:bodyPr anchor="ctr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defRPr sz="2400"/>
            </a:lvl1pPr>
            <a:lvl2pPr marL="0" indent="0">
              <a:buNone/>
              <a:defRPr sz="1800"/>
            </a:lvl2pPr>
            <a:lvl3pPr marL="0" indent="0">
              <a:buNone/>
              <a:defRPr sz="14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43E5C-31C8-41DE-B184-8F135F19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810655"/>
            <a:ext cx="2851980" cy="553998"/>
          </a:xfrm>
        </p:spPr>
        <p:txBody>
          <a:bodyPr/>
          <a:lstStyle/>
          <a:p>
            <a:r>
              <a:rPr lang="en-US"/>
              <a:t>Click to</a:t>
            </a:r>
          </a:p>
        </p:txBody>
      </p:sp>
    </p:spTree>
    <p:extLst>
      <p:ext uri="{BB962C8B-B14F-4D97-AF65-F5344CB8AC3E}">
        <p14:creationId xmlns:p14="http://schemas.microsoft.com/office/powerpoint/2010/main" val="1136009414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4967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5" y="3035808"/>
            <a:ext cx="10664421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ADBD2D9-9F1F-468B-BCE0-535CBE7ECD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96F2C-4866-4D5F-BE6A-70D8356F667D}"/>
              </a:ext>
            </a:extLst>
          </p:cNvPr>
          <p:cNvSpPr txBox="1"/>
          <p:nvPr userDrawn="1"/>
        </p:nvSpPr>
        <p:spPr>
          <a:xfrm>
            <a:off x="584200" y="1891022"/>
            <a:ext cx="206787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6000" b="1">
                <a:solidFill>
                  <a:schemeClr val="accent1"/>
                </a:solidFill>
              </a:rPr>
              <a:t>demo</a:t>
            </a:r>
            <a:endParaRPr lang="en-US" sz="44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63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10452239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9609B48-4234-1C41-87EA-6ABB49DFAC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690601"/>
            <a:ext cx="5879589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rgbClr val="50E6FF"/>
                </a:solidFill>
                <a:latin typeface="+mn-lt"/>
              </a:defRPr>
            </a:lvl1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8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56005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 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868015"/>
            <a:ext cx="11018520" cy="55399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0249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"/>
          <a:stretch/>
        </p:blipFill>
        <p:spPr>
          <a:xfrm rot="5400000">
            <a:off x="9464500" y="2843773"/>
            <a:ext cx="6858000" cy="11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10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  <p15:guide id="3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61D5A648-C777-AD24-D78E-DDC7ACD9CCFF}"/>
              </a:ext>
            </a:extLst>
          </p:cNvPr>
          <p:cNvGrpSpPr/>
          <p:nvPr/>
        </p:nvGrpSpPr>
        <p:grpSpPr>
          <a:xfrm>
            <a:off x="268709" y="291044"/>
            <a:ext cx="11648508" cy="6342242"/>
            <a:chOff x="268709" y="282850"/>
            <a:chExt cx="11648508" cy="6342242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57E03B2-5865-BC47-5F82-2A63ACD16656}"/>
                </a:ext>
              </a:extLst>
            </p:cNvPr>
            <p:cNvSpPr/>
            <p:nvPr/>
          </p:nvSpPr>
          <p:spPr>
            <a:xfrm>
              <a:off x="274780" y="282850"/>
              <a:ext cx="9086933" cy="74111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j-ea"/>
                <a:cs typeface="+mj-cs"/>
              </a:endParaRPr>
            </a:p>
          </p:txBody>
        </p:sp>
        <p:sp>
          <p:nvSpPr>
            <p:cNvPr id="17" name="Footer Placeholder 6">
              <a:extLst>
                <a:ext uri="{FF2B5EF4-FFF2-40B4-BE49-F238E27FC236}">
                  <a16:creationId xmlns:a16="http://schemas.microsoft.com/office/drawing/2014/main" id="{4EB2BCD9-8D0B-488A-A6D1-8882D56B998C}"/>
                </a:ext>
              </a:extLst>
            </p:cNvPr>
            <p:cNvSpPr txBox="1">
              <a:spLocks/>
            </p:cNvSpPr>
            <p:nvPr/>
          </p:nvSpPr>
          <p:spPr>
            <a:xfrm>
              <a:off x="7209902" y="6245019"/>
              <a:ext cx="4524455" cy="380073"/>
            </a:xfrm>
            <a:prstGeom prst="rect">
              <a:avLst/>
            </a:prstGeom>
          </p:spPr>
          <p:txBody>
            <a:bodyPr vert="horz" lIns="0" tIns="0" rIns="0" bIns="0" rtlCol="0" anchor="ctr"/>
            <a:lstStyle>
              <a:defPPr>
                <a:defRPr lang="en-US"/>
              </a:defPPr>
              <a:lvl1pPr marL="0" algn="l" defTabSz="1088105" rtl="0" eaLnBrk="1" latinLnBrk="0" hangingPunct="1">
                <a:defRPr sz="1400" b="1" kern="1200" baseline="0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defRPr>
              </a:lvl1pPr>
              <a:lvl2pPr marL="544053" algn="l" defTabSz="1088105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88105" algn="l" defTabSz="1088105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32159" algn="l" defTabSz="1088105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6211" algn="l" defTabSz="1088105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20264" algn="l" defTabSz="1088105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4316" algn="l" defTabSz="1088105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08369" algn="l" defTabSz="1088105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52422" algn="l" defTabSz="1088105" rtl="0" eaLnBrk="1" latinLnBrk="0" hangingPunct="1"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878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cs typeface="Segoe UI" pitchFamily="34" charset="0"/>
                </a:rPr>
                <a:t>Microsoft Technology Centers | Istanbul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6CE45A0-AAA0-C9E1-2CFB-CA95B5BE0F34}"/>
                </a:ext>
              </a:extLst>
            </p:cNvPr>
            <p:cNvSpPr/>
            <p:nvPr/>
          </p:nvSpPr>
          <p:spPr>
            <a:xfrm>
              <a:off x="274783" y="1247486"/>
              <a:ext cx="3461106" cy="2419928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j-ea"/>
                <a:cs typeface="+mj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DA0EA07-A39E-FFBA-FD1D-04992C45136F}"/>
                </a:ext>
              </a:extLst>
            </p:cNvPr>
            <p:cNvSpPr/>
            <p:nvPr/>
          </p:nvSpPr>
          <p:spPr>
            <a:xfrm>
              <a:off x="3931768" y="1247486"/>
              <a:ext cx="5429945" cy="2419929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j-ea"/>
                <a:cs typeface="+mj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50D99C8-13E1-A797-1A14-D6108289F41B}"/>
                </a:ext>
              </a:extLst>
            </p:cNvPr>
            <p:cNvSpPr/>
            <p:nvPr/>
          </p:nvSpPr>
          <p:spPr>
            <a:xfrm>
              <a:off x="268709" y="3875501"/>
              <a:ext cx="6805365" cy="2737749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94259A5-7FBE-2048-B901-653FF02976FF}"/>
                </a:ext>
              </a:extLst>
            </p:cNvPr>
            <p:cNvSpPr/>
            <p:nvPr/>
          </p:nvSpPr>
          <p:spPr>
            <a:xfrm>
              <a:off x="7264977" y="3870882"/>
              <a:ext cx="4652239" cy="2737749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7662F97-2F94-7119-659E-6A584CC2CC10}"/>
                </a:ext>
              </a:extLst>
            </p:cNvPr>
            <p:cNvSpPr txBox="1"/>
            <p:nvPr/>
          </p:nvSpPr>
          <p:spPr>
            <a:xfrm>
              <a:off x="268709" y="1232056"/>
              <a:ext cx="3106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Problem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7C508F3-7C71-A3C7-DAB2-7607A672C314}"/>
                </a:ext>
              </a:extLst>
            </p:cNvPr>
            <p:cNvSpPr txBox="1"/>
            <p:nvPr/>
          </p:nvSpPr>
          <p:spPr>
            <a:xfrm>
              <a:off x="3917254" y="1232056"/>
              <a:ext cx="418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Çözüm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ve Son </a:t>
              </a:r>
              <a:r>
                <a:rPr kumimoji="0" lang="en-US" sz="16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Kullanıcı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6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Deneyimi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79B4F3A-7ACE-2026-ACBA-8E59ECF99606}"/>
                </a:ext>
              </a:extLst>
            </p:cNvPr>
            <p:cNvSpPr txBox="1"/>
            <p:nvPr/>
          </p:nvSpPr>
          <p:spPr>
            <a:xfrm>
              <a:off x="268709" y="3904294"/>
              <a:ext cx="418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Protip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(</a:t>
              </a:r>
              <a:r>
                <a:rPr kumimoji="0" lang="en-US" sz="16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Ekran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6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Görüntüleri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, </a:t>
              </a:r>
              <a:r>
                <a:rPr kumimoji="0" lang="en-US" sz="16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Görseller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398137-6A42-D163-2697-40E73836BCEF}"/>
                </a:ext>
              </a:extLst>
            </p:cNvPr>
            <p:cNvSpPr txBox="1"/>
            <p:nvPr/>
          </p:nvSpPr>
          <p:spPr>
            <a:xfrm>
              <a:off x="7322127" y="3894261"/>
              <a:ext cx="418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Teknik Mimari / Teknoloji / Veri </a:t>
              </a:r>
              <a:r>
                <a:rPr kumimoji="0" lang="en-US" sz="16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Kaynakları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02862E6-0F9E-568B-E039-06B5DE8338DE}"/>
                </a:ext>
              </a:extLst>
            </p:cNvPr>
            <p:cNvSpPr/>
            <p:nvPr/>
          </p:nvSpPr>
          <p:spPr>
            <a:xfrm>
              <a:off x="9565949" y="1247486"/>
              <a:ext cx="2351267" cy="2419928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j-ea"/>
                <a:cs typeface="+mj-cs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D4CDED1-3831-D7E4-4ABA-31480CD352EA}"/>
                </a:ext>
              </a:extLst>
            </p:cNvPr>
            <p:cNvSpPr txBox="1"/>
            <p:nvPr/>
          </p:nvSpPr>
          <p:spPr>
            <a:xfrm>
              <a:off x="9565950" y="1232657"/>
              <a:ext cx="19180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Hedef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  <a:r>
                <a:rPr kumimoji="0" lang="en-US" sz="16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Kitle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21C2718-B3FF-CDEB-9DBD-09841F715C1F}"/>
                </a:ext>
              </a:extLst>
            </p:cNvPr>
            <p:cNvSpPr txBox="1"/>
            <p:nvPr/>
          </p:nvSpPr>
          <p:spPr>
            <a:xfrm>
              <a:off x="268709" y="305724"/>
              <a:ext cx="3106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Proje Adı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16CBCA3-7660-0E1D-E56E-DC46CC201416}"/>
                </a:ext>
              </a:extLst>
            </p:cNvPr>
            <p:cNvSpPr/>
            <p:nvPr/>
          </p:nvSpPr>
          <p:spPr>
            <a:xfrm>
              <a:off x="9565948" y="282850"/>
              <a:ext cx="2351268" cy="74111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j-ea"/>
                <a:cs typeface="+mj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A658401-C390-9B1C-E93C-49B4106F5AEF}"/>
                </a:ext>
              </a:extLst>
            </p:cNvPr>
            <p:cNvSpPr txBox="1"/>
            <p:nvPr/>
          </p:nvSpPr>
          <p:spPr>
            <a:xfrm>
              <a:off x="9591097" y="305724"/>
              <a:ext cx="23261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Takım Adı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83" name="Title 1">
            <a:extLst>
              <a:ext uri="{FF2B5EF4-FFF2-40B4-BE49-F238E27FC236}">
                <a16:creationId xmlns:a16="http://schemas.microsoft.com/office/drawing/2014/main" id="{6875AB46-2C1B-1797-2CF7-70CFC32CE036}"/>
              </a:ext>
            </a:extLst>
          </p:cNvPr>
          <p:cNvSpPr txBox="1">
            <a:spLocks/>
          </p:cNvSpPr>
          <p:nvPr/>
        </p:nvSpPr>
        <p:spPr>
          <a:xfrm>
            <a:off x="4008282" y="1683546"/>
            <a:ext cx="5210709" cy="2058564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7500"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2400" b="0" i="0" u="none" strike="noStrike" kern="1200" cap="none" spc="-50" baseline="0" noProof="0">
              <a:solidFill>
                <a:srgbClr val="000000">
                  <a:lumMod val="75000"/>
                  <a:lumOff val="25000"/>
                </a:srgbClr>
              </a:solidFill>
              <a:latin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81D74C14-2467-5987-1C5E-790CC284D810}"/>
              </a:ext>
            </a:extLst>
          </p:cNvPr>
          <p:cNvSpPr txBox="1">
            <a:spLocks/>
          </p:cNvSpPr>
          <p:nvPr/>
        </p:nvSpPr>
        <p:spPr>
          <a:xfrm>
            <a:off x="9696773" y="1624280"/>
            <a:ext cx="2220443" cy="2058564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7500"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2400" b="0" i="0" u="none" strike="noStrike" kern="1200" cap="none" spc="-50" baseline="0" noProof="0">
              <a:solidFill>
                <a:srgbClr val="000000">
                  <a:lumMod val="75000"/>
                  <a:lumOff val="25000"/>
                </a:srgbClr>
              </a:solidFill>
              <a:latin typeface="Segoe UI" panose="020B0502040204020203" pitchFamily="34" charset="0"/>
              <a:cs typeface="Segoe UI" pitchFamily="34" charset="0"/>
            </a:endParaRP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1D0CFBEC-27C8-BF98-5414-5635486A96AF}"/>
              </a:ext>
            </a:extLst>
          </p:cNvPr>
          <p:cNvSpPr txBox="1">
            <a:spLocks/>
          </p:cNvSpPr>
          <p:nvPr/>
        </p:nvSpPr>
        <p:spPr>
          <a:xfrm>
            <a:off x="7364928" y="4380688"/>
            <a:ext cx="4492598" cy="2361387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7500"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defRPr/>
            </a:pPr>
            <a:br>
              <a:rPr lang="en-US"/>
            </a:br>
            <a:endParaRPr lang="en-US"/>
          </a:p>
          <a:p>
            <a:pPr>
              <a:defRPr/>
            </a:pPr>
            <a:endParaRPr lang="tr-TR" sz="2400">
              <a:solidFill>
                <a:srgbClr val="000000">
                  <a:lumMod val="75000"/>
                  <a:lumOff val="25000"/>
                </a:srgbClr>
              </a:solidFill>
              <a:latin typeface="Segoe UI" panose="020B0502040204020203" pitchFamily="34" charset="0"/>
            </a:endParaRPr>
          </a:p>
          <a:p>
            <a:pPr>
              <a:defRPr/>
            </a:pPr>
            <a:endParaRPr lang="tr-TR" sz="2400">
              <a:solidFill>
                <a:srgbClr val="000000">
                  <a:lumMod val="75000"/>
                  <a:lumOff val="25000"/>
                </a:srgbClr>
              </a:solidFill>
              <a:latin typeface="Segoe UI" panose="020B0502040204020203" pitchFamily="34" charset="0"/>
            </a:endParaRPr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50E1DF4D-81C3-3F38-44C3-75BDC686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01" y="605559"/>
            <a:ext cx="6929361" cy="738664"/>
          </a:xfrm>
        </p:spPr>
        <p:txBody>
          <a:bodyPr/>
          <a:lstStyle/>
          <a:p>
            <a:r>
              <a:rPr lang="tr-TR" sz="2400" b="0" i="0" dirty="0">
                <a:solidFill>
                  <a:srgbClr val="24292F"/>
                </a:solidFill>
                <a:effectLst/>
                <a:latin typeface="-apple-system"/>
              </a:rPr>
              <a:t>Hava Kalitesi İçin Yapay Ağaçlar</a:t>
            </a:r>
            <a:br>
              <a:rPr lang="tr-TR" sz="2400" b="0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tr-TR" sz="2400" dirty="0"/>
          </a:p>
        </p:txBody>
      </p:sp>
      <p:sp>
        <p:nvSpPr>
          <p:cNvPr id="27" name="Başlık 4">
            <a:extLst>
              <a:ext uri="{FF2B5EF4-FFF2-40B4-BE49-F238E27FC236}">
                <a16:creationId xmlns:a16="http://schemas.microsoft.com/office/drawing/2014/main" id="{9D205D73-F569-4DF0-DFDC-552593FDC627}"/>
              </a:ext>
            </a:extLst>
          </p:cNvPr>
          <p:cNvSpPr txBox="1">
            <a:spLocks/>
          </p:cNvSpPr>
          <p:nvPr/>
        </p:nvSpPr>
        <p:spPr>
          <a:xfrm>
            <a:off x="9854249" y="574561"/>
            <a:ext cx="6929361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tr-TR" sz="2400" dirty="0" err="1">
                <a:solidFill>
                  <a:srgbClr val="24292F"/>
                </a:solidFill>
                <a:latin typeface="-apple-system"/>
              </a:rPr>
              <a:t>Better</a:t>
            </a:r>
            <a:r>
              <a:rPr lang="tr-TR" sz="240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tr-TR" sz="2400" dirty="0" err="1">
                <a:solidFill>
                  <a:srgbClr val="24292F"/>
                </a:solidFill>
                <a:latin typeface="-apple-system"/>
              </a:rPr>
              <a:t>Days</a:t>
            </a:r>
            <a:br>
              <a:rPr lang="tr-TR" sz="2400" dirty="0">
                <a:solidFill>
                  <a:srgbClr val="24292F"/>
                </a:solidFill>
                <a:latin typeface="-apple-system"/>
              </a:rPr>
            </a:br>
            <a:endParaRPr lang="tr-TR" sz="2400" dirty="0"/>
          </a:p>
        </p:txBody>
      </p:sp>
      <p:sp>
        <p:nvSpPr>
          <p:cNvPr id="28" name="Başlık 4">
            <a:extLst>
              <a:ext uri="{FF2B5EF4-FFF2-40B4-BE49-F238E27FC236}">
                <a16:creationId xmlns:a16="http://schemas.microsoft.com/office/drawing/2014/main" id="{1885DAED-5B49-11FB-CA24-525C93268ED6}"/>
              </a:ext>
            </a:extLst>
          </p:cNvPr>
          <p:cNvSpPr txBox="1">
            <a:spLocks/>
          </p:cNvSpPr>
          <p:nvPr/>
        </p:nvSpPr>
        <p:spPr>
          <a:xfrm>
            <a:off x="9689001" y="1616624"/>
            <a:ext cx="2235985" cy="147732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tr-TR" sz="2400" dirty="0">
                <a:solidFill>
                  <a:srgbClr val="24292F"/>
                </a:solidFill>
                <a:latin typeface="-apple-system"/>
              </a:rPr>
              <a:t>İstanbul’da yaşayan tüm vatandaşlar</a:t>
            </a:r>
            <a:br>
              <a:rPr lang="tr-TR" sz="2400" dirty="0">
                <a:solidFill>
                  <a:srgbClr val="24292F"/>
                </a:solidFill>
                <a:latin typeface="-apple-system"/>
              </a:rPr>
            </a:br>
            <a:endParaRPr lang="tr-TR" sz="2400" dirty="0"/>
          </a:p>
        </p:txBody>
      </p:sp>
      <p:sp>
        <p:nvSpPr>
          <p:cNvPr id="31" name="Başlık 4">
            <a:extLst>
              <a:ext uri="{FF2B5EF4-FFF2-40B4-BE49-F238E27FC236}">
                <a16:creationId xmlns:a16="http://schemas.microsoft.com/office/drawing/2014/main" id="{72D63EFF-1732-1CD0-E12F-70C0825B8C52}"/>
              </a:ext>
            </a:extLst>
          </p:cNvPr>
          <p:cNvSpPr txBox="1">
            <a:spLocks/>
          </p:cNvSpPr>
          <p:nvPr/>
        </p:nvSpPr>
        <p:spPr>
          <a:xfrm>
            <a:off x="328390" y="1658738"/>
            <a:ext cx="3435848" cy="190821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tr-TR" sz="2000" dirty="0">
                <a:solidFill>
                  <a:srgbClr val="24292F"/>
                </a:solidFill>
                <a:latin typeface="-apple-system"/>
              </a:rPr>
              <a:t>Hava kirliliğinin (Hava Kalitesi İndeksine göre) özellikle belirli nokta ve ilçelerde yüksek olması ve İstanbul’da ağaç dikilebilecek alanların azlığı </a:t>
            </a:r>
            <a:br>
              <a:rPr lang="tr-TR" sz="2400" dirty="0">
                <a:solidFill>
                  <a:srgbClr val="24292F"/>
                </a:solidFill>
                <a:latin typeface="-apple-system"/>
              </a:rPr>
            </a:br>
            <a:endParaRPr lang="tr-TR" sz="2400" dirty="0"/>
          </a:p>
        </p:txBody>
      </p:sp>
      <p:sp>
        <p:nvSpPr>
          <p:cNvPr id="32" name="Başlık 4">
            <a:extLst>
              <a:ext uri="{FF2B5EF4-FFF2-40B4-BE49-F238E27FC236}">
                <a16:creationId xmlns:a16="http://schemas.microsoft.com/office/drawing/2014/main" id="{59CAB336-D278-9E73-E2F4-7268B8DCD84A}"/>
              </a:ext>
            </a:extLst>
          </p:cNvPr>
          <p:cNvSpPr txBox="1">
            <a:spLocks/>
          </p:cNvSpPr>
          <p:nvPr/>
        </p:nvSpPr>
        <p:spPr>
          <a:xfrm>
            <a:off x="4087809" y="1616624"/>
            <a:ext cx="5051654" cy="221599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tr-TR" sz="2000" dirty="0">
                <a:solidFill>
                  <a:srgbClr val="24292F"/>
                </a:solidFill>
                <a:latin typeface="-apple-system"/>
              </a:rPr>
              <a:t>Hava kirliliğinin yüksek olduğu ve ağaç dikilemeyecek durumda olan şehir içi </a:t>
            </a:r>
            <a:r>
              <a:rPr lang="tr-TR" sz="2000" dirty="0" err="1">
                <a:solidFill>
                  <a:srgbClr val="24292F"/>
                </a:solidFill>
                <a:latin typeface="-apple-system"/>
              </a:rPr>
              <a:t>lokasyonlara</a:t>
            </a:r>
            <a:r>
              <a:rPr lang="tr-TR" sz="2000" dirty="0">
                <a:solidFill>
                  <a:srgbClr val="24292F"/>
                </a:solidFill>
                <a:latin typeface="-apple-system"/>
              </a:rPr>
              <a:t> (durak yakınlarına) tasarlanacak olan yapay ağaçların konulması ve hava kirliliğinin yüksek olduğu yerlerde bu taşınabilir ağaçlarla birlikte hava temizliği sağlanması. </a:t>
            </a:r>
            <a:br>
              <a:rPr lang="tr-TR" sz="2400" dirty="0">
                <a:solidFill>
                  <a:srgbClr val="24292F"/>
                </a:solidFill>
                <a:latin typeface="-apple-system"/>
              </a:rPr>
            </a:br>
            <a:endParaRPr lang="tr-TR" sz="2400" dirty="0"/>
          </a:p>
        </p:txBody>
      </p:sp>
      <p:sp>
        <p:nvSpPr>
          <p:cNvPr id="33" name="Başlık 4">
            <a:extLst>
              <a:ext uri="{FF2B5EF4-FFF2-40B4-BE49-F238E27FC236}">
                <a16:creationId xmlns:a16="http://schemas.microsoft.com/office/drawing/2014/main" id="{3439F282-CD68-61DC-D019-15D4651B284E}"/>
              </a:ext>
            </a:extLst>
          </p:cNvPr>
          <p:cNvSpPr txBox="1">
            <a:spLocks/>
          </p:cNvSpPr>
          <p:nvPr/>
        </p:nvSpPr>
        <p:spPr>
          <a:xfrm>
            <a:off x="7425336" y="4160138"/>
            <a:ext cx="4269742" cy="28315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tr-TR" sz="2000" u="sng" dirty="0">
                <a:solidFill>
                  <a:srgbClr val="24292F"/>
                </a:solidFill>
                <a:latin typeface="-apple-system"/>
              </a:rPr>
              <a:t>Veri Kaynakları:</a:t>
            </a:r>
          </a:p>
          <a:p>
            <a:r>
              <a:rPr lang="tr-TR" sz="2000" dirty="0">
                <a:solidFill>
                  <a:srgbClr val="24292F"/>
                </a:solidFill>
                <a:latin typeface="-apple-system"/>
              </a:rPr>
              <a:t>IBB Hava Kalitesi İstasyon Ölçüm Sonuçları Web Servisi ve İBB Belediye Nüfus </a:t>
            </a:r>
            <a:r>
              <a:rPr lang="tr-TR" sz="2000" dirty="0" err="1">
                <a:solidFill>
                  <a:srgbClr val="24292F"/>
                </a:solidFill>
                <a:latin typeface="-apple-system"/>
              </a:rPr>
              <a:t>Veriseti</a:t>
            </a:r>
            <a:endParaRPr lang="tr-TR" sz="2000" dirty="0">
              <a:solidFill>
                <a:srgbClr val="24292F"/>
              </a:solidFill>
              <a:latin typeface="-apple-system"/>
            </a:endParaRPr>
          </a:p>
          <a:p>
            <a:r>
              <a:rPr lang="tr-TR" sz="2000" u="sng" dirty="0">
                <a:solidFill>
                  <a:srgbClr val="24292F"/>
                </a:solidFill>
                <a:latin typeface="-apple-system"/>
              </a:rPr>
              <a:t>Teknoloji:</a:t>
            </a:r>
            <a:r>
              <a:rPr lang="tr-TR" sz="2000" dirty="0">
                <a:solidFill>
                  <a:srgbClr val="24292F"/>
                </a:solidFill>
                <a:latin typeface="-apple-system"/>
              </a:rPr>
              <a:t>  </a:t>
            </a:r>
            <a:r>
              <a:rPr lang="tr-TR" sz="2000" dirty="0" err="1">
                <a:solidFill>
                  <a:srgbClr val="24292F"/>
                </a:solidFill>
                <a:latin typeface="-apple-system"/>
              </a:rPr>
              <a:t>Python</a:t>
            </a:r>
            <a:r>
              <a:rPr lang="tr-TR" sz="2000" dirty="0">
                <a:solidFill>
                  <a:srgbClr val="24292F"/>
                </a:solidFill>
                <a:latin typeface="-apple-system"/>
              </a:rPr>
              <a:t> ve R yazılım dilleri</a:t>
            </a:r>
          </a:p>
          <a:p>
            <a:r>
              <a:rPr lang="tr-TR" sz="2000" u="sng" dirty="0">
                <a:solidFill>
                  <a:srgbClr val="24292F"/>
                </a:solidFill>
                <a:latin typeface="-apple-system"/>
              </a:rPr>
              <a:t>Teknik Mimari: </a:t>
            </a:r>
          </a:p>
          <a:p>
            <a:r>
              <a:rPr lang="tr-TR" sz="2000" dirty="0" err="1">
                <a:solidFill>
                  <a:srgbClr val="24292F"/>
                </a:solidFill>
                <a:latin typeface="-apple-system"/>
              </a:rPr>
              <a:t>Python</a:t>
            </a:r>
            <a:r>
              <a:rPr lang="tr-TR" sz="2000" dirty="0">
                <a:solidFill>
                  <a:srgbClr val="24292F"/>
                </a:solidFill>
                <a:latin typeface="-apple-system"/>
              </a:rPr>
              <a:t> yazılım dilinde data düzenlemelerini gerçekleştirdik. R yazılım dilini kullanarak bu dataların analizini gerçekleştirdik.</a:t>
            </a:r>
            <a:br>
              <a:rPr lang="tr-TR" sz="2400" dirty="0">
                <a:solidFill>
                  <a:srgbClr val="24292F"/>
                </a:solidFill>
                <a:latin typeface="-apple-system"/>
              </a:rPr>
            </a:br>
            <a:endParaRPr lang="tr-TR" sz="2400" dirty="0"/>
          </a:p>
        </p:txBody>
      </p:sp>
      <p:pic>
        <p:nvPicPr>
          <p:cNvPr id="3" name="Resim 2" descr="harita içeren bir resim&#10;&#10;Açıklama otomatik olarak oluşturuldu">
            <a:extLst>
              <a:ext uri="{FF2B5EF4-FFF2-40B4-BE49-F238E27FC236}">
                <a16:creationId xmlns:a16="http://schemas.microsoft.com/office/drawing/2014/main" id="{37B7CDC6-9621-B76B-F810-2271B9D81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15" y="4413007"/>
            <a:ext cx="2864242" cy="2033229"/>
          </a:xfrm>
          <a:prstGeom prst="rect">
            <a:avLst/>
          </a:prstGeom>
        </p:spPr>
      </p:pic>
      <p:pic>
        <p:nvPicPr>
          <p:cNvPr id="8" name="Resim 7" descr="bina, açık hava, yol, cadde içeren bir resim&#10;&#10;Açıklama otomatik olarak oluşturuldu">
            <a:extLst>
              <a:ext uri="{FF2B5EF4-FFF2-40B4-BE49-F238E27FC236}">
                <a16:creationId xmlns:a16="http://schemas.microsoft.com/office/drawing/2014/main" id="{18BEB363-58DD-67B1-F814-036513FE0C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4" r="23788"/>
          <a:stretch/>
        </p:blipFill>
        <p:spPr>
          <a:xfrm>
            <a:off x="328390" y="4325175"/>
            <a:ext cx="1655824" cy="211807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161A1DE6-E10E-8399-FBA2-1C32C3C0AC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092" y="4394751"/>
            <a:ext cx="2946422" cy="197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4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500">
        <p159:morph option="byObject"/>
      </p:transition>
    </mc:Choice>
    <mc:Fallback xmlns="">
      <p:transition spd="slow" advTm="20500">
        <p:fade/>
      </p:transition>
    </mc:Fallback>
  </mc:AlternateContent>
</p:sld>
</file>

<file path=ppt/theme/theme1.xml><?xml version="1.0" encoding="utf-8"?>
<a:theme xmlns:a="http://schemas.openxmlformats.org/drawingml/2006/main" name="Black Template">
  <a:themeElements>
    <a:clrScheme name="2019 Brand BLUE Dark Ba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50E6FF"/>
      </a:accent2>
      <a:accent3>
        <a:srgbClr val="D83B01"/>
      </a:accent3>
      <a:accent4>
        <a:srgbClr val="9BF00B"/>
      </a:accent4>
      <a:accent5>
        <a:srgbClr val="FFB900"/>
      </a:accent5>
      <a:accent6>
        <a:srgbClr val="E6E6E6"/>
      </a:accent6>
      <a:hlink>
        <a:srgbClr val="50E6FF"/>
      </a:hlink>
      <a:folHlink>
        <a:srgbClr val="50E6FF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February_2019" id="{0D93EA38-B0C4-4B20-BF67-413A307B6C0B}" vid="{C7413A89-757E-4CA6-A51B-57D9E2B413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808754E5987D6F4B84A5623F336CA950" ma:contentTypeVersion="6" ma:contentTypeDescription="Yeni belge oluşturun." ma:contentTypeScope="" ma:versionID="9743f48803513300679277974bbe4b50">
  <xsd:schema xmlns:xsd="http://www.w3.org/2001/XMLSchema" xmlns:xs="http://www.w3.org/2001/XMLSchema" xmlns:p="http://schemas.microsoft.com/office/2006/metadata/properties" xmlns:ns2="c90dabe1-233e-4ccc-bd7c-4a8c341c5d2c" xmlns:ns3="efbaf621-3738-4f2c-9176-f113de6f68e3" targetNamespace="http://schemas.microsoft.com/office/2006/metadata/properties" ma:root="true" ma:fieldsID="83e3226a971b2acc6d926b8812c84832" ns2:_="" ns3:_="">
    <xsd:import namespace="c90dabe1-233e-4ccc-bd7c-4a8c341c5d2c"/>
    <xsd:import namespace="efbaf621-3738-4f2c-9176-f113de6f68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0dabe1-233e-4ccc-bd7c-4a8c341c5d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baf621-3738-4f2c-9176-f113de6f68e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DAE55F-20AA-45CE-B7AE-C3243E66A3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2ED977-AA91-46C2-8734-6EFAFB6552FD}">
  <ds:schemaRefs>
    <ds:schemaRef ds:uri="c90dabe1-233e-4ccc-bd7c-4a8c341c5d2c"/>
    <ds:schemaRef ds:uri="efbaf621-3738-4f2c-9176-f113de6f68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B25E732-0B70-4F0C-84FA-07441C75C2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148</Words>
  <Application>Microsoft Office PowerPoint</Application>
  <PresentationFormat>Geniş ekran</PresentationFormat>
  <Paragraphs>20</Paragraphs>
  <Slides>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8" baseType="lpstr">
      <vt:lpstr>-apple-system</vt:lpstr>
      <vt:lpstr>Arial</vt:lpstr>
      <vt:lpstr>Calibri</vt:lpstr>
      <vt:lpstr>Segoe UI</vt:lpstr>
      <vt:lpstr>Segoe UI Semibold</vt:lpstr>
      <vt:lpstr>Wingdings</vt:lpstr>
      <vt:lpstr>Black Template</vt:lpstr>
      <vt:lpstr>Hava Kalitesi İçin Yapay Ağaçlar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……</dc:title>
  <dc:creator>Mustafa Asiroglu</dc:creator>
  <cp:lastModifiedBy>Eda Atalay</cp:lastModifiedBy>
  <cp:revision>2</cp:revision>
  <dcterms:created xsi:type="dcterms:W3CDTF">2022-04-26T14:30:47Z</dcterms:created>
  <dcterms:modified xsi:type="dcterms:W3CDTF">2022-05-13T06:50:47Z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0x010100808754E5987D6F4B84A5623F336CA950</vt:lpwstr>
  </property>
</Properties>
</file>