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a147a1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a147a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-5400000">
            <a:off x="7554353" y="5254283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40544" y="225028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36576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371600" y="6012656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371600" y="5650704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392247" y="5752307"/>
            <a:ext cx="50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, Dikey Metin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286000" y="54008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İçerik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791456" y="64800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57200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bilgisi" showMasterSp="0" type="secHead">
  <p:cSld name="SECTION_HEADER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flipH="1" rot="10800000">
            <a:off x="7034" y="7034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4"/>
          <p:cNvSpPr/>
          <p:nvPr/>
        </p:nvSpPr>
        <p:spPr>
          <a:xfrm flipH="1" rot="-5400000">
            <a:off x="7554353" y="309490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955632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619376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51056" y="809624"/>
            <a:ext cx="502920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 rot="10800000">
            <a:off x="6468794" y="9381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4"/>
          <p:cNvCxnSpPr/>
          <p:nvPr/>
        </p:nvCxnSpPr>
        <p:spPr>
          <a:xfrm flipH="1" rot="10800000"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4"/>
          <p:cNvSpPr txBox="1"/>
          <p:nvPr>
            <p:ph type="title"/>
          </p:nvPr>
        </p:nvSpPr>
        <p:spPr>
          <a:xfrm>
            <a:off x="381000" y="271464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600"/>
              <a:buFont typeface="Century Gothic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showMasterSp="0" type="twoTxTwoObj">
  <p:cSld name="TWO_OBJECTS_WITH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 rot="-5400000">
            <a:off x="-2295358" y="2834288"/>
            <a:ext cx="61539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 rot="-5400000">
            <a:off x="146758" y="1508980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 rot="-5400000">
            <a:off x="146758" y="4645372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2022230" y="290732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2022230" y="3427124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791456" y="6480969"/>
            <a:ext cx="213055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57200" y="6480969"/>
            <a:ext cx="4261104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showMasterSp="0" type="objTx">
  <p:cSld name="OBJECT_WITH_CAPTION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 rot="-5400000">
            <a:off x="-2295144" y="2882264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18288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2900"/>
              <a:buFont typeface="Century Gothic"/>
              <a:buNone/>
              <a:defRPr b="0" sz="29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135856" y="367664"/>
            <a:ext cx="2438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3651250" y="320040"/>
            <a:ext cx="5276088" cy="59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indent="-385444" lvl="1" marL="914400" algn="l"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⚫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78976" y="65562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1135856" y="6556248"/>
            <a:ext cx="514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10576" y="6556248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showMasterSp="0" type="picTx">
  <p:cSld name="PICTURE_WITH_CAPTION_TEXT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 rot="-5400000">
            <a:off x="-2523744" y="2894096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000"/>
              <a:buFont typeface="Century Gothic"/>
              <a:buNone/>
              <a:defRPr b="0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138237" y="373966"/>
            <a:ext cx="7333488" cy="54864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43000" y="5867400"/>
            <a:ext cx="7333488" cy="6858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300990" lvl="1" marL="914400" algn="l"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⚫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108192" y="6556248"/>
            <a:ext cx="210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1170432" y="6557169"/>
            <a:ext cx="494807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217192" y="6556248"/>
            <a:ext cx="36576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" name="Google Shape;7;p1"/>
          <p:cNvCxnSpPr/>
          <p:nvPr/>
        </p:nvCxnSpPr>
        <p:spPr>
          <a:xfrm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1"/>
          <p:cNvCxnSpPr/>
          <p:nvPr/>
        </p:nvCxnSpPr>
        <p:spPr>
          <a:xfrm flipH="1">
            <a:off x="6468794" y="4948410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rgbClr val="FF59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79512" y="1052736"/>
            <a:ext cx="6192688" cy="882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rt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000"/>
              <a:buFont typeface="Century Gothic"/>
              <a:buNone/>
            </a:pPr>
            <a:r>
              <a:rPr lang="tr-TR" sz="4000"/>
              <a:t>Senior Design Project</a:t>
            </a:r>
            <a:br>
              <a:rPr lang="tr-TR" sz="4000"/>
            </a:br>
            <a:r>
              <a:rPr lang="tr-TR" sz="4000"/>
              <a:t>	Quick Makeup</a:t>
            </a:r>
            <a:endParaRPr sz="4000"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395536" y="2564904"/>
            <a:ext cx="6400800" cy="242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İpek ÖRKEN – 140709021</a:t>
            </a:r>
            <a:endParaRPr/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Selahi KORKUT -140709014</a:t>
            </a:r>
            <a:endParaRPr/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Muğla Sıtkı Koçman University</a:t>
            </a:r>
            <a:endParaRPr sz="2400">
              <a:solidFill>
                <a:schemeClr val="lt1"/>
              </a:solidFill>
            </a:endParaRPr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Computer Engineering Department</a:t>
            </a:r>
            <a:endParaRPr sz="2400">
              <a:solidFill>
                <a:schemeClr val="lt1"/>
              </a:solidFill>
            </a:endParaRPr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Advisor: Tuğba SÜZEK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288" y="548680"/>
            <a:ext cx="1584176" cy="255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Goal </a:t>
            </a:r>
            <a:endParaRPr b="1"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467544" y="191683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Provide to makeup chance with the real cosmetic products.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352" y="476672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Motivations</a:t>
            </a:r>
            <a:endParaRPr b="1"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916832"/>
            <a:ext cx="8229600" cy="409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448056" rtl="0" algn="l">
              <a:spcBef>
                <a:spcPts val="0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Users, w</a:t>
            </a:r>
            <a:r>
              <a:rPr lang="tr-TR" sz="2775"/>
              <a:t>orry about not know what the their makeup would look like.</a:t>
            </a:r>
            <a:endParaRPr sz="2775"/>
          </a:p>
          <a:p>
            <a:pPr indent="-243078" lvl="0" marL="448056" rtl="0" algn="l"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384048" lvl="0" marL="448056" rtl="0" algn="l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Online shopping in the cosmetic industry is riskly.</a:t>
            </a:r>
            <a:endParaRPr sz="2775"/>
          </a:p>
          <a:p>
            <a:pPr indent="-243078" lvl="0" marL="448056" rtl="0" algn="l"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384048" lvl="0" marL="448056" rtl="0" algn="l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Too much waste of time and money trying to find the right makeup product.</a:t>
            </a:r>
            <a:endParaRPr/>
          </a:p>
          <a:p>
            <a:pPr indent="-243078" lvl="0" marL="448056" rtl="0" algn="l"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352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tr-TR"/>
              <a:t>Market Analysis</a:t>
            </a:r>
            <a:endParaRPr/>
          </a:p>
        </p:txBody>
      </p:sp>
      <p:pic>
        <p:nvPicPr>
          <p:cNvPr id="114" name="Google Shape;11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915" y="2009934"/>
            <a:ext cx="1664024" cy="166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3555235" y="1916832"/>
            <a:ext cx="49685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Makeup Plus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Difference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Offers real looks thanks to real makeup products to users.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Similarity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Have makeup filters.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564747" y="3962555"/>
            <a:ext cx="539974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YouCamMakeUp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Difference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Offers real looks thanks to real makeup products to users 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the application will be Turkish.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Similarity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There are lipstick of a cosmetic brand in this application.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81" y="3827548"/>
            <a:ext cx="1700347" cy="170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0352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23528" y="4898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Differences</a:t>
            </a:r>
            <a:endParaRPr b="1"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67549" y="2492900"/>
            <a:ext cx="68436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Language of our project will be Turkish</a:t>
            </a:r>
            <a:endParaRPr sz="2775"/>
          </a:p>
          <a:p>
            <a:pPr indent="-24307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38404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Provide real makeup products to users.</a:t>
            </a:r>
            <a:endParaRPr sz="2775"/>
          </a:p>
          <a:p>
            <a:pPr indent="-24307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24307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352" y="332655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Benefits of Project</a:t>
            </a:r>
            <a:endParaRPr b="1"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7200" y="1444633"/>
            <a:ext cx="8229600" cy="4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647" lvl="0" marL="44805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Having a simple interface will have.</a:t>
            </a:r>
            <a:endParaRPr/>
          </a:p>
          <a:p>
            <a:pPr indent="-2316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The application will be in Turkish.</a:t>
            </a:r>
            <a:endParaRPr/>
          </a:p>
          <a:p>
            <a:pPr indent="-2316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Users, have the opportunity to experiment with the real makeup products we offer. Thus, this project provide to decrease waste of time and money.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360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tr-TR"/>
              <a:t>         </a:t>
            </a:r>
            <a:r>
              <a:rPr b="1" lang="tr-TR"/>
              <a:t>Work Done So Far</a:t>
            </a:r>
            <a:endParaRPr b="1"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95536" y="1556792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Research Opencv and deep learning (dlib) libraries in python for Face detection and facial landmarks. 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We tried import libraries.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Installed Android studio and necessary packages.</a:t>
            </a:r>
            <a:endParaRPr/>
          </a:p>
          <a:p>
            <a:pPr indent="-323087" lvl="0" marL="448056" rtl="0" algn="l">
              <a:spcBef>
                <a:spcPts val="60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Apply to RGB color codes as lipstick on images.</a:t>
            </a:r>
            <a:endParaRPr/>
          </a:p>
          <a:p>
            <a:pPr indent="-323087" lvl="0" marL="448056" rtl="0" algn="l">
              <a:spcBef>
                <a:spcPts val="60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We try to apply eyeshadow on images.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               GUI Prototype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82803"/>
            <a:ext cx="8229601" cy="482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550225" y="1061318"/>
            <a:ext cx="8229600" cy="104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780"/>
              <a:buFont typeface="Century Gothic"/>
              <a:buNone/>
            </a:pPr>
            <a:r>
              <a:rPr b="1" lang="tr-TR" sz="3780"/>
              <a:t>     Thank you for listening!</a:t>
            </a:r>
            <a:br>
              <a:rPr b="1" lang="tr-TR" sz="3780"/>
            </a:br>
            <a:br>
              <a:rPr b="1" lang="tr-TR" sz="3780"/>
            </a:br>
            <a:r>
              <a:rPr b="1" lang="tr-TR" sz="3780"/>
              <a:t>                  </a:t>
            </a:r>
            <a:r>
              <a:rPr b="1" lang="tr-TR" sz="2790"/>
              <a:t>Questions?</a:t>
            </a:r>
            <a:endParaRPr b="1" sz="2790"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835696" y="3068960"/>
            <a:ext cx="5184576" cy="194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orkenipek@gmail.com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selahikorkut@gmai.com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lı">
  <a:themeElements>
    <a:clrScheme name="Canlı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