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3368880" y="22662000"/>
            <a:ext cx="841320" cy="566460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3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4" name="CustomShape 3"/>
          <p:cNvSpPr/>
          <p:nvPr/>
        </p:nvSpPr>
        <p:spPr>
          <a:xfrm>
            <a:off x="9181440" y="-8640"/>
            <a:ext cx="3006000" cy="686520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5" name="CustomShape 4"/>
          <p:cNvSpPr/>
          <p:nvPr/>
        </p:nvSpPr>
        <p:spPr>
          <a:xfrm>
            <a:off x="9603360" y="-8640"/>
            <a:ext cx="2586960" cy="686520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" name="CustomShape 5"/>
          <p:cNvSpPr/>
          <p:nvPr/>
        </p:nvSpPr>
        <p:spPr>
          <a:xfrm>
            <a:off x="8932320" y="3048120"/>
            <a:ext cx="3258360" cy="380844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7" name="CustomShape 6"/>
          <p:cNvSpPr/>
          <p:nvPr/>
        </p:nvSpPr>
        <p:spPr>
          <a:xfrm>
            <a:off x="9334440" y="-8640"/>
            <a:ext cx="2853000" cy="686520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" name="CustomShape 7"/>
          <p:cNvSpPr/>
          <p:nvPr/>
        </p:nvSpPr>
        <p:spPr>
          <a:xfrm>
            <a:off x="10898640" y="-8640"/>
            <a:ext cx="1288800" cy="686520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CustomShape 8"/>
          <p:cNvSpPr/>
          <p:nvPr/>
        </p:nvSpPr>
        <p:spPr>
          <a:xfrm>
            <a:off x="10938960" y="-8640"/>
            <a:ext cx="1248480" cy="686520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CustomShape 9"/>
          <p:cNvSpPr/>
          <p:nvPr/>
        </p:nvSpPr>
        <p:spPr>
          <a:xfrm>
            <a:off x="10371600" y="3589920"/>
            <a:ext cx="1815840" cy="326664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" name="CustomShape 10"/>
          <p:cNvSpPr/>
          <p:nvPr/>
        </p:nvSpPr>
        <p:spPr>
          <a:xfrm>
            <a:off x="0" y="4013280"/>
            <a:ext cx="447120" cy="284328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13600" y="2404440"/>
            <a:ext cx="7270920" cy="16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Product as Package</a:t>
            </a:r>
            <a:endParaRPr b="0" lang="en-US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506960" y="4050720"/>
            <a:ext cx="645876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Release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77160" y="609480"/>
            <a:ext cx="8595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Release as a package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562080" y="1225080"/>
            <a:ext cx="3019680" cy="43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Entire product consists of multiple components and delivered as a package.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Product needs to be tested as a whole system even if individual components tested separately.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Versions of dependent components needs to be enforced and checked by UI on startup.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Monitoring statuses of individual components needs to be combined into aggregate system status.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Every service should have it’s own automated set of embedded integration tests.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731520" y="1225080"/>
            <a:ext cx="5829840" cy="39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77160" y="609480"/>
            <a:ext cx="859536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Proposed Version Strategy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85120" y="5415120"/>
            <a:ext cx="107031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Combination of “Major Version” + “Minor Version” is required for future UI compatibility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needs to be enforced (validated) by UI on start up (subject for further discussion)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For ex. UI support service A version equals or higher 1.2.0 and refuses to start if its lower.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5" name="Content Placeholder 5" descr=""/>
          <p:cNvPicPr/>
          <p:nvPr/>
        </p:nvPicPr>
        <p:blipFill>
          <a:blip r:embed="rId1"/>
          <a:stretch/>
        </p:blipFill>
        <p:spPr>
          <a:xfrm>
            <a:off x="1313640" y="1432080"/>
            <a:ext cx="7322400" cy="38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750360" y="831240"/>
            <a:ext cx="3111480" cy="36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Human readable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Auto incremented parts i.e Major, Minor, Build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Encoded into each system component for ex &lt;version&gt; tag in pom.xml, name of jar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Simplify troubleshooting and bug recreation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192960" y="52560"/>
            <a:ext cx="9074520" cy="77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Single Version for all system modules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594000" y="924480"/>
            <a:ext cx="5206320" cy="5536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Breaking Conway’s law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5595840" y="2363760"/>
            <a:ext cx="3964680" cy="283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The separate “Product Team” is required if we want deliver a single Product System.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Some responsibilities for Product Team: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Coordinate system packages involved in release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Initial bug review, recreation (optional) and sorting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759600" y="1371600"/>
            <a:ext cx="7656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 architecture reflects company's structure OR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you have four groups working on a compiler, you'll get a 4-pass 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5760" y="2634840"/>
            <a:ext cx="5151960" cy="248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77160" y="609480"/>
            <a:ext cx="8595360" cy="7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Environment Separation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925760" y="1395360"/>
            <a:ext cx="2979720" cy="365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2 repositories (Source Code and Deployment Pipelines) allow environment separation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and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Separate deployment pipeline for each execution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4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Team controlled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Content Placeholder 19" descr=""/>
          <p:cNvPicPr/>
          <p:nvPr/>
        </p:nvPicPr>
        <p:blipFill>
          <a:blip r:embed="rId1"/>
          <a:stretch/>
        </p:blipFill>
        <p:spPr>
          <a:xfrm>
            <a:off x="677160" y="1395360"/>
            <a:ext cx="7164360" cy="5287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4782</TotalTime>
  <Application>LibreOffice/5.2.7.2$Linux_X86_64 LibreOffice_project/20m0$Build-2</Application>
  <Words>181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2021-04-10T18:56:51Z</dcterms:created>
  <dc:creator>Igor Peonte (LCL-C)</dc:creator>
  <dc:description/>
  <dc:language>en-US</dc:language>
  <cp:lastModifiedBy/>
  <dcterms:modified xsi:type="dcterms:W3CDTF">2021-07-17T05:52:25Z</dcterms:modified>
  <cp:revision>48</cp:revision>
  <dc:subject/>
  <dc:title>Branch strategy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