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62" autoAdjust="0"/>
    <p:restoredTop sz="94631" autoAdjust="0"/>
  </p:normalViewPr>
  <p:slideViewPr>
    <p:cSldViewPr>
      <p:cViewPr varScale="1">
        <p:scale>
          <a:sx n="88" d="100"/>
          <a:sy n="88" d="100"/>
        </p:scale>
        <p:origin x="64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TE2003B</a:t>
            </a:r>
            <a:br>
              <a:rPr lang="en-US" dirty="0"/>
            </a:br>
            <a:r>
              <a:rPr lang="en-US" dirty="0"/>
              <a:t>SoC design: Computer </a:t>
            </a:r>
            <a:r>
              <a:rPr lang="en-GB" noProof="0" dirty="0"/>
              <a:t>organisation</a:t>
            </a:r>
            <a:r>
              <a:rPr lang="en-US" dirty="0"/>
              <a:t> &amp; architecture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February – June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Soc design: Computer organization &amp;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 to Reciprocal Lattice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488112"/>
            <a:ext cx="8077199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algn="l">
              <a:buSzPct val="60000"/>
              <a:buFontTx/>
              <a:buBlip>
                <a:blip r:embed="rId2"/>
              </a:buBlip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algn="l">
              <a:buSzPct val="60000"/>
              <a:buFontTx/>
              <a:buBlip>
                <a:blip r:embed="rId3"/>
              </a:buBlip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algn="l"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algn="l"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algn="l"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CE5F1B-B1DF-4A58-B65F-D62C7EEA7866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D6C160E-A89C-46C8-BD3C-546383207C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2438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b="0" dirty="0"/>
              <a:t>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CA8B-86CB-4EF1-8B0A-95981D8F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8077199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8077199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1636547-A1B1-4C83-8276-5E6359DAA53A}"/>
              </a:ext>
            </a:extLst>
          </p:cNvPr>
          <p:cNvSpPr txBox="1"/>
          <p:nvPr userDrawn="1"/>
        </p:nvSpPr>
        <p:spPr>
          <a:xfrm>
            <a:off x="1" y="6488112"/>
            <a:ext cx="8077199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E88E04-A2BA-434A-85BF-298E28D1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B4E9B2D-F0EC-4D57-A24C-5414286A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 to Reciprocal Lattice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 to Reciprocal Lattice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1"/>
            <a:ext cx="8229600" cy="53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 to Reciprocal Lattice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Soc design: Computer organization &amp;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6" r:id="rId3"/>
    <p:sldLayoutId id="2147483673" r:id="rId4"/>
    <p:sldLayoutId id="2147483674" r:id="rId5"/>
    <p:sldLayoutId id="2147483675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ctr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457200" indent="0" algn="ctr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914400" indent="0" algn="ctr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371600" indent="0" algn="ctr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1828800" indent="0" algn="ctr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TE2003B</a:t>
            </a:r>
            <a:br>
              <a:rPr lang="en-GB" dirty="0"/>
            </a:br>
            <a:r>
              <a:rPr lang="en-GB" dirty="0"/>
              <a:t>SoC Design: Computer organisation &amp; architecture</a:t>
            </a:r>
            <a:br>
              <a:rPr lang="en-GB" dirty="0"/>
            </a:br>
            <a:r>
              <a:rPr lang="en-GB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Soc design: Computer organization &amp;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83FAAD-EDFC-48FC-B60E-576FE5BF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DDF96-BCB2-4358-B206-FB64DFC3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6C605-BE89-4D7F-B8FE-B72099E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14023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21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CMU Serif</vt:lpstr>
      <vt:lpstr>Microsoft Sans Serif</vt:lpstr>
      <vt:lpstr>Beamer_Presentation_template</vt:lpstr>
      <vt:lpstr>TE2003B SoC Design: Computer organisation &amp; architecture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2021-02-12T02:30:52Z</dcterms:modified>
</cp:coreProperties>
</file>