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3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9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5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80" r:id="rId2"/>
    <p:sldId id="341" r:id="rId3"/>
    <p:sldId id="269" r:id="rId4"/>
    <p:sldId id="335" r:id="rId5"/>
    <p:sldId id="337" r:id="rId6"/>
    <p:sldId id="338" r:id="rId7"/>
    <p:sldId id="399" r:id="rId8"/>
    <p:sldId id="271" r:id="rId9"/>
    <p:sldId id="339" r:id="rId10"/>
    <p:sldId id="398" r:id="rId11"/>
    <p:sldId id="282" r:id="rId12"/>
    <p:sldId id="340" r:id="rId13"/>
    <p:sldId id="342" r:id="rId14"/>
    <p:sldId id="400" r:id="rId15"/>
    <p:sldId id="284" r:id="rId16"/>
    <p:sldId id="285" r:id="rId17"/>
    <p:sldId id="367" r:id="rId18"/>
    <p:sldId id="286" r:id="rId19"/>
    <p:sldId id="368" r:id="rId20"/>
    <p:sldId id="36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9" r:id="rId31"/>
    <p:sldId id="287" r:id="rId32"/>
    <p:sldId id="401" r:id="rId33"/>
    <p:sldId id="289" r:id="rId34"/>
    <p:sldId id="290" r:id="rId35"/>
    <p:sldId id="291" r:id="rId36"/>
    <p:sldId id="292" r:id="rId37"/>
    <p:sldId id="336" r:id="rId38"/>
    <p:sldId id="370" r:id="rId39"/>
    <p:sldId id="371" r:id="rId40"/>
    <p:sldId id="374" r:id="rId41"/>
    <p:sldId id="372" r:id="rId42"/>
    <p:sldId id="294" r:id="rId43"/>
    <p:sldId id="373" r:id="rId44"/>
    <p:sldId id="295" r:id="rId45"/>
    <p:sldId id="296" r:id="rId46"/>
    <p:sldId id="375" r:id="rId47"/>
    <p:sldId id="376" r:id="rId48"/>
    <p:sldId id="301" r:id="rId49"/>
    <p:sldId id="297" r:id="rId50"/>
    <p:sldId id="298" r:id="rId51"/>
    <p:sldId id="382" r:id="rId52"/>
    <p:sldId id="300" r:id="rId53"/>
    <p:sldId id="378" r:id="rId54"/>
    <p:sldId id="302" r:id="rId55"/>
    <p:sldId id="383" r:id="rId56"/>
    <p:sldId id="303" r:id="rId57"/>
    <p:sldId id="380" r:id="rId58"/>
    <p:sldId id="397" r:id="rId59"/>
    <p:sldId id="304" r:id="rId60"/>
    <p:sldId id="381" r:id="rId61"/>
    <p:sldId id="306" r:id="rId62"/>
    <p:sldId id="384" r:id="rId63"/>
    <p:sldId id="402" r:id="rId64"/>
    <p:sldId id="385" r:id="rId65"/>
    <p:sldId id="386" r:id="rId66"/>
    <p:sldId id="387" r:id="rId67"/>
    <p:sldId id="388" r:id="rId68"/>
    <p:sldId id="389" r:id="rId69"/>
    <p:sldId id="403" r:id="rId70"/>
    <p:sldId id="308" r:id="rId71"/>
    <p:sldId id="390" r:id="rId72"/>
    <p:sldId id="310" r:id="rId73"/>
    <p:sldId id="391" r:id="rId74"/>
    <p:sldId id="404" r:id="rId75"/>
    <p:sldId id="392" r:id="rId76"/>
    <p:sldId id="394" r:id="rId77"/>
    <p:sldId id="395" r:id="rId78"/>
    <p:sldId id="396" r:id="rId79"/>
    <p:sldId id="333" r:id="rId80"/>
    <p:sldId id="318" r:id="rId81"/>
    <p:sldId id="283" r:id="rId82"/>
    <p:sldId id="293" r:id="rId83"/>
    <p:sldId id="288" r:id="rId84"/>
    <p:sldId id="393" r:id="rId85"/>
    <p:sldId id="311" r:id="rId86"/>
    <p:sldId id="312" r:id="rId87"/>
    <p:sldId id="313" r:id="rId88"/>
    <p:sldId id="319" r:id="rId89"/>
    <p:sldId id="320" r:id="rId90"/>
    <p:sldId id="321" r:id="rId91"/>
    <p:sldId id="322" r:id="rId92"/>
    <p:sldId id="325" r:id="rId93"/>
    <p:sldId id="331" r:id="rId94"/>
    <p:sldId id="332" r:id="rId95"/>
    <p:sldId id="314" r:id="rId96"/>
    <p:sldId id="323" r:id="rId97"/>
    <p:sldId id="324" r:id="rId98"/>
    <p:sldId id="326" r:id="rId99"/>
    <p:sldId id="328" r:id="rId100"/>
    <p:sldId id="329" r:id="rId101"/>
    <p:sldId id="330" r:id="rId102"/>
    <p:sldId id="316" r:id="rId103"/>
    <p:sldId id="275" r:id="rId104"/>
    <p:sldId id="317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B2"/>
    <a:srgbClr val="CE7876"/>
    <a:srgbClr val="B8DEF1"/>
    <a:srgbClr val="B9DEF1"/>
    <a:srgbClr val="02A1D7"/>
    <a:srgbClr val="D1E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57" autoAdjust="0"/>
  </p:normalViewPr>
  <p:slideViewPr>
    <p:cSldViewPr>
      <p:cViewPr varScale="1">
        <p:scale>
          <a:sx n="79" d="100"/>
          <a:sy n="79" d="100"/>
        </p:scale>
        <p:origin x="150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91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54.xml"/><Relationship Id="rId3" Type="http://schemas.openxmlformats.org/officeDocument/2006/relationships/slide" Target="slides/slide47.xml"/><Relationship Id="rId7" Type="http://schemas.openxmlformats.org/officeDocument/2006/relationships/slide" Target="slides/slide53.xml"/><Relationship Id="rId2" Type="http://schemas.openxmlformats.org/officeDocument/2006/relationships/slide" Target="slides/slide46.xml"/><Relationship Id="rId1" Type="http://schemas.openxmlformats.org/officeDocument/2006/relationships/slide" Target="slides/slide45.xml"/><Relationship Id="rId6" Type="http://schemas.openxmlformats.org/officeDocument/2006/relationships/slide" Target="slides/slide52.xml"/><Relationship Id="rId11" Type="http://schemas.openxmlformats.org/officeDocument/2006/relationships/slide" Target="slides/slide57.xml"/><Relationship Id="rId5" Type="http://schemas.openxmlformats.org/officeDocument/2006/relationships/slide" Target="slides/slide51.xml"/><Relationship Id="rId10" Type="http://schemas.openxmlformats.org/officeDocument/2006/relationships/slide" Target="slides/slide56.xml"/><Relationship Id="rId4" Type="http://schemas.openxmlformats.org/officeDocument/2006/relationships/slide" Target="slides/slide50.xml"/><Relationship Id="rId9" Type="http://schemas.openxmlformats.org/officeDocument/2006/relationships/slide" Target="slides/slide55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image" Target="../media/image31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0C281-7E14-47F3-B587-D27F2AD7E3EF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9ACA40-58C4-4008-A253-D60808F5681D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gm:t>
    </dgm:pt>
    <dgm:pt modelId="{0C2B520A-D44D-4848-910E-0B65291F1057}" type="parTrans" cxnId="{DBC950D2-42C9-4746-A51C-6A69ED574737}">
      <dgm:prSet/>
      <dgm:spPr/>
      <dgm:t>
        <a:bodyPr/>
        <a:lstStyle/>
        <a:p>
          <a:endParaRPr lang="en-US"/>
        </a:p>
      </dgm:t>
    </dgm:pt>
    <dgm:pt modelId="{8DD8EE81-6A14-4240-9A57-65054AA29029}" type="sibTrans" cxnId="{DBC950D2-42C9-4746-A51C-6A69ED574737}">
      <dgm:prSet/>
      <dgm:spPr/>
      <dgm:t>
        <a:bodyPr/>
        <a:lstStyle/>
        <a:p>
          <a:endParaRPr lang="en-US"/>
        </a:p>
      </dgm:t>
    </dgm:pt>
    <dgm:pt modelId="{A86259C6-AD05-4B98-AE2F-361F58236E8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</dgm:t>
    </dgm:pt>
    <dgm:pt modelId="{2CFAEFC9-2BBC-49D3-945E-80429B183341}" type="parTrans" cxnId="{DF1F602A-B29B-4754-9B16-BD2565FB5D72}">
      <dgm:prSet/>
      <dgm:spPr/>
      <dgm:t>
        <a:bodyPr/>
        <a:lstStyle/>
        <a:p>
          <a:endParaRPr lang="en-US"/>
        </a:p>
      </dgm:t>
    </dgm:pt>
    <dgm:pt modelId="{C148EE40-9E73-453A-B477-53FC900DAA70}" type="sibTrans" cxnId="{DF1F602A-B29B-4754-9B16-BD2565FB5D72}">
      <dgm:prSet/>
      <dgm:spPr/>
      <dgm:t>
        <a:bodyPr/>
        <a:lstStyle/>
        <a:p>
          <a:endParaRPr lang="en-US"/>
        </a:p>
      </dgm:t>
    </dgm:pt>
    <dgm:pt modelId="{7BEA40B6-EAF9-4F8B-8EC2-CCD2E32219B8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</dgm:t>
    </dgm:pt>
    <dgm:pt modelId="{D2227EA3-41E1-4C28-BBEC-B62982F5C18B}" type="parTrans" cxnId="{3E26BE01-2BD3-467F-BAFF-9C3C33853A71}">
      <dgm:prSet/>
      <dgm:spPr/>
      <dgm:t>
        <a:bodyPr/>
        <a:lstStyle/>
        <a:p>
          <a:endParaRPr lang="en-US"/>
        </a:p>
      </dgm:t>
    </dgm:pt>
    <dgm:pt modelId="{5FC2339C-40FC-410F-AACD-6A9DBC28401B}" type="sibTrans" cxnId="{3E26BE01-2BD3-467F-BAFF-9C3C33853A71}">
      <dgm:prSet/>
      <dgm:spPr/>
      <dgm:t>
        <a:bodyPr/>
        <a:lstStyle/>
        <a:p>
          <a:endParaRPr lang="en-US"/>
        </a:p>
      </dgm:t>
    </dgm:pt>
    <dgm:pt modelId="{E9F58014-DA61-4791-84C8-910F5EB8AA49}">
      <dgm:prSet/>
      <dgm:spPr/>
      <dgm:t>
        <a:bodyPr/>
        <a:lstStyle/>
        <a:p>
          <a:r>
            <a:rPr lang="en-US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gm:t>
    </dgm:pt>
    <dgm:pt modelId="{4861CB19-D143-46C6-89CC-68DCA9A57A5B}" type="parTrans" cxnId="{D6DB330A-B15C-4A5E-9C4C-6C6C37F3E89E}">
      <dgm:prSet/>
      <dgm:spPr/>
      <dgm:t>
        <a:bodyPr/>
        <a:lstStyle/>
        <a:p>
          <a:endParaRPr lang="en-US"/>
        </a:p>
      </dgm:t>
    </dgm:pt>
    <dgm:pt modelId="{A326496B-CDF1-464A-9758-40D810103517}" type="sibTrans" cxnId="{D6DB330A-B15C-4A5E-9C4C-6C6C37F3E89E}">
      <dgm:prSet/>
      <dgm:spPr/>
      <dgm:t>
        <a:bodyPr/>
        <a:lstStyle/>
        <a:p>
          <a:endParaRPr lang="en-US"/>
        </a:p>
      </dgm:t>
    </dgm:pt>
    <dgm:pt modelId="{0D4863A6-3A9F-4C49-815D-9C10A969157A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gm:t>
    </dgm:pt>
    <dgm:pt modelId="{40F46BD4-5A4E-4686-8CB9-A05774CE73FE}" type="parTrans" cxnId="{51B19FB0-E944-414E-83E0-7BD2B4403564}">
      <dgm:prSet/>
      <dgm:spPr/>
      <dgm:t>
        <a:bodyPr/>
        <a:lstStyle/>
        <a:p>
          <a:endParaRPr lang="en-US"/>
        </a:p>
      </dgm:t>
    </dgm:pt>
    <dgm:pt modelId="{8CF80367-4159-4012-ADFB-52C4C744FE7F}" type="sibTrans" cxnId="{51B19FB0-E944-414E-83E0-7BD2B4403564}">
      <dgm:prSet/>
      <dgm:spPr/>
      <dgm:t>
        <a:bodyPr/>
        <a:lstStyle/>
        <a:p>
          <a:endParaRPr lang="en-US"/>
        </a:p>
      </dgm:t>
    </dgm:pt>
    <dgm:pt modelId="{B9CD273E-EBCB-41A0-AC5F-7203DC9AD195}">
      <dgm:prSet/>
      <dgm:spPr/>
      <dgm:t>
        <a:bodyPr/>
        <a:lstStyle/>
        <a:p>
          <a:r>
            <a:rPr lang="en-US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gm:t>
    </dgm:pt>
    <dgm:pt modelId="{8F85040A-5621-4A36-8820-D6A3B64A77B2}" type="parTrans" cxnId="{794559A1-D19B-46CF-A510-F5CFDBAE7E9E}">
      <dgm:prSet/>
      <dgm:spPr/>
      <dgm:t>
        <a:bodyPr/>
        <a:lstStyle/>
        <a:p>
          <a:endParaRPr lang="en-US"/>
        </a:p>
      </dgm:t>
    </dgm:pt>
    <dgm:pt modelId="{40E03311-DF0D-4874-AA35-54F7AA38B9A2}" type="sibTrans" cxnId="{794559A1-D19B-46CF-A510-F5CFDBAE7E9E}">
      <dgm:prSet/>
      <dgm:spPr/>
      <dgm:t>
        <a:bodyPr/>
        <a:lstStyle/>
        <a:p>
          <a:endParaRPr lang="en-US"/>
        </a:p>
      </dgm:t>
    </dgm:pt>
    <dgm:pt modelId="{2B59ACCB-C779-404A-9BF5-8C5B797E6486}" type="pres">
      <dgm:prSet presAssocID="{BE80C281-7E14-47F3-B587-D27F2AD7E3EF}" presName="linear" presStyleCnt="0">
        <dgm:presLayoutVars>
          <dgm:dir/>
          <dgm:animLvl val="lvl"/>
          <dgm:resizeHandles val="exact"/>
        </dgm:presLayoutVars>
      </dgm:prSet>
      <dgm:spPr/>
    </dgm:pt>
    <dgm:pt modelId="{D03E2E26-F653-48FA-9AC7-8FBD9EF4B87C}" type="pres">
      <dgm:prSet presAssocID="{379ACA40-58C4-4008-A253-D60808F5681D}" presName="parentLin" presStyleCnt="0"/>
      <dgm:spPr/>
    </dgm:pt>
    <dgm:pt modelId="{262D825B-379C-45C4-8C86-96D49D6CC70D}" type="pres">
      <dgm:prSet presAssocID="{379ACA40-58C4-4008-A253-D60808F5681D}" presName="parentLeftMargin" presStyleLbl="node1" presStyleIdx="0" presStyleCnt="2"/>
      <dgm:spPr/>
    </dgm:pt>
    <dgm:pt modelId="{2F72314C-214C-46B4-A9AB-7E0C8DF5D481}" type="pres">
      <dgm:prSet presAssocID="{379ACA40-58C4-4008-A253-D60808F568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7CEB15-96CE-43EE-9EB9-1A82575F752B}" type="pres">
      <dgm:prSet presAssocID="{379ACA40-58C4-4008-A253-D60808F5681D}" presName="negativeSpace" presStyleCnt="0"/>
      <dgm:spPr/>
    </dgm:pt>
    <dgm:pt modelId="{441C5651-32B3-4D58-844D-372CEFFC3424}" type="pres">
      <dgm:prSet presAssocID="{379ACA40-58C4-4008-A253-D60808F5681D}" presName="childText" presStyleLbl="conFgAcc1" presStyleIdx="0" presStyleCnt="2">
        <dgm:presLayoutVars>
          <dgm:bulletEnabled val="1"/>
        </dgm:presLayoutVars>
      </dgm:prSet>
      <dgm:spPr/>
    </dgm:pt>
    <dgm:pt modelId="{09B31CEB-5BF2-446A-84A2-DA0AC245AD33}" type="pres">
      <dgm:prSet presAssocID="{8DD8EE81-6A14-4240-9A57-65054AA29029}" presName="spaceBetweenRectangles" presStyleCnt="0"/>
      <dgm:spPr/>
    </dgm:pt>
    <dgm:pt modelId="{1BAD5BCF-08A6-4051-BF10-1871772BA02F}" type="pres">
      <dgm:prSet presAssocID="{0D4863A6-3A9F-4C49-815D-9C10A969157A}" presName="parentLin" presStyleCnt="0"/>
      <dgm:spPr/>
    </dgm:pt>
    <dgm:pt modelId="{08364723-2E00-493F-93F7-E10332E528FB}" type="pres">
      <dgm:prSet presAssocID="{0D4863A6-3A9F-4C49-815D-9C10A969157A}" presName="parentLeftMargin" presStyleLbl="node1" presStyleIdx="0" presStyleCnt="2"/>
      <dgm:spPr/>
    </dgm:pt>
    <dgm:pt modelId="{13077FB9-334E-443A-A5EA-DB0E25258ADC}" type="pres">
      <dgm:prSet presAssocID="{0D4863A6-3A9F-4C49-815D-9C10A96915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1FC4F03-A48E-4BA6-8EAF-9396D56C4F1C}" type="pres">
      <dgm:prSet presAssocID="{0D4863A6-3A9F-4C49-815D-9C10A969157A}" presName="negativeSpace" presStyleCnt="0"/>
      <dgm:spPr/>
    </dgm:pt>
    <dgm:pt modelId="{A6126A83-A2E6-4783-A431-DD17C81E661C}" type="pres">
      <dgm:prSet presAssocID="{0D4863A6-3A9F-4C49-815D-9C10A96915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26BE01-2BD3-467F-BAFF-9C3C33853A71}" srcId="{379ACA40-58C4-4008-A253-D60808F5681D}" destId="{7BEA40B6-EAF9-4F8B-8EC2-CCD2E32219B8}" srcOrd="1" destOrd="0" parTransId="{D2227EA3-41E1-4C28-BBEC-B62982F5C18B}" sibTransId="{5FC2339C-40FC-410F-AACD-6A9DBC28401B}"/>
    <dgm:cxn modelId="{D6DB330A-B15C-4A5E-9C4C-6C6C37F3E89E}" srcId="{379ACA40-58C4-4008-A253-D60808F5681D}" destId="{E9F58014-DA61-4791-84C8-910F5EB8AA49}" srcOrd="2" destOrd="0" parTransId="{4861CB19-D143-46C6-89CC-68DCA9A57A5B}" sibTransId="{A326496B-CDF1-464A-9758-40D810103517}"/>
    <dgm:cxn modelId="{DF1F602A-B29B-4754-9B16-BD2565FB5D72}" srcId="{379ACA40-58C4-4008-A253-D60808F5681D}" destId="{A86259C6-AD05-4B98-AE2F-361F58236E89}" srcOrd="0" destOrd="0" parTransId="{2CFAEFC9-2BBC-49D3-945E-80429B183341}" sibTransId="{C148EE40-9E73-453A-B477-53FC900DAA70}"/>
    <dgm:cxn modelId="{B32D1A5B-AE01-425E-A7F5-DC1C449603D2}" type="presOf" srcId="{379ACA40-58C4-4008-A253-D60808F5681D}" destId="{2F72314C-214C-46B4-A9AB-7E0C8DF5D481}" srcOrd="1" destOrd="0" presId="urn:microsoft.com/office/officeart/2005/8/layout/list1"/>
    <dgm:cxn modelId="{1C314F63-5B24-44D0-9F61-93B6DB64764C}" type="presOf" srcId="{A86259C6-AD05-4B98-AE2F-361F58236E89}" destId="{441C5651-32B3-4D58-844D-372CEFFC3424}" srcOrd="0" destOrd="0" presId="urn:microsoft.com/office/officeart/2005/8/layout/list1"/>
    <dgm:cxn modelId="{709BE56E-E366-4EA7-9A33-DD46278D1C02}" type="presOf" srcId="{BE80C281-7E14-47F3-B587-D27F2AD7E3EF}" destId="{2B59ACCB-C779-404A-9BF5-8C5B797E6486}" srcOrd="0" destOrd="0" presId="urn:microsoft.com/office/officeart/2005/8/layout/list1"/>
    <dgm:cxn modelId="{56476F7A-4C67-43C7-ABF0-903CEEAD35CC}" type="presOf" srcId="{379ACA40-58C4-4008-A253-D60808F5681D}" destId="{262D825B-379C-45C4-8C86-96D49D6CC70D}" srcOrd="0" destOrd="0" presId="urn:microsoft.com/office/officeart/2005/8/layout/list1"/>
    <dgm:cxn modelId="{B7AE9F9E-DB74-438A-86EA-A9794C1CC621}" type="presOf" srcId="{0D4863A6-3A9F-4C49-815D-9C10A969157A}" destId="{13077FB9-334E-443A-A5EA-DB0E25258ADC}" srcOrd="1" destOrd="0" presId="urn:microsoft.com/office/officeart/2005/8/layout/list1"/>
    <dgm:cxn modelId="{794559A1-D19B-46CF-A510-F5CFDBAE7E9E}" srcId="{0D4863A6-3A9F-4C49-815D-9C10A969157A}" destId="{B9CD273E-EBCB-41A0-AC5F-7203DC9AD195}" srcOrd="0" destOrd="0" parTransId="{8F85040A-5621-4A36-8820-D6A3B64A77B2}" sibTransId="{40E03311-DF0D-4874-AA35-54F7AA38B9A2}"/>
    <dgm:cxn modelId="{F76E39AA-149A-439C-AF16-A6680956A983}" type="presOf" srcId="{7BEA40B6-EAF9-4F8B-8EC2-CCD2E32219B8}" destId="{441C5651-32B3-4D58-844D-372CEFFC3424}" srcOrd="0" destOrd="1" presId="urn:microsoft.com/office/officeart/2005/8/layout/list1"/>
    <dgm:cxn modelId="{51B19FB0-E944-414E-83E0-7BD2B4403564}" srcId="{BE80C281-7E14-47F3-B587-D27F2AD7E3EF}" destId="{0D4863A6-3A9F-4C49-815D-9C10A969157A}" srcOrd="1" destOrd="0" parTransId="{40F46BD4-5A4E-4686-8CB9-A05774CE73FE}" sibTransId="{8CF80367-4159-4012-ADFB-52C4C744FE7F}"/>
    <dgm:cxn modelId="{3A1A8FB1-668F-41B4-B96A-139499C4CEA2}" type="presOf" srcId="{B9CD273E-EBCB-41A0-AC5F-7203DC9AD195}" destId="{A6126A83-A2E6-4783-A431-DD17C81E661C}" srcOrd="0" destOrd="0" presId="urn:microsoft.com/office/officeart/2005/8/layout/list1"/>
    <dgm:cxn modelId="{6209ADC2-1F44-440E-BEB0-62E87C044095}" type="presOf" srcId="{0D4863A6-3A9F-4C49-815D-9C10A969157A}" destId="{08364723-2E00-493F-93F7-E10332E528FB}" srcOrd="0" destOrd="0" presId="urn:microsoft.com/office/officeart/2005/8/layout/list1"/>
    <dgm:cxn modelId="{DBC950D2-42C9-4746-A51C-6A69ED574737}" srcId="{BE80C281-7E14-47F3-B587-D27F2AD7E3EF}" destId="{379ACA40-58C4-4008-A253-D60808F5681D}" srcOrd="0" destOrd="0" parTransId="{0C2B520A-D44D-4848-910E-0B65291F1057}" sibTransId="{8DD8EE81-6A14-4240-9A57-65054AA29029}"/>
    <dgm:cxn modelId="{F76D3EF7-90BF-4537-9DFF-B49FC675668D}" type="presOf" srcId="{E9F58014-DA61-4791-84C8-910F5EB8AA49}" destId="{441C5651-32B3-4D58-844D-372CEFFC3424}" srcOrd="0" destOrd="2" presId="urn:microsoft.com/office/officeart/2005/8/layout/list1"/>
    <dgm:cxn modelId="{7772C916-F2E0-438F-B5D9-A59232AB5979}" type="presParOf" srcId="{2B59ACCB-C779-404A-9BF5-8C5B797E6486}" destId="{D03E2E26-F653-48FA-9AC7-8FBD9EF4B87C}" srcOrd="0" destOrd="0" presId="urn:microsoft.com/office/officeart/2005/8/layout/list1"/>
    <dgm:cxn modelId="{AE6F26FD-6460-4732-B470-DBAE40EF1E38}" type="presParOf" srcId="{D03E2E26-F653-48FA-9AC7-8FBD9EF4B87C}" destId="{262D825B-379C-45C4-8C86-96D49D6CC70D}" srcOrd="0" destOrd="0" presId="urn:microsoft.com/office/officeart/2005/8/layout/list1"/>
    <dgm:cxn modelId="{F5F4B5BB-C429-4136-8747-7FAA8E48A155}" type="presParOf" srcId="{D03E2E26-F653-48FA-9AC7-8FBD9EF4B87C}" destId="{2F72314C-214C-46B4-A9AB-7E0C8DF5D481}" srcOrd="1" destOrd="0" presId="urn:microsoft.com/office/officeart/2005/8/layout/list1"/>
    <dgm:cxn modelId="{5488BDBB-0164-4656-9E35-B84232ABA742}" type="presParOf" srcId="{2B59ACCB-C779-404A-9BF5-8C5B797E6486}" destId="{977CEB15-96CE-43EE-9EB9-1A82575F752B}" srcOrd="1" destOrd="0" presId="urn:microsoft.com/office/officeart/2005/8/layout/list1"/>
    <dgm:cxn modelId="{C6F93F47-8C0E-4CA0-804E-E09A2BA79714}" type="presParOf" srcId="{2B59ACCB-C779-404A-9BF5-8C5B797E6486}" destId="{441C5651-32B3-4D58-844D-372CEFFC3424}" srcOrd="2" destOrd="0" presId="urn:microsoft.com/office/officeart/2005/8/layout/list1"/>
    <dgm:cxn modelId="{3740FC53-2875-4A76-A801-37F02F57F36F}" type="presParOf" srcId="{2B59ACCB-C779-404A-9BF5-8C5B797E6486}" destId="{09B31CEB-5BF2-446A-84A2-DA0AC245AD33}" srcOrd="3" destOrd="0" presId="urn:microsoft.com/office/officeart/2005/8/layout/list1"/>
    <dgm:cxn modelId="{A0B5E113-7E6B-4419-B45E-24251D702C97}" type="presParOf" srcId="{2B59ACCB-C779-404A-9BF5-8C5B797E6486}" destId="{1BAD5BCF-08A6-4051-BF10-1871772BA02F}" srcOrd="4" destOrd="0" presId="urn:microsoft.com/office/officeart/2005/8/layout/list1"/>
    <dgm:cxn modelId="{E131561E-ADBD-451A-BF94-67514E91FA71}" type="presParOf" srcId="{1BAD5BCF-08A6-4051-BF10-1871772BA02F}" destId="{08364723-2E00-493F-93F7-E10332E528FB}" srcOrd="0" destOrd="0" presId="urn:microsoft.com/office/officeart/2005/8/layout/list1"/>
    <dgm:cxn modelId="{9292C380-1F01-4BA0-B901-99D6942FBC07}" type="presParOf" srcId="{1BAD5BCF-08A6-4051-BF10-1871772BA02F}" destId="{13077FB9-334E-443A-A5EA-DB0E25258ADC}" srcOrd="1" destOrd="0" presId="urn:microsoft.com/office/officeart/2005/8/layout/list1"/>
    <dgm:cxn modelId="{09C724A3-5BCF-4144-9F17-BD9BB698BE9C}" type="presParOf" srcId="{2B59ACCB-C779-404A-9BF5-8C5B797E6486}" destId="{E1FC4F03-A48E-4BA6-8EAF-9396D56C4F1C}" srcOrd="5" destOrd="0" presId="urn:microsoft.com/office/officeart/2005/8/layout/list1"/>
    <dgm:cxn modelId="{07042826-48A5-4694-B4A5-A514B8D7FBD4}" type="presParOf" srcId="{2B59ACCB-C779-404A-9BF5-8C5B797E6486}" destId="{A6126A83-A2E6-4783-A431-DD17C81E66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 xmlns:m="http://schemas.openxmlformats.org/officeDocument/2006/math">
                  <m:r>
                    <a:rPr lang="en-GB" altLang="en-US" sz="1800" b="0" i="1" dirty="0" smtClean="0">
                      <a:solidFill>
                        <a:srgbClr val="3333B2"/>
                      </a:solidFill>
                      <a:latin typeface="Cambria Math" panose="02040503050406030204" pitchFamily="18" charset="0"/>
                    </a:rPr>
                    <m:t>−14.25</m:t>
                  </m:r>
                  <m:r>
                    <a:rPr lang="en-US" altLang="en-US" sz="1800" i="1" dirty="0" smtClean="0">
                      <a:latin typeface="Cambria Math" panose="02040503050406030204" pitchFamily="18" charset="0"/>
                    </a:rPr>
                    <m:t> ×</m:t>
                  </m:r>
                  <m:r>
                    <a:rPr lang="en-GB" altLang="en-US" sz="1800" b="0" i="1" dirty="0" smtClean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m:t>3.125</m:t>
                  </m:r>
                </m:oMath>
              </a14:m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−14.25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 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3.125</a:t>
              </a:r>
              <a:r>
                <a:rPr lang="en-US" sz="18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US" sz="1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 decimal, or</a:t>
              </a: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pPr algn="l"/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14:m>
                <m:oMath xmlns:m="http://schemas.openxmlformats.org/officeDocument/2006/math">
                  <m:r>
                    <a:rPr lang="en-US" altLang="en-US" sz="1600" i="1" dirty="0" smtClean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m:t>−127</m:t>
                  </m:r>
                </m:oMath>
              </a14:m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FD9E59-7952-4329-8D6E-E15B1740EC55}">
          <dgm:prSet custT="1"/>
          <dgm:spPr/>
          <dgm:t>
            <a:bodyPr/>
            <a:lstStyle/>
            <a:p>
              <a:pPr algn="l"/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Biased: </a:t>
              </a:r>
              <a:r>
                <a:rPr lang="en-US" altLang="en-US" sz="1600" dirty="0">
                  <a:solidFill>
                    <a:srgbClr val="3333B2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(3 + 127) </a:t>
              </a:r>
              <a:r>
                <a:rPr lang="en-US" altLang="en-US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+ </a:t>
              </a:r>
              <a:r>
                <a:rPr lang="en-US" altLang="en-US" sz="1600" dirty="0">
                  <a:solidFill>
                    <a:srgbClr val="00B05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(1 + 127)</a:t>
              </a:r>
              <a:r>
                <a:rPr lang="en-US" altLang="en-US" sz="160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−127</a:t>
              </a:r>
              <a:endParaRPr lang="en-US" sz="1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4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4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sz="1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4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4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4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4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</a:t>
              </a:r>
              <a:r>
                <a:rPr lang="en-US" altLang="en-US" sz="14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4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with no over/underflow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1.</m:t>
                  </m:r>
                  <m:r>
                    <a:rPr lang="en-GB" altLang="en-US" b="0" i="1" dirty="0" smtClean="0">
                      <a:latin typeface="Cambria Math" panose="02040503050406030204" pitchFamily="18" charset="0"/>
                    </a:rPr>
                    <m:t>0110010001</m:t>
                  </m:r>
                  <m:r>
                    <a:rPr lang="en-US" altLang="en-US" i="1" baseline="-25000" dirty="0">
                      <a:latin typeface="Cambria Math" panose="02040503050406030204" pitchFamily="18" charset="0"/>
                    </a:rPr>
                    <m:t>2</m:t>
                  </m:r>
                  <m:r>
                    <a:rPr lang="en-US" altLang="en-US" i="1" dirty="0">
                      <a:latin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US" altLang="en-US" i="1" dirty="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s-MX" alt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sup>
                  </m:sSup>
                </m:oMath>
              </a14:m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/>
          <dgm:spPr/>
          <dgm:t>
            <a:bodyPr/>
            <a:lstStyle/>
            <a:p>
              <a:pPr algn="ctr"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(no change)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–1.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0110010001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</m:t>
                    </m:r>
                    <m:r>
                      <a:rPr lang="en-GB" altLang="en-US" b="0" i="1" dirty="0" smtClean="0">
                        <a:latin typeface="Cambria Math" panose="02040503050406030204" pitchFamily="18" charset="0"/>
                      </a:rPr>
                      <m:t>44.53125</m:t>
                    </m:r>
                  </m:oMath>
                </m:oMathPara>
              </a14:m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/>
          <dgm:spPr/>
          <dgm:t>
            <a:bodyPr/>
            <a:lstStyle/>
            <a:p>
              <a:pPr>
                <a:buNone/>
              </a:pPr>
              <a:r>
                <a:rPr lang="en-US" altLang="en-US" i="0" dirty="0">
                  <a:latin typeface="Cambria Math" panose="02040503050406030204" pitchFamily="18" charset="0"/>
                </a:rPr>
                <a:t>–1.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0110010001</a:t>
              </a:r>
              <a:r>
                <a:rPr lang="en-US" altLang="en-US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i="0" dirty="0">
                  <a:latin typeface="Cambria Math" panose="02040503050406030204" pitchFamily="18" charset="0"/>
                </a:rPr>
                <a:t>×</a:t>
              </a:r>
              <a:r>
                <a:rPr lang="es-MX" altLang="en-US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5</a:t>
              </a:r>
              <a:r>
                <a:rPr lang="en-US" altLang="en-US" i="0" dirty="0">
                  <a:latin typeface="Cambria Math" panose="02040503050406030204" pitchFamily="18" charset="0"/>
                </a:rPr>
                <a:t>= –</a:t>
              </a:r>
              <a:r>
                <a:rPr lang="en-GB" altLang="en-US" b="0" i="0" dirty="0">
                  <a:latin typeface="Cambria Math" panose="02040503050406030204" pitchFamily="18" charset="0"/>
                </a:rPr>
                <a:t>44.53125</a:t>
              </a:r>
              <a:endPara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10.110010001</m:t>
                        </m:r>
                      </m:e>
                      <m:sub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3C3DA973-BF55-4092-82AE-9A03341FDB14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</a:rPr>
                <a:t>= 〖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〗_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00</m:t>
                    </m:r>
                    <m:r>
                      <a:rPr lang="en-GB" altLang="en-US" sz="1800" b="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i="1" baseline="-250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3333B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1.1</m:t>
                    </m:r>
                    <m:r>
                      <a:rPr lang="en-GB" altLang="en-US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001</m:t>
                    </m:r>
                    <m:r>
                      <a:rPr lang="en-US" altLang="en-US" sz="1800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1BE56581-96AD-4652-98D4-8131A83274CB}">
          <dgm:prSet custT="1"/>
          <dgm:spPr/>
          <dgm:t>
            <a:bodyPr/>
            <a:lstStyle/>
            <a:p>
              <a:pPr algn="l">
                <a:buFont typeface="Arial" panose="020B0604020202020204" pitchFamily="34" charset="0"/>
                <a:buNone/>
              </a:pP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−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1.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11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00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1</a:t>
              </a:r>
              <a:r>
                <a:rPr lang="en-US" altLang="en-US" sz="1800" i="0" baseline="-2500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3333B2"/>
                  </a:solidFill>
                  <a:latin typeface="Cambria Math" panose="02040503050406030204" pitchFamily="18" charset="0"/>
                </a:rPr>
                <a:t>3</a:t>
              </a:r>
              <a:r>
                <a:rPr lang="en-US" altLang="en-US" sz="1800" i="0" dirty="0">
                  <a:latin typeface="Cambria Math" panose="02040503050406030204" pitchFamily="18" charset="0"/>
                </a:rPr>
                <a:t>×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1.1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001</a:t>
              </a:r>
              <a:r>
                <a:rPr lang="en-US" altLang="en-US" sz="1800" i="0" baseline="-2500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×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2</a:t>
              </a:r>
              <a:r>
                <a:rPr lang="en-US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^</a:t>
              </a:r>
              <a:r>
                <a:rPr lang="en-GB" altLang="en-US" sz="1800" b="0" i="0" dirty="0">
                  <a:solidFill>
                    <a:srgbClr val="00B050"/>
                  </a:solidFill>
                  <a:latin typeface="Cambria Math" panose="02040503050406030204" pitchFamily="18" charset="0"/>
                </a:rPr>
                <a:t>1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= 4 + 254 – 127 = 4 + 127</m:t>
                    </m:r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6F45487A-0E16-4B85-B148-4DD2B7808DA4}">
          <dgm:prSet custT="1"/>
          <dgm:spPr/>
          <dgm:t>
            <a:bodyPr/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en-US" sz="1600" i="0" dirty="0">
                  <a:latin typeface="Cambria Math" panose="02040503050406030204" pitchFamily="18" charset="0"/>
                </a:rPr>
                <a:t>= 4 + 254 – 127 = 4 + 127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 </m:t>
                    </m:r>
                    <m:r>
                      <a:rPr lang="en-GB" altLang="en-US" sz="1400" b="0" i="1" dirty="0" smtClean="0">
                        <a:latin typeface="Cambria Math" panose="02040503050406030204" pitchFamily="18" charset="0"/>
                      </a:rPr>
                      <m:t>10.110010001</m:t>
                    </m:r>
                    <m:r>
                      <a:rPr lang="en-US" altLang="en-US" sz="1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400" i="1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m:oMathPara>
              </a14:m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7761178-E603-4A4C-9436-7F3C01052D7F}">
          <dgm:prSet custT="1"/>
          <dgm:spPr/>
          <dgm:t>
            <a:bodyPr/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en-US" sz="14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  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10.110010001</a:t>
              </a:r>
              <a:r>
                <a:rPr lang="en-US" altLang="en-US" sz="14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i="0" dirty="0">
                  <a:latin typeface="Cambria Math" panose="02040503050406030204" pitchFamily="18" charset="0"/>
                </a:rPr>
                <a:t>×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400" b="0" i="0" dirty="0">
                  <a:latin typeface="Cambria Math" panose="02040503050406030204" pitchFamily="18" charset="0"/>
                </a:rPr>
                <a:t>^</a:t>
              </a:r>
              <a:r>
                <a:rPr lang="en-GB" altLang="en-US" sz="1400" b="0" i="0" dirty="0">
                  <a:latin typeface="Cambria Math" panose="02040503050406030204" pitchFamily="18" charset="0"/>
                </a:rPr>
                <a:t>4</a:t>
              </a:r>
              <a:endParaRPr 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BDFA000-F626-4E3B-A4D8-699259EFE04F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D628486-78AA-4867-A20F-27543475D3B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711C2D4-251F-49F0-8EE6-ECD549BFD7A8}">
      <dgm:prSet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614CC34-A5E1-47F7-8DAC-ACBD0308BF18}">
      <dgm:prSet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0E1CC5-948E-4933-986A-17FB9B2EF9AB}">
      <dgm:prSet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C3DA973-BF55-4092-82AE-9A03341FDB1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49D0C6C-05F0-4181-84D7-A040E00CE5EB}" type="par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3FFD76DD-9589-4D2D-B2E4-9AC50A3F7500}" type="sibTrans" cxnId="{76FA042E-8043-4EDB-91F6-7956E78625A1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BE56581-96AD-4652-98D4-8131A83274CB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4D3172B5-5823-4E83-9AB6-96B4C6DB4345}" type="par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C460C23-F9D6-4197-9387-D0806552B752}" type="sibTrans" cxnId="{F393760A-6360-4098-9689-76CB60E886C0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45487A-0E16-4B85-B148-4DD2B7808DA4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D68D717D-8C1A-4623-8DBA-52D13CDBB4E7}" type="par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7100A4B-FA63-4DEE-A2EF-2A5F929DF54F}" type="sibTrans" cxnId="{D3ACB756-C5C9-4B42-B88F-08C4B9CB5546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761178-E603-4A4C-9436-7F3C01052D7F}">
      <dgm:prSet custT="1"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BC3981A0-37AB-47F2-89C8-6E6348E70CCE}" type="par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47F163-0DF1-49B5-83B6-645F0A8E1F64}" type="sibTrans" cxnId="{06D91A36-67DD-4707-9067-7ADD0A685558}">
      <dgm:prSet/>
      <dgm:spPr/>
      <dgm:t>
        <a:bodyPr/>
        <a:lstStyle/>
        <a:p>
          <a:endParaRPr lang="en-GB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 custScaleY="108153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F393760A-6360-4098-9689-76CB60E886C0}" srcId="{074772C5-DC5B-4580-8DD7-EA555BE926D2}" destId="{1BE56581-96AD-4652-98D4-8131A83274CB}" srcOrd="1" destOrd="0" parTransId="{4D3172B5-5823-4E83-9AB6-96B4C6DB4345}" sibTransId="{5C460C23-F9D6-4197-9387-D0806552B752}"/>
    <dgm:cxn modelId="{9ABAEB0B-31BE-4A7E-8816-6D49DD4F0305}" type="presOf" srcId="{3C3DA973-BF55-4092-82AE-9A03341FDB14}" destId="{D5A6B896-62AC-457C-881A-C00E3C3CC961}" srcOrd="0" destOrd="1" presId="urn:microsoft.com/office/officeart/2005/8/layout/vList5"/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76FA042E-8043-4EDB-91F6-7956E78625A1}" srcId="{0B067C9D-F4EB-494C-BF9D-3CFCC2CDEDD7}" destId="{3C3DA973-BF55-4092-82AE-9A03341FDB14}" srcOrd="1" destOrd="0" parTransId="{649D0C6C-05F0-4181-84D7-A040E00CE5EB}" sibTransId="{3FFD76DD-9589-4D2D-B2E4-9AC50A3F7500}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06D91A36-67DD-4707-9067-7ADD0A685558}" srcId="{0B067C9D-F4EB-494C-BF9D-3CFCC2CDEDD7}" destId="{87761178-E603-4A4C-9436-7F3C01052D7F}" srcOrd="2" destOrd="0" parTransId="{BC3981A0-37AB-47F2-89C8-6E6348E70CCE}" sibTransId="{2F47F163-0DF1-49B5-83B6-645F0A8E1F64}"/>
    <dgm:cxn modelId="{44B71A3B-63C9-4B10-A89C-6430BDB3D239}" type="presOf" srcId="{6F45487A-0E16-4B85-B148-4DD2B7808DA4}" destId="{8FB4FF84-9541-4DCF-8338-76116EE0C47A}" srcOrd="0" destOrd="2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D3ACB756-C5C9-4B42-B88F-08C4B9CB5546}" srcId="{C4937F4C-8D5F-4945-B8CB-99475FBF83BC}" destId="{6F45487A-0E16-4B85-B148-4DD2B7808DA4}" srcOrd="2" destOrd="0" parTransId="{D68D717D-8C1A-4623-8DBA-52D13CDBB4E7}" sibTransId="{17100A4B-FA63-4DEE-A2EF-2A5F929DF54F}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608CC0B1-73F3-4A21-9490-ECF6A3C17DA4}" type="presOf" srcId="{1BE56581-96AD-4652-98D4-8131A83274CB}" destId="{2BC11B32-484D-4312-8270-C599644C5B68}" srcOrd="0" destOrd="1" presId="urn:microsoft.com/office/officeart/2005/8/layout/vList5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4C192BBC-99A6-4610-8C4C-F0175355F08E}" type="presOf" srcId="{87761178-E603-4A4C-9436-7F3C01052D7F}" destId="{D5A6B896-62AC-457C-881A-C00E3C3CC961}" srcOrd="0" destOrd="2" presId="urn:microsoft.com/office/officeart/2005/8/layout/vList5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 and 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127 = –126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–126</a:t>
          </a:r>
          <a:r>
            <a:rPr lang="en-US" dirty="0"/>
            <a:t> ≈ ±1.2 × 10</a:t>
          </a:r>
          <a:r>
            <a:rPr lang="en-US" baseline="30000" dirty="0"/>
            <a:t>–38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254 – 127 = +127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+127</a:t>
          </a:r>
          <a:r>
            <a:rPr lang="en-US" dirty="0"/>
            <a:t> ≈ ±3.4 × 10</a:t>
          </a:r>
          <a:r>
            <a:rPr lang="en-US" baseline="30000" dirty="0"/>
            <a:t>+38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77E6D76-F214-4ECD-8AEF-DF44647B8152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Exponents 00000000000 and 11111111111 reserved</a:t>
          </a:r>
        </a:p>
      </dgm:t>
    </dgm:pt>
    <dgm:pt modelId="{02953742-265E-4941-BFDC-2BAE8A5A5579}" type="parTrans" cxnId="{E9325EB5-2CCF-4D51-849D-D8BB2FFF81A6}">
      <dgm:prSet/>
      <dgm:spPr/>
      <dgm:t>
        <a:bodyPr/>
        <a:lstStyle/>
        <a:p>
          <a:endParaRPr lang="en-US"/>
        </a:p>
      </dgm:t>
    </dgm:pt>
    <dgm:pt modelId="{6A1F0DAE-0303-437D-A43A-0E89E92847D6}" type="sibTrans" cxnId="{E9325EB5-2CCF-4D51-849D-D8BB2FFF81A6}">
      <dgm:prSet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00000000001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1 – 1023 = –1022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5D9CC33A-DE0C-4695-8C85-52EE4275519F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000…00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= 1.0</a:t>
          </a:r>
        </a:p>
      </dgm:t>
    </dgm:pt>
    <dgm:pt modelId="{ADD6EB9B-08BB-4EBB-8B19-1D0D78CF63B3}" type="parTrans" cxnId="{2824D027-6B34-4993-AFEA-2D62800D22E1}">
      <dgm:prSet/>
      <dgm:spPr/>
      <dgm:t>
        <a:bodyPr/>
        <a:lstStyle/>
        <a:p>
          <a:endParaRPr lang="en-US"/>
        </a:p>
      </dgm:t>
    </dgm:pt>
    <dgm:pt modelId="{F1BF28B9-5A5D-4103-AC01-B0AAAF42AB14}" type="sibTrans" cxnId="{2824D027-6B34-4993-AFEA-2D62800D22E1}">
      <dgm:prSet/>
      <dgm:spPr/>
      <dgm:t>
        <a:bodyPr/>
        <a:lstStyle/>
        <a:p>
          <a:endParaRPr lang="en-US"/>
        </a:p>
      </dgm:t>
    </dgm:pt>
    <dgm:pt modelId="{ED4437B8-81B0-456A-ACE6-EE951BF2697D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±1.0 × 2</a:t>
          </a:r>
          <a:r>
            <a:rPr lang="en-US" baseline="30000" dirty="0"/>
            <a:t>–1022</a:t>
          </a:r>
          <a:r>
            <a:rPr lang="en-US" dirty="0"/>
            <a:t> ≈ ±2.2 × 10</a:t>
          </a:r>
          <a:r>
            <a:rPr lang="en-US" baseline="30000" dirty="0"/>
            <a:t>–308</a:t>
          </a:r>
          <a:endParaRPr lang="en-US" dirty="0"/>
        </a:p>
      </dgm:t>
    </dgm:pt>
    <dgm:pt modelId="{10510687-FDBD-4BAC-B039-4E190BB586D1}" type="parTrans" cxnId="{AD8DDF90-F721-4B5A-AD2A-9ED934926462}">
      <dgm:prSet/>
      <dgm:spPr/>
      <dgm:t>
        <a:bodyPr/>
        <a:lstStyle/>
        <a:p>
          <a:endParaRPr lang="en-US"/>
        </a:p>
      </dgm:t>
    </dgm:pt>
    <dgm:pt modelId="{C95A9024-F864-4463-ACC8-C2F4AC9EE66E}" type="sibTrans" cxnId="{AD8DDF90-F721-4B5A-AD2A-9ED934926462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exponent: 11111111110</a:t>
          </a:r>
          <a:br>
            <a:rPr lang="en-US" dirty="0"/>
          </a:b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actual exponent = 2046 – 1023 = +1023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26410932-83F7-4BC7-AED5-DD507C87FF00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Fraction: 111…11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significand ≈ 2.0</a:t>
          </a:r>
        </a:p>
      </dgm:t>
    </dgm:pt>
    <dgm:pt modelId="{4330B6DE-10D3-45BD-AD68-046A84D95438}" type="parTrans" cxnId="{31EF32AF-4892-45D4-9CF3-2B1F47DDC95C}">
      <dgm:prSet/>
      <dgm:spPr/>
      <dgm:t>
        <a:bodyPr/>
        <a:lstStyle/>
        <a:p>
          <a:endParaRPr lang="en-US"/>
        </a:p>
      </dgm:t>
    </dgm:pt>
    <dgm:pt modelId="{29E152D9-0EF2-419A-BB81-10863AFADF91}" type="sibTrans" cxnId="{31EF32AF-4892-45D4-9CF3-2B1F47DDC95C}">
      <dgm:prSet/>
      <dgm:spPr/>
      <dgm:t>
        <a:bodyPr/>
        <a:lstStyle/>
        <a:p>
          <a:endParaRPr lang="en-US"/>
        </a:p>
      </dgm:t>
    </dgm:pt>
    <dgm:pt modelId="{50E685AA-A091-4EBB-9F04-7D407989BF1A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/>
            <a:t>±2.0 × 2</a:t>
          </a:r>
          <a:r>
            <a:rPr lang="en-US" baseline="30000" dirty="0"/>
            <a:t>+1023</a:t>
          </a:r>
          <a:r>
            <a:rPr lang="en-US" dirty="0"/>
            <a:t> ≈ ±1.8 × 10</a:t>
          </a:r>
          <a:r>
            <a:rPr lang="en-US" baseline="30000" dirty="0"/>
            <a:t>+308</a:t>
          </a:r>
          <a:endParaRPr lang="en-US" dirty="0"/>
        </a:p>
      </dgm:t>
    </dgm:pt>
    <dgm:pt modelId="{EC3F9C71-B245-497D-A25C-91FE7DF04092}" type="parTrans" cxnId="{6565FB2C-4367-45B8-B0BD-8F3F38A8F63E}">
      <dgm:prSet/>
      <dgm:spPr/>
      <dgm:t>
        <a:bodyPr/>
        <a:lstStyle/>
        <a:p>
          <a:endParaRPr lang="en-US"/>
        </a:p>
      </dgm:t>
    </dgm:pt>
    <dgm:pt modelId="{61FAD60E-1ACE-4ABE-9665-0AADF6E3282D}" type="sibTrans" cxnId="{6565FB2C-4367-45B8-B0BD-8F3F38A8F63E}">
      <dgm:prSet/>
      <dgm:spPr/>
      <dgm:t>
        <a:bodyPr/>
        <a:lstStyle/>
        <a:p>
          <a:endParaRPr lang="en-US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082FC772-6032-41DA-8477-307C2DC10253}" type="pres">
      <dgm:prSet presAssocID="{777E6D76-F214-4ECD-8AEF-DF44647B8152}" presName="linNode" presStyleCnt="0"/>
      <dgm:spPr/>
    </dgm:pt>
    <dgm:pt modelId="{D17920CD-6433-4D46-A2F9-59482F7FFE35}" type="pres">
      <dgm:prSet presAssocID="{777E6D76-F214-4ECD-8AEF-DF44647B8152}" presName="parentText" presStyleLbl="node1" presStyleIdx="0" presStyleCnt="3" custScaleX="277778" custScaleY="53534">
        <dgm:presLayoutVars>
          <dgm:chMax val="1"/>
          <dgm:bulletEnabled val="1"/>
        </dgm:presLayoutVars>
      </dgm:prSet>
      <dgm:spPr/>
    </dgm:pt>
    <dgm:pt modelId="{C9EC2B39-BB67-4A97-9BDA-F30ADCA90CBB}" type="pres">
      <dgm:prSet presAssocID="{6A1F0DAE-0303-437D-A43A-0E89E92847D6}" presName="sp" presStyleCnt="0"/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824D027-6B34-4993-AFEA-2D62800D22E1}" srcId="{0A695861-CCD3-4F2F-8274-CAB113F8BAA7}" destId="{5D9CC33A-DE0C-4695-8C85-52EE4275519F}" srcOrd="1" destOrd="0" parTransId="{ADD6EB9B-08BB-4EBB-8B19-1D0D78CF63B3}" sibTransId="{F1BF28B9-5A5D-4103-AC01-B0AAAF42AB14}"/>
    <dgm:cxn modelId="{6565FB2C-4367-45B8-B0BD-8F3F38A8F63E}" srcId="{490261A9-CF44-48AF-B104-462342EB3A4D}" destId="{50E685AA-A091-4EBB-9F04-7D407989BF1A}" srcOrd="2" destOrd="0" parTransId="{EC3F9C71-B245-497D-A25C-91FE7DF04092}" sibTransId="{61FAD60E-1ACE-4ABE-9665-0AADF6E3282D}"/>
    <dgm:cxn modelId="{06649D3C-6CF9-454D-9A17-53198968C061}" type="presOf" srcId="{5D9CC33A-DE0C-4695-8C85-52EE4275519F}" destId="{E1F82960-A79C-4FAB-82BD-05052FF53A86}" srcOrd="0" destOrd="1" presId="urn:microsoft.com/office/officeart/2005/8/layout/vList5"/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27B68644-CF9C-4D6A-98C1-863555196399}" type="presOf" srcId="{50E685AA-A091-4EBB-9F04-7D407989BF1A}" destId="{049A6D4B-1261-4685-8686-900A6553305A}" srcOrd="0" destOrd="2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5794F268-AFD9-430E-BF87-E51DB58F90C2}" type="presOf" srcId="{777E6D76-F214-4ECD-8AEF-DF44647B8152}" destId="{D17920CD-6433-4D46-A2F9-59482F7FFE35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700EBD7D-60A8-4E9F-AA5E-37DC34501CF4}" type="presOf" srcId="{ED4437B8-81B0-456A-ACE6-EE951BF2697D}" destId="{E1F82960-A79C-4FAB-82BD-05052FF53A86}" srcOrd="0" destOrd="2" presId="urn:microsoft.com/office/officeart/2005/8/layout/vList5"/>
    <dgm:cxn modelId="{AD8DDF90-F721-4B5A-AD2A-9ED934926462}" srcId="{0A695861-CCD3-4F2F-8274-CAB113F8BAA7}" destId="{ED4437B8-81B0-456A-ACE6-EE951BF2697D}" srcOrd="2" destOrd="0" parTransId="{10510687-FDBD-4BAC-B039-4E190BB586D1}" sibTransId="{C95A9024-F864-4463-ACC8-C2F4AC9EE66E}"/>
    <dgm:cxn modelId="{8382E993-9C5D-4064-B133-4CE2A572EE1F}" srcId="{02DE525C-3D2D-44EA-A7CB-1D65AAE47C3C}" destId="{0A695861-CCD3-4F2F-8274-CAB113F8BAA7}" srcOrd="1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2" destOrd="0" parTransId="{0C28F030-6846-4B63-9974-7CBF676DAEED}" sibTransId="{B45FF289-BD0E-4A3A-B41E-676E2DF0A88E}"/>
    <dgm:cxn modelId="{31EF32AF-4892-45D4-9CF3-2B1F47DDC95C}" srcId="{490261A9-CF44-48AF-B104-462342EB3A4D}" destId="{26410932-83F7-4BC7-AED5-DD507C87FF00}" srcOrd="1" destOrd="0" parTransId="{4330B6DE-10D3-45BD-AD68-046A84D95438}" sibTransId="{29E152D9-0EF2-419A-BB81-10863AFADF91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E9325EB5-2CCF-4D51-849D-D8BB2FFF81A6}" srcId="{02DE525C-3D2D-44EA-A7CB-1D65AAE47C3C}" destId="{777E6D76-F214-4ECD-8AEF-DF44647B8152}" srcOrd="0" destOrd="0" parTransId="{02953742-265E-4941-BFDC-2BAE8A5A5579}" sibTransId="{6A1F0DAE-0303-437D-A43A-0E89E92847D6}"/>
    <dgm:cxn modelId="{CF5666C5-6AE6-4C1E-AC9B-28601B839358}" type="presOf" srcId="{26410932-83F7-4BC7-AED5-DD507C87FF00}" destId="{049A6D4B-1261-4685-8686-900A6553305A}" srcOrd="0" destOrd="1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6A515C-C407-44CD-96B8-D71A07FF9173}" type="presParOf" srcId="{52E16C98-405E-4B9D-9998-C1E26B29BEA4}" destId="{082FC772-6032-41DA-8477-307C2DC10253}" srcOrd="0" destOrd="0" presId="urn:microsoft.com/office/officeart/2005/8/layout/vList5"/>
    <dgm:cxn modelId="{A8527138-93CA-4A7F-8218-EA57269BC09C}" type="presParOf" srcId="{082FC772-6032-41DA-8477-307C2DC10253}" destId="{D17920CD-6433-4D46-A2F9-59482F7FFE35}" srcOrd="0" destOrd="0" presId="urn:microsoft.com/office/officeart/2005/8/layout/vList5"/>
    <dgm:cxn modelId="{FD83E42D-E5D7-41A2-BC2F-593DE43A4E38}" type="presParOf" srcId="{52E16C98-405E-4B9D-9998-C1E26B29BEA4}" destId="{C9EC2B39-BB67-4A97-9BDA-F30ADCA90CBB}" srcOrd="1" destOrd="0" presId="urn:microsoft.com/office/officeart/2005/8/layout/vList5"/>
    <dgm:cxn modelId="{39AA9C7C-EB98-4CF4-B70A-3449FC7BD834}" type="presParOf" srcId="{52E16C98-405E-4B9D-9998-C1E26B29BEA4}" destId="{832E22BF-2C45-47E6-87A0-77815910F0ED}" srcOrd="2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3" destOrd="0" presId="urn:microsoft.com/office/officeart/2005/8/layout/vList5"/>
    <dgm:cxn modelId="{878EF6ED-7AF1-480F-898C-E34586DA49CD}" type="presParOf" srcId="{52E16C98-405E-4B9D-9998-C1E26B29BEA4}" destId="{8F1300EB-1B69-45FA-83A5-344B7AD89590}" srcOrd="4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1.4×10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−45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3F8E1EB-AAB2-42EA-830B-C33A0F112BF9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2^(−23)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2^(−126)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1.4×10〗^(</a:t>
              </a:r>
              <a:r>
                <a:rPr lang="en-GB" b="0" i="0">
                  <a:latin typeface="Cambria Math" panose="02040503050406030204" pitchFamily="18" charset="0"/>
                </a:rPr>
                <a:t>−45)</a:t>
              </a:r>
              <a:endParaRPr lang="en-US" dirty="0"/>
            </a:p>
          </dgm:t>
        </dgm:pt>
      </mc:Fallback>
    </mc:AlternateConten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−126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1.17×10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−38</m:t>
                      </m:r>
                    </m:sup>
                  </m:sSup>
                </m:oMath>
              </a14:m>
              <a:endParaRPr lang="en-US" dirty="0"/>
            </a:p>
          </dgm:t>
        </dgm:pt>
      </mc:Choice>
      <mc:Fallback xmlns="">
        <dgm:pt modelId="{F7395F07-45B4-4BBE-9FB9-0C4AA9E089E4}">
          <dgm:prSet/>
          <dgm:spPr>
            <a:solidFill>
              <a:schemeClr val="accent1">
                <a:lumMod val="20000"/>
                <a:lumOff val="80000"/>
                <a:alpha val="90000"/>
              </a:schemeClr>
            </a:solidFill>
          </dgm:spPr>
          <dgm:t>
            <a:bodyPr/>
            <a:lstStyle/>
            <a:p>
              <a:r>
                <a:rPr lang="en-GB" dirty="0"/>
                <a:t>Single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±(1−2^(−23) )×2^(−126)≈±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1.17×10〗^(</a:t>
              </a:r>
              <a:r>
                <a:rPr lang="en-GB" b="0" i="0">
                  <a:latin typeface="Cambria Math" panose="02040503050406030204" pitchFamily="18" charset="0"/>
                </a:rPr>
                <a:t>−38)</a:t>
              </a:r>
              <a:endParaRPr lang="en-US" dirty="0"/>
            </a:p>
          </dgm:t>
        </dgm:pt>
      </mc:Fallback>
    </mc:AlternateConten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4.9×10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−324</m:t>
                      </m:r>
                    </m:sup>
                  </m:sSup>
                </m:oMath>
              </a14:m>
              <a:endParaRPr lang="en-GB" dirty="0"/>
            </a:p>
          </dgm:t>
        </dgm:pt>
      </mc:Choice>
      <mc:Fallback xmlns="">
        <dgm:pt modelId="{7BB92741-D53C-4108-B606-B6C3D7FC0A21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2^(−52)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2^(−1022)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4.9×10〗^(</a:t>
              </a:r>
              <a:r>
                <a:rPr lang="en-GB" b="0" i="0">
                  <a:latin typeface="Cambria Math" panose="02040503050406030204" pitchFamily="18" charset="0"/>
                </a:rPr>
                <a:t>−324)</a:t>
              </a:r>
              <a:endParaRPr lang="en-GB" dirty="0"/>
            </a:p>
          </dgm:t>
        </dgm:pt>
      </mc:Fallback>
    </mc:AlternateConten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14:m>
                <m:oMath xmlns:m="http://schemas.openxmlformats.org/officeDocument/2006/math">
                  <m:sSup>
                    <m:sSupPr>
                      <m:ctrlPr>
                        <a:rPr lang="en-GB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022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2.22×10</m:t>
                      </m:r>
                    </m:e>
                    <m: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−308</m:t>
                      </m:r>
                    </m:sup>
                  </m:sSup>
                </m:oMath>
              </a14:m>
              <a:endParaRPr lang="en-GB"/>
            </a:p>
          </dgm:t>
        </dgm:pt>
      </mc:Choice>
      <mc:Fallback xmlns="">
        <dgm:pt modelId="{450214FD-93D8-44F8-B4EF-C9E038091F19}">
          <dgm:prSet/>
          <dgm:spPr/>
          <dgm:t>
            <a:bodyPr/>
            <a:lstStyle/>
            <a:p>
              <a:r>
                <a:rPr lang="en-GB" dirty="0"/>
                <a:t>Double precision: </a:t>
              </a:r>
              <a:r>
                <a:rPr lang="en-GB" i="0">
                  <a:latin typeface="Cambria Math" panose="02040503050406030204" pitchFamily="18" charset="0"/>
                </a:rPr>
                <a:t>〖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±(1−2^(−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52) 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×2^(−1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022)</a:t>
              </a:r>
              <a:r>
                <a:rPr lang="en-GB" i="0">
                  <a:latin typeface="Cambria Math" panose="02040503050406030204" pitchFamily="18" charset="0"/>
                  <a:ea typeface="Cambria Math" panose="02040503050406030204" pitchFamily="18" charset="0"/>
                </a:rPr>
                <a:t>≈±</a:t>
              </a:r>
              <a:r>
                <a:rPr lang="en-GB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2.22×10〗^(</a:t>
              </a:r>
              <a:r>
                <a:rPr lang="en-GB" b="0" i="0">
                  <a:latin typeface="Cambria Math" panose="02040503050406030204" pitchFamily="18" charset="0"/>
                </a:rPr>
                <a:t>−308)</a:t>
              </a:r>
              <a:endParaRPr lang="en-GB"/>
            </a:p>
          </dgm:t>
        </dgm:pt>
      </mc:Fallback>
    </mc:AlternateConten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DE525C-3D2D-44EA-A7CB-1D65AAE47C3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A695861-CCD3-4F2F-8274-CAB113F8BAA7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Smallest denormalized value</a:t>
          </a:r>
        </a:p>
      </dgm:t>
    </dgm:pt>
    <dgm:pt modelId="{524EA6C3-78A2-4C47-9B92-6E05684BEB28}" type="parTrans" cxnId="{8382E993-9C5D-4064-B133-4CE2A572EE1F}">
      <dgm:prSet/>
      <dgm:spPr/>
      <dgm:t>
        <a:bodyPr/>
        <a:lstStyle/>
        <a:p>
          <a:endParaRPr lang="en-US"/>
        </a:p>
      </dgm:t>
    </dgm:pt>
    <dgm:pt modelId="{812A6715-FAAA-41FB-8CBA-BEDC9ED937B8}" type="sibTrans" cxnId="{8382E993-9C5D-4064-B133-4CE2A572EE1F}">
      <dgm:prSet/>
      <dgm:spPr/>
      <dgm:t>
        <a:bodyPr/>
        <a:lstStyle/>
        <a:p>
          <a:endParaRPr lang="en-US"/>
        </a:p>
      </dgm:t>
    </dgm:pt>
    <dgm:pt modelId="{F3F8E1EB-AAB2-42EA-830B-C33A0F112BF9}">
      <dgm:prSet/>
      <dgm:spPr>
        <a:blipFill>
          <a:blip xmlns:r="http://schemas.openxmlformats.org/officeDocument/2006/relationships" r:embed="rId1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07D3025-9D6B-4061-AA0C-7D7161098499}" type="parTrans" cxnId="{E630BA9E-8244-48AA-BB25-C964422AC965}">
      <dgm:prSet/>
      <dgm:spPr/>
      <dgm:t>
        <a:bodyPr/>
        <a:lstStyle/>
        <a:p>
          <a:endParaRPr lang="en-US"/>
        </a:p>
      </dgm:t>
    </dgm:pt>
    <dgm:pt modelId="{7A6B42DA-2371-4EBD-BD4E-E9F6038C01BA}" type="sibTrans" cxnId="{E630BA9E-8244-48AA-BB25-C964422AC965}">
      <dgm:prSet/>
      <dgm:spPr/>
      <dgm:t>
        <a:bodyPr/>
        <a:lstStyle/>
        <a:p>
          <a:endParaRPr lang="en-US"/>
        </a:p>
      </dgm:t>
    </dgm:pt>
    <dgm:pt modelId="{490261A9-CF44-48AF-B104-462342EB3A4D}">
      <dgm:prSet custT="1"/>
      <dgm:spPr>
        <a:solidFill>
          <a:schemeClr val="accent1"/>
        </a:solidFill>
      </dgm:spPr>
      <dgm:t>
        <a:bodyPr/>
        <a:lstStyle/>
        <a:p>
          <a:r>
            <a:rPr lang="en-US" sz="2800" dirty="0"/>
            <a:t>Largest denormalized value</a:t>
          </a:r>
        </a:p>
      </dgm:t>
    </dgm:pt>
    <dgm:pt modelId="{0C28F030-6846-4B63-9974-7CBF676DAEED}" type="parTrans" cxnId="{49FB35AC-FD1C-4951-BBA6-A2A100D75104}">
      <dgm:prSet/>
      <dgm:spPr/>
      <dgm:t>
        <a:bodyPr/>
        <a:lstStyle/>
        <a:p>
          <a:endParaRPr lang="en-US"/>
        </a:p>
      </dgm:t>
    </dgm:pt>
    <dgm:pt modelId="{B45FF289-BD0E-4A3A-B41E-676E2DF0A88E}" type="sibTrans" cxnId="{49FB35AC-FD1C-4951-BBA6-A2A100D75104}">
      <dgm:prSet/>
      <dgm:spPr/>
      <dgm:t>
        <a:bodyPr/>
        <a:lstStyle/>
        <a:p>
          <a:endParaRPr lang="en-US"/>
        </a:p>
      </dgm:t>
    </dgm:pt>
    <dgm:pt modelId="{F7395F07-45B4-4BBE-9FB9-0C4AA9E089E4}">
      <dgm:prSet/>
      <dgm:spPr>
        <a:blipFill>
          <a:blip xmlns:r="http://schemas.openxmlformats.org/officeDocument/2006/relationships" r:embed="rId2"/>
          <a:stretch>
            <a:fillRect l="-1587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46F5A079-477A-4666-88AC-9CA70C26985D}" type="parTrans" cxnId="{6B04B9C5-E31A-426A-A1E6-F53A603284BF}">
      <dgm:prSet/>
      <dgm:spPr/>
      <dgm:t>
        <a:bodyPr/>
        <a:lstStyle/>
        <a:p>
          <a:endParaRPr lang="en-US"/>
        </a:p>
      </dgm:t>
    </dgm:pt>
    <dgm:pt modelId="{0D55B9F9-951F-4A94-A0B3-D89A0C79E14A}" type="sibTrans" cxnId="{6B04B9C5-E31A-426A-A1E6-F53A603284BF}">
      <dgm:prSet/>
      <dgm:spPr/>
      <dgm:t>
        <a:bodyPr/>
        <a:lstStyle/>
        <a:p>
          <a:endParaRPr lang="en-US"/>
        </a:p>
      </dgm:t>
    </dgm:pt>
    <dgm:pt modelId="{7BB92741-D53C-4108-B606-B6C3D7FC0A21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9FEB1888-16DD-4660-B3D5-AC27920AA54A}" type="parTrans" cxnId="{6C768CD8-FA50-4726-95B5-2DA7C436C81E}">
      <dgm:prSet/>
      <dgm:spPr/>
      <dgm:t>
        <a:bodyPr/>
        <a:lstStyle/>
        <a:p>
          <a:endParaRPr lang="en-GB"/>
        </a:p>
      </dgm:t>
    </dgm:pt>
    <dgm:pt modelId="{6F46B338-9947-4EAE-9A40-30C58FEB5219}" type="sibTrans" cxnId="{6C768CD8-FA50-4726-95B5-2DA7C436C81E}">
      <dgm:prSet/>
      <dgm:spPr/>
      <dgm:t>
        <a:bodyPr/>
        <a:lstStyle/>
        <a:p>
          <a:endParaRPr lang="en-GB"/>
        </a:p>
      </dgm:t>
    </dgm:pt>
    <dgm:pt modelId="{450214FD-93D8-44F8-B4EF-C9E038091F19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14DCC95F-B91C-483D-9E11-1039C1B377D6}" type="parTrans" cxnId="{40C38C73-360B-4189-80B8-5668AA2D9733}">
      <dgm:prSet/>
      <dgm:spPr/>
      <dgm:t>
        <a:bodyPr/>
        <a:lstStyle/>
        <a:p>
          <a:endParaRPr lang="en-GB"/>
        </a:p>
      </dgm:t>
    </dgm:pt>
    <dgm:pt modelId="{8CB0030C-9E8B-421B-983C-5982B34DDAC0}" type="sibTrans" cxnId="{40C38C73-360B-4189-80B8-5668AA2D9733}">
      <dgm:prSet/>
      <dgm:spPr/>
      <dgm:t>
        <a:bodyPr/>
        <a:lstStyle/>
        <a:p>
          <a:endParaRPr lang="en-GB"/>
        </a:p>
      </dgm:t>
    </dgm:pt>
    <dgm:pt modelId="{52E16C98-405E-4B9D-9998-C1E26B29BEA4}" type="pres">
      <dgm:prSet presAssocID="{02DE525C-3D2D-44EA-A7CB-1D65AAE47C3C}" presName="Name0" presStyleCnt="0">
        <dgm:presLayoutVars>
          <dgm:dir/>
          <dgm:animLvl val="lvl"/>
          <dgm:resizeHandles val="exact"/>
        </dgm:presLayoutVars>
      </dgm:prSet>
      <dgm:spPr/>
    </dgm:pt>
    <dgm:pt modelId="{832E22BF-2C45-47E6-87A0-77815910F0ED}" type="pres">
      <dgm:prSet presAssocID="{0A695861-CCD3-4F2F-8274-CAB113F8BAA7}" presName="linNode" presStyleCnt="0"/>
      <dgm:spPr/>
    </dgm:pt>
    <dgm:pt modelId="{566A3ED4-17B1-43DE-AE20-ABF14674C83E}" type="pres">
      <dgm:prSet presAssocID="{0A695861-CCD3-4F2F-8274-CAB113F8BAA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1F82960-A79C-4FAB-82BD-05052FF53A86}" type="pres">
      <dgm:prSet presAssocID="{0A695861-CCD3-4F2F-8274-CAB113F8BAA7}" presName="descendantText" presStyleLbl="alignAccFollowNode1" presStyleIdx="0" presStyleCnt="2">
        <dgm:presLayoutVars>
          <dgm:bulletEnabled val="1"/>
        </dgm:presLayoutVars>
      </dgm:prSet>
      <dgm:spPr/>
    </dgm:pt>
    <dgm:pt modelId="{21C8A930-CFE8-4638-8407-452464FF63CA}" type="pres">
      <dgm:prSet presAssocID="{812A6715-FAAA-41FB-8CBA-BEDC9ED937B8}" presName="sp" presStyleCnt="0"/>
      <dgm:spPr/>
    </dgm:pt>
    <dgm:pt modelId="{8F1300EB-1B69-45FA-83A5-344B7AD89590}" type="pres">
      <dgm:prSet presAssocID="{490261A9-CF44-48AF-B104-462342EB3A4D}" presName="linNode" presStyleCnt="0"/>
      <dgm:spPr/>
    </dgm:pt>
    <dgm:pt modelId="{F038B1A2-21DB-4D54-964D-97E013AC6B09}" type="pres">
      <dgm:prSet presAssocID="{490261A9-CF44-48AF-B104-462342EB3A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49A6D4B-1261-4685-8686-900A6553305A}" type="pres">
      <dgm:prSet presAssocID="{490261A9-CF44-48AF-B104-462342EB3A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0D5E640-6A21-4681-A947-E07A2723A043}" type="presOf" srcId="{0A695861-CCD3-4F2F-8274-CAB113F8BAA7}" destId="{566A3ED4-17B1-43DE-AE20-ABF14674C83E}" srcOrd="0" destOrd="0" presId="urn:microsoft.com/office/officeart/2005/8/layout/vList5"/>
    <dgm:cxn modelId="{7E603965-0D74-4DBF-90A8-57416146FD4A}" type="presOf" srcId="{F7395F07-45B4-4BBE-9FB9-0C4AA9E089E4}" destId="{049A6D4B-1261-4685-8686-900A6553305A}" srcOrd="0" destOrd="0" presId="urn:microsoft.com/office/officeart/2005/8/layout/vList5"/>
    <dgm:cxn modelId="{BB984D6F-3F02-4CF7-A293-6E48DCF003D6}" type="presOf" srcId="{490261A9-CF44-48AF-B104-462342EB3A4D}" destId="{F038B1A2-21DB-4D54-964D-97E013AC6B09}" srcOrd="0" destOrd="0" presId="urn:microsoft.com/office/officeart/2005/8/layout/vList5"/>
    <dgm:cxn modelId="{40C38C73-360B-4189-80B8-5668AA2D9733}" srcId="{490261A9-CF44-48AF-B104-462342EB3A4D}" destId="{450214FD-93D8-44F8-B4EF-C9E038091F19}" srcOrd="1" destOrd="0" parTransId="{14DCC95F-B91C-483D-9E11-1039C1B377D6}" sibTransId="{8CB0030C-9E8B-421B-983C-5982B34DDAC0}"/>
    <dgm:cxn modelId="{8382E993-9C5D-4064-B133-4CE2A572EE1F}" srcId="{02DE525C-3D2D-44EA-A7CB-1D65AAE47C3C}" destId="{0A695861-CCD3-4F2F-8274-CAB113F8BAA7}" srcOrd="0" destOrd="0" parTransId="{524EA6C3-78A2-4C47-9B92-6E05684BEB28}" sibTransId="{812A6715-FAAA-41FB-8CBA-BEDC9ED937B8}"/>
    <dgm:cxn modelId="{E630BA9E-8244-48AA-BB25-C964422AC965}" srcId="{0A695861-CCD3-4F2F-8274-CAB113F8BAA7}" destId="{F3F8E1EB-AAB2-42EA-830B-C33A0F112BF9}" srcOrd="0" destOrd="0" parTransId="{407D3025-9D6B-4061-AA0C-7D7161098499}" sibTransId="{7A6B42DA-2371-4EBD-BD4E-E9F6038C01BA}"/>
    <dgm:cxn modelId="{49FB35AC-FD1C-4951-BBA6-A2A100D75104}" srcId="{02DE525C-3D2D-44EA-A7CB-1D65AAE47C3C}" destId="{490261A9-CF44-48AF-B104-462342EB3A4D}" srcOrd="1" destOrd="0" parTransId="{0C28F030-6846-4B63-9974-7CBF676DAEED}" sibTransId="{B45FF289-BD0E-4A3A-B41E-676E2DF0A88E}"/>
    <dgm:cxn modelId="{E7058AAF-A127-4322-A980-A79262FAD6E7}" type="presOf" srcId="{02DE525C-3D2D-44EA-A7CB-1D65AAE47C3C}" destId="{52E16C98-405E-4B9D-9998-C1E26B29BEA4}" srcOrd="0" destOrd="0" presId="urn:microsoft.com/office/officeart/2005/8/layout/vList5"/>
    <dgm:cxn modelId="{6B04B9C5-E31A-426A-A1E6-F53A603284BF}" srcId="{490261A9-CF44-48AF-B104-462342EB3A4D}" destId="{F7395F07-45B4-4BBE-9FB9-0C4AA9E089E4}" srcOrd="0" destOrd="0" parTransId="{46F5A079-477A-4666-88AC-9CA70C26985D}" sibTransId="{0D55B9F9-951F-4A94-A0B3-D89A0C79E14A}"/>
    <dgm:cxn modelId="{6C768CD8-FA50-4726-95B5-2DA7C436C81E}" srcId="{0A695861-CCD3-4F2F-8274-CAB113F8BAA7}" destId="{7BB92741-D53C-4108-B606-B6C3D7FC0A21}" srcOrd="1" destOrd="0" parTransId="{9FEB1888-16DD-4660-B3D5-AC27920AA54A}" sibTransId="{6F46B338-9947-4EAE-9A40-30C58FEB5219}"/>
    <dgm:cxn modelId="{E2DDF9D8-B94A-4791-B4D3-ED53EFDBB033}" type="presOf" srcId="{7BB92741-D53C-4108-B606-B6C3D7FC0A21}" destId="{E1F82960-A79C-4FAB-82BD-05052FF53A86}" srcOrd="0" destOrd="1" presId="urn:microsoft.com/office/officeart/2005/8/layout/vList5"/>
    <dgm:cxn modelId="{F03251EA-ECC8-4B89-A800-25C7FD230C01}" type="presOf" srcId="{450214FD-93D8-44F8-B4EF-C9E038091F19}" destId="{049A6D4B-1261-4685-8686-900A6553305A}" srcOrd="0" destOrd="1" presId="urn:microsoft.com/office/officeart/2005/8/layout/vList5"/>
    <dgm:cxn modelId="{1F8D83F2-EE28-4B3B-B16A-DFBBA9799E6E}" type="presOf" srcId="{F3F8E1EB-AAB2-42EA-830B-C33A0F112BF9}" destId="{E1F82960-A79C-4FAB-82BD-05052FF53A86}" srcOrd="0" destOrd="0" presId="urn:microsoft.com/office/officeart/2005/8/layout/vList5"/>
    <dgm:cxn modelId="{39AA9C7C-EB98-4CF4-B70A-3449FC7BD834}" type="presParOf" srcId="{52E16C98-405E-4B9D-9998-C1E26B29BEA4}" destId="{832E22BF-2C45-47E6-87A0-77815910F0ED}" srcOrd="0" destOrd="0" presId="urn:microsoft.com/office/officeart/2005/8/layout/vList5"/>
    <dgm:cxn modelId="{C2038740-7ED7-4C98-A943-3CF323246658}" type="presParOf" srcId="{832E22BF-2C45-47E6-87A0-77815910F0ED}" destId="{566A3ED4-17B1-43DE-AE20-ABF14674C83E}" srcOrd="0" destOrd="0" presId="urn:microsoft.com/office/officeart/2005/8/layout/vList5"/>
    <dgm:cxn modelId="{309A29DE-2E29-419A-80C5-7FA160B8F5D0}" type="presParOf" srcId="{832E22BF-2C45-47E6-87A0-77815910F0ED}" destId="{E1F82960-A79C-4FAB-82BD-05052FF53A86}" srcOrd="1" destOrd="0" presId="urn:microsoft.com/office/officeart/2005/8/layout/vList5"/>
    <dgm:cxn modelId="{FF6583E6-D048-4174-B0FD-120CBDA4F1DB}" type="presParOf" srcId="{52E16C98-405E-4B9D-9998-C1E26B29BEA4}" destId="{21C8A930-CFE8-4638-8407-452464FF63CA}" srcOrd="1" destOrd="0" presId="urn:microsoft.com/office/officeart/2005/8/layout/vList5"/>
    <dgm:cxn modelId="{878EF6ED-7AF1-480F-898C-E34586DA49CD}" type="presParOf" srcId="{52E16C98-405E-4B9D-9998-C1E26B29BEA4}" destId="{8F1300EB-1B69-45FA-83A5-344B7AD89590}" srcOrd="2" destOrd="0" presId="urn:microsoft.com/office/officeart/2005/8/layout/vList5"/>
    <dgm:cxn modelId="{A223C06D-52D1-411D-B5E4-18AB20116B98}" type="presParOf" srcId="{8F1300EB-1B69-45FA-83A5-344B7AD89590}" destId="{F038B1A2-21DB-4D54-964D-97E013AC6B09}" srcOrd="0" destOrd="0" presId="urn:microsoft.com/office/officeart/2005/8/layout/vList5"/>
    <dgm:cxn modelId="{3F8F146B-6927-42A0-AAE7-7CD621190A14}" type="presParOf" srcId="{8F1300EB-1B69-45FA-83A5-344B7AD89590}" destId="{049A6D4B-1261-4685-8686-900A6553305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/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/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l"/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/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/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+ 0.016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/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/>
        </a:p>
      </dgm:t>
    </dgm:pt>
    <dgm:pt modelId="{0E1FC01D-027E-47C6-BB13-A3A34DA5436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1800" dirty="0">
              <a:latin typeface="+mn-lt"/>
            </a:rPr>
            <a:t>9.999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+ </a:t>
          </a:r>
          <a:r>
            <a:rPr lang="en-US" sz="2000" dirty="0">
              <a:latin typeface="+mn-lt"/>
            </a:rPr>
            <a:t>0.016</a:t>
          </a:r>
          <a:r>
            <a:rPr lang="en-US" sz="1800" dirty="0">
              <a:latin typeface="+mn-lt"/>
            </a:rPr>
            <a:t> × 10</a:t>
          </a:r>
          <a:r>
            <a:rPr lang="en-US" sz="1800" baseline="30000" dirty="0">
              <a:latin typeface="+mn-lt"/>
            </a:rPr>
            <a:t>1</a:t>
          </a:r>
          <a:r>
            <a:rPr lang="en-US" sz="1800" dirty="0">
              <a:latin typeface="+mn-lt"/>
            </a:rPr>
            <a:t> = 10.015 × 10</a:t>
          </a:r>
          <a:r>
            <a:rPr lang="en-US" sz="1800" baseline="30000" dirty="0">
              <a:latin typeface="+mn-lt"/>
            </a:rPr>
            <a:t>1</a:t>
          </a:r>
          <a:endParaRPr lang="en-US" sz="1800" dirty="0">
            <a:latin typeface="+mn-lt"/>
          </a:endParaRP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/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/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/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/>
        </a:p>
      </dgm:t>
    </dgm:pt>
    <dgm:pt modelId="{A1FA837B-7A76-4A8A-8A12-FA5D2E8EA757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1.0015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/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/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/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/>
        </a:p>
      </dgm:t>
    </dgm:pt>
    <dgm:pt modelId="{5FA8F5B6-9185-47B8-BA50-F47655C7FD6F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 algn="ctr"/>
          <a:r>
            <a:rPr lang="en-US" sz="2000" dirty="0">
              <a:latin typeface="+mn-lt"/>
            </a:rPr>
            <a:t>1.002 × 10</a:t>
          </a:r>
          <a:r>
            <a:rPr lang="en-US" sz="2000" baseline="30000" dirty="0">
              <a:latin typeface="+mn-lt"/>
            </a:rPr>
            <a:t>2</a:t>
          </a:r>
          <a:endParaRPr lang="en-US" sz="2000" dirty="0">
            <a:latin typeface="+mn-lt"/>
          </a:endParaRP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/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/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/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/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0.1110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41ADE9CA-4E67-4256-9119-F4E83CC8FF74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1.000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−1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+ −〖0.1110〗_2×2^(−1)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1.000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+ –0.111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= 0.001</m:t>
                    </m:r>
                    <m:r>
                      <a:rPr lang="en-US" altLang="en-US" sz="16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alt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m:oMathPara>
              </a14:m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0E1FC01D-027E-47C6-BB13-A3A34DA5436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altLang="en-US" sz="1600" i="0" dirty="0">
                  <a:latin typeface="Cambria Math" panose="02040503050406030204" pitchFamily="18" charset="0"/>
                </a:rPr>
                <a:t>1.000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+ –0.111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 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= 0.001</a:t>
              </a:r>
              <a:r>
                <a:rPr lang="en-US" altLang="en-US" sz="1600" i="0" baseline="-2500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i="0" dirty="0">
                  <a:latin typeface="Cambria Math" panose="02040503050406030204" pitchFamily="18" charset="0"/>
                </a:rPr>
                <a:t> × 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2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^(</a:t>
              </a:r>
              <a:r>
                <a:rPr lang="en-GB" altLang="en-US" sz="1600" b="0" i="0" dirty="0">
                  <a:latin typeface="Cambria Math" panose="02040503050406030204" pitchFamily="18" charset="0"/>
                </a:rPr>
                <a:t>−1</a:t>
              </a:r>
              <a:r>
                <a:rPr lang="en-US" altLang="en-US" sz="1600" b="0" i="0" dirty="0">
                  <a:latin typeface="Cambria Math" panose="02040503050406030204" pitchFamily="18" charset="0"/>
                </a:rPr>
                <a:t>)</a:t>
              </a:r>
              <a:endPara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1FA837B-7A76-4A8A-8A12-FA5D2E8EA757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=0.0625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5FA8F5B6-9185-47B8-BA50-F47655C7FD6F}">
          <dgm:prSet custT="1"/>
          <dgm:spPr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solidFill>
                <a:schemeClr val="accent1">
                  <a:lumMod val="20000"/>
                  <a:lumOff val="80000"/>
                  <a:alpha val="90000"/>
                </a:schemeClr>
              </a:solidFill>
            </a:ln>
          </dgm:spPr>
          <dgm:t>
            <a:bodyPr/>
            <a:lstStyle/>
            <a:p>
              <a:pPr/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〖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1.0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〗_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i="0">
                  <a:latin typeface="Cambria Math" panose="02040503050406030204" pitchFamily="18" charset="0"/>
                  <a:ea typeface="Cambria Math" panose="02040503050406030204" pitchFamily="18" charset="0"/>
                </a:rPr>
                <a:t>×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^(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−4</a:t>
              </a:r>
              <a:r>
                <a:rPr lang="en-US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en-GB" sz="2000" b="0" i="0">
                  <a:latin typeface="Cambria Math" panose="02040503050406030204" pitchFamily="18" charset="0"/>
                  <a:ea typeface="Cambria Math" panose="02040503050406030204" pitchFamily="18" charset="0"/>
                </a:rPr>
                <a:t>=0.0625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D89A9B-37D6-4568-A12C-914244A113C6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81EA55-0BD9-4DE0-8050-0120F9F25196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gm:t>
    </dgm:pt>
    <dgm:pt modelId="{F03F231C-1046-45C3-AFF4-FCE881B96D6E}" type="par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5806B52-0F60-4C40-BBDC-00B83BD32649}" type="sibTrans" cxnId="{0E9D38C8-D128-44D2-B17A-3094035144D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20E265-1210-4145-894E-559E753243D5}">
      <dgm:prSet custT="1"/>
      <dgm:spPr>
        <a:blipFill>
          <a:blip xmlns:r="http://schemas.openxmlformats.org/officeDocument/2006/relationships" r:embed="rId1"/>
          <a:stretch>
            <a:fillRect l="-1067" t="-15625"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361BB01-D48A-42FF-A20D-7570F5067BA1}" type="par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D197A528-BEA0-49E9-9E9E-EEC8E70AEA63}" type="sibTrans" cxnId="{DE3B8183-E83D-4F58-8479-BFE1163CB269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1ADE9CA-4E67-4256-9119-F4E83CC8FF74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E104B058-9497-4229-8CFC-EBA4C1063C67}" type="par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6C6F34D-BDFC-461D-934E-27A920F87FA7}" type="sibTrans" cxnId="{0A3B72A6-417A-4F9B-8596-E3E8652E228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E1FC01D-027E-47C6-BB13-A3A34DA5436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9975D89-37F4-4345-AEE4-532798D6A6B7}" type="par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0E1A46C-651C-4151-8179-52F6BE5350E7}" type="sibTrans" cxnId="{4561D462-3E5C-4055-9E4F-984F9ACD495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2135D22-56A8-4B43-9A05-4D8E8AF0CFBF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3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4EA00987-1882-4627-8FE6-1A2F7BC2D2D9}" type="par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F34A5E-7DEF-4C8A-9E5F-877133B0FB0B}" type="sibTrans" cxnId="{C39171F4-ACCA-4743-8955-14E632C7D6D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1FA837B-7A76-4A8A-8A12-FA5D2E8EA757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12ACAC34-8538-4ACF-BD36-C19966DAACCC}" type="par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BBCA597-E12A-449C-AC8A-C64B2985D416}" type="sibTrans" cxnId="{504C8265-9443-4E05-91A1-F7B4FC859E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FE4F7D41-15EE-4F77-B5C1-D225D0479291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05DCCB9A-8187-4890-8E78-45DBFFF8E440}" type="par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F0A8AA7-A6E3-4AA4-BE19-26F6E880EFBF}" type="sibTrans" cxnId="{B136F518-8C83-4301-9D19-974140428AFF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FA8F5B6-9185-47B8-BA50-F47655C7FD6F}">
      <dgm:prSet custT="1"/>
      <dgm:spPr>
        <a:blipFill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734F37A5-D6FC-4465-A9B1-BB626D2BF44A}" type="par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8B67307-1DD7-49D1-8357-F8A1AFFF086E}" type="sibTrans" cxnId="{7F97EBFC-3A91-4A9D-AC7E-65A7B029D6C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794D2C0-1AEC-4B86-9689-E089FA4D4755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gm:t>
    </dgm:pt>
    <dgm:pt modelId="{8F47948D-31F5-4BC3-B4F9-F46CA2EF7ECB}" type="sib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CBC96F-B65C-4B67-B5C4-BAE8A4D64941}" type="parTrans" cxnId="{9BE34F84-E2FC-4994-93B8-5543895456B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B4E7B51-7619-42A6-8F25-AD3EF6F7F089}" type="pres">
      <dgm:prSet presAssocID="{84D89A9B-37D6-4568-A12C-914244A113C6}" presName="Name0" presStyleCnt="0">
        <dgm:presLayoutVars>
          <dgm:dir/>
          <dgm:animLvl val="lvl"/>
          <dgm:resizeHandles val="exact"/>
        </dgm:presLayoutVars>
      </dgm:prSet>
      <dgm:spPr/>
    </dgm:pt>
    <dgm:pt modelId="{BB435A17-6766-4935-BEA1-84FE135B8B33}" type="pres">
      <dgm:prSet presAssocID="{FE4F7D41-15EE-4F77-B5C1-D225D0479291}" presName="boxAndChildren" presStyleCnt="0"/>
      <dgm:spPr/>
    </dgm:pt>
    <dgm:pt modelId="{EE30AD74-5224-4FEA-B200-C4FF746D474E}" type="pres">
      <dgm:prSet presAssocID="{FE4F7D41-15EE-4F77-B5C1-D225D0479291}" presName="parentTextBox" presStyleLbl="alignNode1" presStyleIdx="0" presStyleCnt="4"/>
      <dgm:spPr/>
    </dgm:pt>
    <dgm:pt modelId="{EEB0EA8A-12DB-4DA6-82EE-6153BF182592}" type="pres">
      <dgm:prSet presAssocID="{FE4F7D41-15EE-4F77-B5C1-D225D0479291}" presName="descendantBox" presStyleLbl="bgAccFollowNode1" presStyleIdx="0" presStyleCnt="4"/>
      <dgm:spPr/>
    </dgm:pt>
    <dgm:pt modelId="{B83BCDDD-0299-4C02-AD90-18173A6B1FED}" type="pres">
      <dgm:prSet presAssocID="{BDF34A5E-7DEF-4C8A-9E5F-877133B0FB0B}" presName="sp" presStyleCnt="0"/>
      <dgm:spPr/>
    </dgm:pt>
    <dgm:pt modelId="{E8CBBB58-FFBC-4373-8089-9969318D8BB1}" type="pres">
      <dgm:prSet presAssocID="{52135D22-56A8-4B43-9A05-4D8E8AF0CFBF}" presName="arrowAndChildren" presStyleCnt="0"/>
      <dgm:spPr/>
    </dgm:pt>
    <dgm:pt modelId="{965142BA-5A9A-4996-AA0E-817E91F3B423}" type="pres">
      <dgm:prSet presAssocID="{52135D22-56A8-4B43-9A05-4D8E8AF0CFBF}" presName="parentTextArrow" presStyleLbl="node1" presStyleIdx="0" presStyleCnt="0"/>
      <dgm:spPr/>
    </dgm:pt>
    <dgm:pt modelId="{34B87A81-2E45-4303-B9A2-C356E34063DF}" type="pres">
      <dgm:prSet presAssocID="{52135D22-56A8-4B43-9A05-4D8E8AF0CFBF}" presName="arrow" presStyleLbl="alignNode1" presStyleIdx="1" presStyleCnt="4"/>
      <dgm:spPr/>
    </dgm:pt>
    <dgm:pt modelId="{F6FEC890-AFE0-4395-A688-BF5A633CA828}" type="pres">
      <dgm:prSet presAssocID="{52135D22-56A8-4B43-9A05-4D8E8AF0CFBF}" presName="descendantArrow" presStyleLbl="bgAccFollowNode1" presStyleIdx="1" presStyleCnt="4"/>
      <dgm:spPr/>
    </dgm:pt>
    <dgm:pt modelId="{DD151501-7D02-4014-9865-F117DCC9C1DC}" type="pres">
      <dgm:prSet presAssocID="{8F47948D-31F5-4BC3-B4F9-F46CA2EF7ECB}" presName="sp" presStyleCnt="0"/>
      <dgm:spPr/>
    </dgm:pt>
    <dgm:pt modelId="{8A160831-5063-4CA3-B8F1-00D8B05ECE46}" type="pres">
      <dgm:prSet presAssocID="{E794D2C0-1AEC-4B86-9689-E089FA4D4755}" presName="arrowAndChildren" presStyleCnt="0"/>
      <dgm:spPr/>
    </dgm:pt>
    <dgm:pt modelId="{854C64CF-1062-4CAA-841A-6EB75782515F}" type="pres">
      <dgm:prSet presAssocID="{E794D2C0-1AEC-4B86-9689-E089FA4D4755}" presName="parentTextArrow" presStyleLbl="node1" presStyleIdx="0" presStyleCnt="0"/>
      <dgm:spPr/>
    </dgm:pt>
    <dgm:pt modelId="{F542466F-C71C-4D26-B777-64E684D086A2}" type="pres">
      <dgm:prSet presAssocID="{E794D2C0-1AEC-4B86-9689-E089FA4D4755}" presName="arrow" presStyleLbl="alignNode1" presStyleIdx="2" presStyleCnt="4"/>
      <dgm:spPr/>
    </dgm:pt>
    <dgm:pt modelId="{5938D677-27D8-498F-938F-BFA51BDAB4A2}" type="pres">
      <dgm:prSet presAssocID="{E794D2C0-1AEC-4B86-9689-E089FA4D4755}" presName="descendantArrow" presStyleLbl="bgAccFollowNode1" presStyleIdx="2" presStyleCnt="4"/>
      <dgm:spPr/>
    </dgm:pt>
    <dgm:pt modelId="{B338A340-A594-4FD4-A5AA-F268E78E953B}" type="pres">
      <dgm:prSet presAssocID="{C5806B52-0F60-4C40-BBDC-00B83BD32649}" presName="sp" presStyleCnt="0"/>
      <dgm:spPr/>
    </dgm:pt>
    <dgm:pt modelId="{BAF407F9-44A9-451D-82D4-C6C8B20245E8}" type="pres">
      <dgm:prSet presAssocID="{7681EA55-0BD9-4DE0-8050-0120F9F25196}" presName="arrowAndChildren" presStyleCnt="0"/>
      <dgm:spPr/>
    </dgm:pt>
    <dgm:pt modelId="{D3771DAD-9134-4384-A9F4-6291D8127C18}" type="pres">
      <dgm:prSet presAssocID="{7681EA55-0BD9-4DE0-8050-0120F9F25196}" presName="parentTextArrow" presStyleLbl="node1" presStyleIdx="0" presStyleCnt="0"/>
      <dgm:spPr/>
    </dgm:pt>
    <dgm:pt modelId="{763245A0-2D20-4B32-BC52-A1E7BB4467E9}" type="pres">
      <dgm:prSet presAssocID="{7681EA55-0BD9-4DE0-8050-0120F9F25196}" presName="arrow" presStyleLbl="alignNode1" presStyleIdx="3" presStyleCnt="4"/>
      <dgm:spPr/>
    </dgm:pt>
    <dgm:pt modelId="{6ABFAA3B-FA42-41EA-A28B-B1ABF59910C1}" type="pres">
      <dgm:prSet presAssocID="{7681EA55-0BD9-4DE0-8050-0120F9F25196}" presName="descendantArrow" presStyleLbl="bgAccFollowNode1" presStyleIdx="3" presStyleCnt="4"/>
      <dgm:spPr/>
    </dgm:pt>
  </dgm:ptLst>
  <dgm:cxnLst>
    <dgm:cxn modelId="{09D8C401-C9BC-4602-8C5E-294A49689759}" type="presOf" srcId="{84D89A9B-37D6-4568-A12C-914244A113C6}" destId="{AB4E7B51-7619-42A6-8F25-AD3EF6F7F089}" srcOrd="0" destOrd="0" presId="urn:microsoft.com/office/officeart/2016/7/layout/VerticalDownArrowProcess"/>
    <dgm:cxn modelId="{B136F518-8C83-4301-9D19-974140428AFF}" srcId="{84D89A9B-37D6-4568-A12C-914244A113C6}" destId="{FE4F7D41-15EE-4F77-B5C1-D225D0479291}" srcOrd="3" destOrd="0" parTransId="{05DCCB9A-8187-4890-8E78-45DBFFF8E440}" sibTransId="{6F0A8AA7-A6E3-4AA4-BE19-26F6E880EFBF}"/>
    <dgm:cxn modelId="{8E661F25-68FF-4FD1-8B0C-7CFADACD4AC7}" type="presOf" srcId="{52135D22-56A8-4B43-9A05-4D8E8AF0CFBF}" destId="{965142BA-5A9A-4996-AA0E-817E91F3B423}" srcOrd="0" destOrd="0" presId="urn:microsoft.com/office/officeart/2016/7/layout/VerticalDownArrowProcess"/>
    <dgm:cxn modelId="{FACF6235-F454-406F-89E1-2A3F07AF0BD7}" type="presOf" srcId="{7681EA55-0BD9-4DE0-8050-0120F9F25196}" destId="{D3771DAD-9134-4384-A9F4-6291D8127C18}" srcOrd="0" destOrd="0" presId="urn:microsoft.com/office/officeart/2016/7/layout/VerticalDownArrowProcess"/>
    <dgm:cxn modelId="{4561D462-3E5C-4055-9E4F-984F9ACD4952}" srcId="{E794D2C0-1AEC-4B86-9689-E089FA4D4755}" destId="{0E1FC01D-027E-47C6-BB13-A3A34DA54367}" srcOrd="0" destOrd="0" parTransId="{99975D89-37F4-4345-AEE4-532798D6A6B7}" sibTransId="{A0E1A46C-651C-4151-8179-52F6BE5350E7}"/>
    <dgm:cxn modelId="{504C8265-9443-4E05-91A1-F7B4FC859E32}" srcId="{52135D22-56A8-4B43-9A05-4D8E8AF0CFBF}" destId="{A1FA837B-7A76-4A8A-8A12-FA5D2E8EA757}" srcOrd="0" destOrd="0" parTransId="{12ACAC34-8538-4ACF-BD36-C19966DAACCC}" sibTransId="{2BBCA597-E12A-449C-AC8A-C64B2985D416}"/>
    <dgm:cxn modelId="{CEB2FC70-763D-4F2B-9F74-11C4E7D55398}" type="presOf" srcId="{FE4F7D41-15EE-4F77-B5C1-D225D0479291}" destId="{EE30AD74-5224-4FEA-B200-C4FF746D474E}" srcOrd="0" destOrd="0" presId="urn:microsoft.com/office/officeart/2016/7/layout/VerticalDownArrowProcess"/>
    <dgm:cxn modelId="{DE3B8183-E83D-4F58-8479-BFE1163CB269}" srcId="{7681EA55-0BD9-4DE0-8050-0120F9F25196}" destId="{0D20E265-1210-4145-894E-559E753243D5}" srcOrd="0" destOrd="0" parTransId="{9361BB01-D48A-42FF-A20D-7570F5067BA1}" sibTransId="{D197A528-BEA0-49E9-9E9E-EEC8E70AEA63}"/>
    <dgm:cxn modelId="{9BE34F84-E2FC-4994-93B8-5543895456BB}" srcId="{84D89A9B-37D6-4568-A12C-914244A113C6}" destId="{E794D2C0-1AEC-4B86-9689-E089FA4D4755}" srcOrd="1" destOrd="0" parTransId="{90CBC96F-B65C-4B67-B5C4-BAE8A4D64941}" sibTransId="{8F47948D-31F5-4BC3-B4F9-F46CA2EF7ECB}"/>
    <dgm:cxn modelId="{0A3B72A6-417A-4F9B-8596-E3E8652E228F}" srcId="{7681EA55-0BD9-4DE0-8050-0120F9F25196}" destId="{41ADE9CA-4E67-4256-9119-F4E83CC8FF74}" srcOrd="1" destOrd="0" parTransId="{E104B058-9497-4229-8CFC-EBA4C1063C67}" sibTransId="{46C6F34D-BDFC-461D-934E-27A920F87FA7}"/>
    <dgm:cxn modelId="{FB91CAAB-7465-462D-8B9D-21EE3182DEB7}" type="presOf" srcId="{41ADE9CA-4E67-4256-9119-F4E83CC8FF74}" destId="{6ABFAA3B-FA42-41EA-A28B-B1ABF59910C1}" srcOrd="0" destOrd="1" presId="urn:microsoft.com/office/officeart/2016/7/layout/VerticalDownArrowProcess"/>
    <dgm:cxn modelId="{A44508BA-47BF-464C-A460-20B4CF25B868}" type="presOf" srcId="{E794D2C0-1AEC-4B86-9689-E089FA4D4755}" destId="{F542466F-C71C-4D26-B777-64E684D086A2}" srcOrd="1" destOrd="0" presId="urn:microsoft.com/office/officeart/2016/7/layout/VerticalDownArrowProcess"/>
    <dgm:cxn modelId="{1065D3BC-0E5E-4618-8FB0-2E380E256367}" type="presOf" srcId="{0D20E265-1210-4145-894E-559E753243D5}" destId="{6ABFAA3B-FA42-41EA-A28B-B1ABF59910C1}" srcOrd="0" destOrd="0" presId="urn:microsoft.com/office/officeart/2016/7/layout/VerticalDownArrowProcess"/>
    <dgm:cxn modelId="{0E9D38C8-D128-44D2-B17A-3094035144DB}" srcId="{84D89A9B-37D6-4568-A12C-914244A113C6}" destId="{7681EA55-0BD9-4DE0-8050-0120F9F25196}" srcOrd="0" destOrd="0" parTransId="{F03F231C-1046-45C3-AFF4-FCE881B96D6E}" sibTransId="{C5806B52-0F60-4C40-BBDC-00B83BD32649}"/>
    <dgm:cxn modelId="{8D3C1ACE-4CE5-4E14-86B5-8752C412B833}" type="presOf" srcId="{7681EA55-0BD9-4DE0-8050-0120F9F25196}" destId="{763245A0-2D20-4B32-BC52-A1E7BB4467E9}" srcOrd="1" destOrd="0" presId="urn:microsoft.com/office/officeart/2016/7/layout/VerticalDownArrowProcess"/>
    <dgm:cxn modelId="{9F3740DA-3807-444C-BAAA-39A13CA52F21}" type="presOf" srcId="{0E1FC01D-027E-47C6-BB13-A3A34DA54367}" destId="{5938D677-27D8-498F-938F-BFA51BDAB4A2}" srcOrd="0" destOrd="0" presId="urn:microsoft.com/office/officeart/2016/7/layout/VerticalDownArrowProcess"/>
    <dgm:cxn modelId="{27E311EA-962D-4D9A-AD5F-DAB3ED6BCD32}" type="presOf" srcId="{E794D2C0-1AEC-4B86-9689-E089FA4D4755}" destId="{854C64CF-1062-4CAA-841A-6EB75782515F}" srcOrd="0" destOrd="0" presId="urn:microsoft.com/office/officeart/2016/7/layout/VerticalDownArrowProcess"/>
    <dgm:cxn modelId="{103FB4EF-7034-4D18-AD36-E7850F5B55C5}" type="presOf" srcId="{5FA8F5B6-9185-47B8-BA50-F47655C7FD6F}" destId="{EEB0EA8A-12DB-4DA6-82EE-6153BF182592}" srcOrd="0" destOrd="0" presId="urn:microsoft.com/office/officeart/2016/7/layout/VerticalDownArrowProcess"/>
    <dgm:cxn modelId="{BBC493F0-5DD5-455D-81AC-518731DEC7C9}" type="presOf" srcId="{52135D22-56A8-4B43-9A05-4D8E8AF0CFBF}" destId="{34B87A81-2E45-4303-B9A2-C356E34063DF}" srcOrd="1" destOrd="0" presId="urn:microsoft.com/office/officeart/2016/7/layout/VerticalDownArrowProcess"/>
    <dgm:cxn modelId="{C39171F4-ACCA-4743-8955-14E632C7D6DE}" srcId="{84D89A9B-37D6-4568-A12C-914244A113C6}" destId="{52135D22-56A8-4B43-9A05-4D8E8AF0CFBF}" srcOrd="2" destOrd="0" parTransId="{4EA00987-1882-4627-8FE6-1A2F7BC2D2D9}" sibTransId="{BDF34A5E-7DEF-4C8A-9E5F-877133B0FB0B}"/>
    <dgm:cxn modelId="{CF915CF6-2B9F-42F0-8015-97C758F99E88}" type="presOf" srcId="{A1FA837B-7A76-4A8A-8A12-FA5D2E8EA757}" destId="{F6FEC890-AFE0-4395-A688-BF5A633CA828}" srcOrd="0" destOrd="0" presId="urn:microsoft.com/office/officeart/2016/7/layout/VerticalDownArrowProcess"/>
    <dgm:cxn modelId="{7F97EBFC-3A91-4A9D-AC7E-65A7B029D6CE}" srcId="{FE4F7D41-15EE-4F77-B5C1-D225D0479291}" destId="{5FA8F5B6-9185-47B8-BA50-F47655C7FD6F}" srcOrd="0" destOrd="0" parTransId="{734F37A5-D6FC-4465-A9B1-BB626D2BF44A}" sibTransId="{08B67307-1DD7-49D1-8357-F8A1AFFF086E}"/>
    <dgm:cxn modelId="{77622945-3E32-4006-B362-06CB16D2B53F}" type="presParOf" srcId="{AB4E7B51-7619-42A6-8F25-AD3EF6F7F089}" destId="{BB435A17-6766-4935-BEA1-84FE135B8B33}" srcOrd="0" destOrd="0" presId="urn:microsoft.com/office/officeart/2016/7/layout/VerticalDownArrowProcess"/>
    <dgm:cxn modelId="{D8469200-24F3-4679-B4C5-4EA607DB2B2A}" type="presParOf" srcId="{BB435A17-6766-4935-BEA1-84FE135B8B33}" destId="{EE30AD74-5224-4FEA-B200-C4FF746D474E}" srcOrd="0" destOrd="0" presId="urn:microsoft.com/office/officeart/2016/7/layout/VerticalDownArrowProcess"/>
    <dgm:cxn modelId="{1F3F4C9B-1457-46EA-B46B-A6C070676280}" type="presParOf" srcId="{BB435A17-6766-4935-BEA1-84FE135B8B33}" destId="{EEB0EA8A-12DB-4DA6-82EE-6153BF182592}" srcOrd="1" destOrd="0" presId="urn:microsoft.com/office/officeart/2016/7/layout/VerticalDownArrowProcess"/>
    <dgm:cxn modelId="{16EE52CA-6842-49A8-8805-6D23D1919189}" type="presParOf" srcId="{AB4E7B51-7619-42A6-8F25-AD3EF6F7F089}" destId="{B83BCDDD-0299-4C02-AD90-18173A6B1FED}" srcOrd="1" destOrd="0" presId="urn:microsoft.com/office/officeart/2016/7/layout/VerticalDownArrowProcess"/>
    <dgm:cxn modelId="{F0FC4162-285C-4734-AC74-9D2E39328C6C}" type="presParOf" srcId="{AB4E7B51-7619-42A6-8F25-AD3EF6F7F089}" destId="{E8CBBB58-FFBC-4373-8089-9969318D8BB1}" srcOrd="2" destOrd="0" presId="urn:microsoft.com/office/officeart/2016/7/layout/VerticalDownArrowProcess"/>
    <dgm:cxn modelId="{8C1DFCB1-EF2C-4035-831C-2FEA5E3F6C51}" type="presParOf" srcId="{E8CBBB58-FFBC-4373-8089-9969318D8BB1}" destId="{965142BA-5A9A-4996-AA0E-817E91F3B423}" srcOrd="0" destOrd="0" presId="urn:microsoft.com/office/officeart/2016/7/layout/VerticalDownArrowProcess"/>
    <dgm:cxn modelId="{165E2075-A159-4F44-90DA-A3DAE3229993}" type="presParOf" srcId="{E8CBBB58-FFBC-4373-8089-9969318D8BB1}" destId="{34B87A81-2E45-4303-B9A2-C356E34063DF}" srcOrd="1" destOrd="0" presId="urn:microsoft.com/office/officeart/2016/7/layout/VerticalDownArrowProcess"/>
    <dgm:cxn modelId="{FE3BEB57-7FC9-4E1D-A0CF-49D2D269515A}" type="presParOf" srcId="{E8CBBB58-FFBC-4373-8089-9969318D8BB1}" destId="{F6FEC890-AFE0-4395-A688-BF5A633CA828}" srcOrd="2" destOrd="0" presId="urn:microsoft.com/office/officeart/2016/7/layout/VerticalDownArrowProcess"/>
    <dgm:cxn modelId="{82820533-2AF8-46AA-A148-8B162134F925}" type="presParOf" srcId="{AB4E7B51-7619-42A6-8F25-AD3EF6F7F089}" destId="{DD151501-7D02-4014-9865-F117DCC9C1DC}" srcOrd="3" destOrd="0" presId="urn:microsoft.com/office/officeart/2016/7/layout/VerticalDownArrowProcess"/>
    <dgm:cxn modelId="{E8F7740B-0A0E-4047-B9F8-00FFD2C3C9EB}" type="presParOf" srcId="{AB4E7B51-7619-42A6-8F25-AD3EF6F7F089}" destId="{8A160831-5063-4CA3-B8F1-00D8B05ECE46}" srcOrd="4" destOrd="0" presId="urn:microsoft.com/office/officeart/2016/7/layout/VerticalDownArrowProcess"/>
    <dgm:cxn modelId="{EE887943-98A6-48A5-99BE-7547949CAC75}" type="presParOf" srcId="{8A160831-5063-4CA3-B8F1-00D8B05ECE46}" destId="{854C64CF-1062-4CAA-841A-6EB75782515F}" srcOrd="0" destOrd="0" presId="urn:microsoft.com/office/officeart/2016/7/layout/VerticalDownArrowProcess"/>
    <dgm:cxn modelId="{7F47AFD0-3BF6-4705-BB3D-2F20BD26A46C}" type="presParOf" srcId="{8A160831-5063-4CA3-B8F1-00D8B05ECE46}" destId="{F542466F-C71C-4D26-B777-64E684D086A2}" srcOrd="1" destOrd="0" presId="urn:microsoft.com/office/officeart/2016/7/layout/VerticalDownArrowProcess"/>
    <dgm:cxn modelId="{C76F1344-B797-4C7E-8082-8338B1F87DD0}" type="presParOf" srcId="{8A160831-5063-4CA3-B8F1-00D8B05ECE46}" destId="{5938D677-27D8-498F-938F-BFA51BDAB4A2}" srcOrd="2" destOrd="0" presId="urn:microsoft.com/office/officeart/2016/7/layout/VerticalDownArrowProcess"/>
    <dgm:cxn modelId="{560AFC3C-52CB-4C2B-8D3F-7591038492DC}" type="presParOf" srcId="{AB4E7B51-7619-42A6-8F25-AD3EF6F7F089}" destId="{B338A340-A594-4FD4-A5AA-F268E78E953B}" srcOrd="5" destOrd="0" presId="urn:microsoft.com/office/officeart/2016/7/layout/VerticalDownArrowProcess"/>
    <dgm:cxn modelId="{2CF5DFFC-740F-4BAB-B3B6-11F1D247A2C1}" type="presParOf" srcId="{AB4E7B51-7619-42A6-8F25-AD3EF6F7F089}" destId="{BAF407F9-44A9-451D-82D4-C6C8B20245E8}" srcOrd="6" destOrd="0" presId="urn:microsoft.com/office/officeart/2016/7/layout/VerticalDownArrowProcess"/>
    <dgm:cxn modelId="{14F0BF72-A5C7-446B-9363-4DB3C334DE23}" type="presParOf" srcId="{BAF407F9-44A9-451D-82D4-C6C8B20245E8}" destId="{D3771DAD-9134-4384-A9F4-6291D8127C18}" srcOrd="0" destOrd="0" presId="urn:microsoft.com/office/officeart/2016/7/layout/VerticalDownArrowProcess"/>
    <dgm:cxn modelId="{382258ED-FEBA-45C8-8E3F-FE930E98144B}" type="presParOf" srcId="{BAF407F9-44A9-451D-82D4-C6C8B20245E8}" destId="{763245A0-2D20-4B32-BC52-A1E7BB4467E9}" srcOrd="1" destOrd="0" presId="urn:microsoft.com/office/officeart/2016/7/layout/VerticalDownArrowProcess"/>
    <dgm:cxn modelId="{485B3FD6-5AF9-48EE-8C0C-C4E29815FC66}" type="presParOf" srcId="{BAF407F9-44A9-451D-82D4-C6C8B20245E8}" destId="{6ABFAA3B-FA42-41EA-A28B-B1ABF59910C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E74C4A-956E-4FA1-A7FF-2F073834FE96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4772C5-DC5B-4580-8DD7-EA555BE926D2}">
      <dgm:prSet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gm:t>
    </dgm:pt>
    <dgm:pt modelId="{8BE2DDA6-7754-4AB5-A45D-0366B573D954}" type="par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FA41E1A-1C8B-413B-988A-089E8548650E}" type="sibTrans" cxnId="{F544FD73-49B6-4AAE-B5CF-37369AA9274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× 9.200 ×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8BDFA000-F626-4E3B-A4D8-699259EFE04F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10</a:t>
              </a:r>
              <a:r>
                <a:rPr lang="en-US" sz="1800" i="0" dirty="0">
                  <a:latin typeface="Cambria Math" panose="02040503050406030204" pitchFamily="18" charset="0"/>
                </a:rPr>
                <a:t> × 9.200 × </a:t>
              </a:r>
              <a:r>
                <a:rPr lang="en-GB" sz="1800" b="0" i="0" dirty="0">
                  <a:latin typeface="Cambria Math" panose="02040503050406030204" pitchFamily="18" charset="0"/>
                </a:rPr>
                <a:t>10</a:t>
              </a:r>
              <a:r>
                <a:rPr lang="en-US" sz="1800" b="0" i="0" dirty="0">
                  <a:latin typeface="Cambria Math" panose="02040503050406030204" pitchFamily="18" charset="0"/>
                </a:rPr>
                <a:t>^(</a:t>
              </a:r>
              <a:r>
                <a:rPr lang="en-GB" sz="1800" b="0" i="0" dirty="0">
                  <a:latin typeface="Cambria Math" panose="02040503050406030204" pitchFamily="18" charset="0"/>
                </a:rPr>
                <a:t>−5</a:t>
              </a:r>
              <a:r>
                <a:rPr lang="en-US" sz="1800" b="0" i="0" dirty="0">
                  <a:latin typeface="Cambria Math" panose="02040503050406030204" pitchFamily="18" charset="0"/>
                </a:rPr>
                <a:t>)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BB90173C-F471-463D-8D0C-5F764CCC5F27}" type="par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66DA921-9533-42BB-AA8F-90EB08B4608D}" type="sibTrans" cxnId="{3DB68750-D3E4-4C78-B1C0-D789787AE9B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4937F4C-8D5F-4945-B8CB-99475FBF83BC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gm:t>
    </dgm:pt>
    <dgm:pt modelId="{CEE4CDF7-718D-42CC-B69E-8654FDE563E8}" type="par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46276DF-1148-4E8F-847A-3007C4E79CE6}" type="sibTrans" cxnId="{CA1070CC-56F9-4CBD-889F-B258D3B8AFFE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DD38E42-8C09-4A15-AF57-2DE2A9669B6B}">
      <dgm:prSet custT="1"/>
      <dgm:spPr/>
      <dgm:t>
        <a:bodyPr/>
        <a:lstStyle/>
        <a:p>
          <a:r>
            <a: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</dgm:t>
    </dgm:pt>
    <dgm:pt modelId="{6ED23B85-DE5F-49CB-A4D3-B981C07A6D96}" type="par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E5023885-82BC-45DB-B98F-5FFA1BCCBAD0}" type="sibTrans" cxnId="{8D6AB9B9-26CB-42AE-9D88-177AD8391F32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6FD9E59-7952-4329-8D6E-E15B1740EC55}">
      <dgm:prSet custT="1"/>
      <dgm:spPr/>
      <dgm:t>
        <a:bodyPr/>
        <a:lstStyle/>
        <a:p>
          <a:r>
            <a:rPr lang="en-US" sz="16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gm:t>
    </dgm:pt>
    <dgm:pt modelId="{11CC958C-B842-4A97-B5A6-B472F015F54F}" type="par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F749FF9-862F-438B-82BB-B6C4C658DAF9}" type="sibTrans" cxnId="{59AC1BA0-94DA-42D6-90EC-FB45D2E4D06C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B067C9D-F4EB-494C-BF9D-3CFCC2CDEDD7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gm:t>
    </dgm:pt>
    <dgm:pt modelId="{D43FFC7C-A51E-4388-BDE7-32608CF2A0EB}" type="par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AB9E2DD-4712-4137-A8C4-069EBDA55B17}" type="sibTrans" cxnId="{9BFF4873-0D16-4701-AAEC-BD2D4AF967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1.110 × 9.200 = 10.212  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 10.212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5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9D628486-78AA-4867-A20F-27543475D3B7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1.110 × 9.200 = 10.212  </a:t>
              </a:r>
              <a:r>
                <a:rPr lang="en-US" sz="1800" i="0" dirty="0">
                  <a:latin typeface="Cambria Math" panose="02040503050406030204" pitchFamily="18" charset="0"/>
                  <a:sym typeface="Symbol" panose="05050102010706020507" pitchFamily="18" charset="2"/>
                </a:rPr>
                <a:t></a:t>
              </a:r>
              <a:r>
                <a:rPr lang="en-US" sz="1800" i="0" dirty="0">
                  <a:latin typeface="Cambria Math" panose="02040503050406030204" pitchFamily="18" charset="0"/>
                </a:rPr>
                <a:t>  10.212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5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1352EE40-C956-4C23-ADEB-20B8612B4FAD}" type="par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D9FA584-5D41-4BA7-A684-02B10E4B8D24}" type="sibTrans" cxnId="{56B59AEE-468D-49D7-BF78-558D95CEDB5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BDB47D5B-D921-48D4-B19A-A366FD3F9203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gm:t>
    </dgm:pt>
    <dgm:pt modelId="{BFAFDF34-08B5-4D1C-B074-953EC8B37010}" type="par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A53AF209-C8EC-4712-9747-24373E6D2461}" type="sibTrans" cxnId="{B9F7646B-7AC0-4C0F-BF19-0B4DC599AB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1.0212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A711C2D4-251F-49F0-8EE6-ECD549BFD7A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1.0212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31B6EFAA-17EC-4E60-A672-AA6EA1C004A5}" type="par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5EAF54-CDBD-4C3A-A5FA-2D16EDB53E98}" type="sibTrans" cxnId="{694C17A6-BC51-4952-99CF-2B735516FCB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5412E208-4964-4851-8B45-C13A517D028B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gm:t>
    </dgm:pt>
    <dgm:pt modelId="{601AA959-BF5C-417C-AFBE-519F92E5FAB0}" type="par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870AE062-E8FF-433B-8A61-1A3236A8FA77}" type="sibTrans" cxnId="{1CCD8B65-6EDF-469D-86D0-CCC67A895AAD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7614CC34-A5E1-47F7-8DAC-ACBD0308BF18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CA20C1EF-635C-44C7-ABAE-C554632BAD62}" type="par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802CE3-9769-419D-9BB1-FABE6A8BB752}" type="sibTrans" cxnId="{240DDDE5-4F87-4570-93E9-ADD0EC50F32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0FA439F-BFBD-4E90-9405-4FB13BC8807D}">
      <dgm:prSet/>
      <dgm:spPr/>
      <dgm:t>
        <a:bodyPr/>
        <a:lstStyle/>
        <a:p>
          <a:r>
            <a: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gm:t>
    </dgm:pt>
    <dgm:pt modelId="{70E1D22B-0737-4C55-8756-78CED1A62A5F}" type="par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A86CC8B-708B-4B7E-88AE-C88E6B1696E8}" type="sibTrans" cxnId="{EA6F8F88-4B92-4741-9E4F-232C263EA873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+1.021 × 10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</a:rPr>
                      <m:t>6</m:t>
                    </m:r>
                  </m:oMath>
                </m:oMathPara>
              </a14:m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Choice>
      <mc:Fallback xmlns="">
        <dgm:pt modelId="{C60E1CC5-948E-4933-986A-17FB9B2EF9AB}">
          <dgm:prSet custT="1"/>
          <dgm:spPr/>
          <dgm:t>
            <a:bodyPr/>
            <a:lstStyle/>
            <a:p>
              <a:pPr>
                <a:buNone/>
              </a:pPr>
              <a:r>
                <a:rPr lang="en-US" sz="1800" i="0" dirty="0">
                  <a:latin typeface="Cambria Math" panose="02040503050406030204" pitchFamily="18" charset="0"/>
                </a:rPr>
                <a:t>+1.021 × 10</a:t>
              </a:r>
              <a:r>
                <a:rPr lang="en-US" sz="1800" i="0" baseline="30000" dirty="0">
                  <a:latin typeface="Cambria Math" panose="02040503050406030204" pitchFamily="18" charset="0"/>
                </a:rPr>
                <a:t>6</a:t>
              </a:r>
              <a:endParaRPr lang="en-US" sz="1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dgm:t>
        </dgm:pt>
      </mc:Fallback>
    </mc:AlternateContent>
    <dgm:pt modelId="{A2BCE8D2-D0BD-40B2-B506-C6866D0408FD}" type="par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2DFFFC90-8969-42A1-B81D-794C0985B823}" type="sibTrans" cxnId="{BE5A4BDF-D8F3-4F33-BA6F-440A08BC45CB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6D2B2344-0E01-44E7-B15A-CDC4532352A1}" type="pres">
      <dgm:prSet presAssocID="{C2E74C4A-956E-4FA1-A7FF-2F073834FE96}" presName="Name0" presStyleCnt="0">
        <dgm:presLayoutVars>
          <dgm:dir/>
          <dgm:animLvl val="lvl"/>
          <dgm:resizeHandles val="exact"/>
        </dgm:presLayoutVars>
      </dgm:prSet>
      <dgm:spPr/>
    </dgm:pt>
    <dgm:pt modelId="{70273979-D3D9-47F9-8211-586E2E768494}" type="pres">
      <dgm:prSet presAssocID="{074772C5-DC5B-4580-8DD7-EA555BE926D2}" presName="linNode" presStyleCnt="0"/>
      <dgm:spPr/>
    </dgm:pt>
    <dgm:pt modelId="{66560283-F537-47B8-BD28-B26D7626877D}" type="pres">
      <dgm:prSet presAssocID="{074772C5-DC5B-4580-8DD7-EA555BE926D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2BC11B32-484D-4312-8270-C599644C5B68}" type="pres">
      <dgm:prSet presAssocID="{074772C5-DC5B-4580-8DD7-EA555BE926D2}" presName="descendantText" presStyleLbl="alignAccFollowNode1" presStyleIdx="0" presStyleCnt="6">
        <dgm:presLayoutVars>
          <dgm:bulletEnabled val="1"/>
        </dgm:presLayoutVars>
      </dgm:prSet>
      <dgm:spPr/>
    </dgm:pt>
    <dgm:pt modelId="{457759A3-8549-4B28-ACF2-D853741A3F6D}" type="pres">
      <dgm:prSet presAssocID="{AFA41E1A-1C8B-413B-988A-089E8548650E}" presName="sp" presStyleCnt="0"/>
      <dgm:spPr/>
    </dgm:pt>
    <dgm:pt modelId="{FA759E2E-32C9-4261-8EC4-6BD3306547BA}" type="pres">
      <dgm:prSet presAssocID="{C4937F4C-8D5F-4945-B8CB-99475FBF83BC}" presName="linNode" presStyleCnt="0"/>
      <dgm:spPr/>
    </dgm:pt>
    <dgm:pt modelId="{536A44EA-C091-4D1C-B8E5-35CAA673AD8C}" type="pres">
      <dgm:prSet presAssocID="{C4937F4C-8D5F-4945-B8CB-99475FBF83B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FB4FF84-9541-4DCF-8338-76116EE0C47A}" type="pres">
      <dgm:prSet presAssocID="{C4937F4C-8D5F-4945-B8CB-99475FBF83BC}" presName="descendantText" presStyleLbl="alignAccFollowNode1" presStyleIdx="1" presStyleCnt="6">
        <dgm:presLayoutVars>
          <dgm:bulletEnabled val="1"/>
        </dgm:presLayoutVars>
      </dgm:prSet>
      <dgm:spPr/>
    </dgm:pt>
    <dgm:pt modelId="{125B72AA-332D-4AD3-9249-D9887EF91C1F}" type="pres">
      <dgm:prSet presAssocID="{E46276DF-1148-4E8F-847A-3007C4E79CE6}" presName="sp" presStyleCnt="0"/>
      <dgm:spPr/>
    </dgm:pt>
    <dgm:pt modelId="{DCE4829E-F803-4337-B7C3-573371FFCB54}" type="pres">
      <dgm:prSet presAssocID="{0B067C9D-F4EB-494C-BF9D-3CFCC2CDEDD7}" presName="linNode" presStyleCnt="0"/>
      <dgm:spPr/>
    </dgm:pt>
    <dgm:pt modelId="{7985BD6F-3876-4ED9-94C8-9DA24E3BFB33}" type="pres">
      <dgm:prSet presAssocID="{0B067C9D-F4EB-494C-BF9D-3CFCC2CDEDD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5A6B896-62AC-457C-881A-C00E3C3CC961}" type="pres">
      <dgm:prSet presAssocID="{0B067C9D-F4EB-494C-BF9D-3CFCC2CDEDD7}" presName="descendantText" presStyleLbl="alignAccFollowNode1" presStyleIdx="2" presStyleCnt="6">
        <dgm:presLayoutVars>
          <dgm:bulletEnabled val="1"/>
        </dgm:presLayoutVars>
      </dgm:prSet>
      <dgm:spPr/>
    </dgm:pt>
    <dgm:pt modelId="{757FAAD9-69E9-402A-BA8F-BFE31C627F40}" type="pres">
      <dgm:prSet presAssocID="{AAB9E2DD-4712-4137-A8C4-069EBDA55B17}" presName="sp" presStyleCnt="0"/>
      <dgm:spPr/>
    </dgm:pt>
    <dgm:pt modelId="{83F59700-C421-418D-BC7E-65CF866A6798}" type="pres">
      <dgm:prSet presAssocID="{BDB47D5B-D921-48D4-B19A-A366FD3F9203}" presName="linNode" presStyleCnt="0"/>
      <dgm:spPr/>
    </dgm:pt>
    <dgm:pt modelId="{BABF937C-7B3C-4613-8850-A4FAD3CBC09D}" type="pres">
      <dgm:prSet presAssocID="{BDB47D5B-D921-48D4-B19A-A366FD3F9203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6820ECD-5B8E-4987-A8F7-E6E0975A5017}" type="pres">
      <dgm:prSet presAssocID="{BDB47D5B-D921-48D4-B19A-A366FD3F9203}" presName="descendantText" presStyleLbl="alignAccFollowNode1" presStyleIdx="3" presStyleCnt="6">
        <dgm:presLayoutVars>
          <dgm:bulletEnabled val="1"/>
        </dgm:presLayoutVars>
      </dgm:prSet>
      <dgm:spPr/>
    </dgm:pt>
    <dgm:pt modelId="{70DB7477-7E31-4AD1-96CE-B3829E3130E6}" type="pres">
      <dgm:prSet presAssocID="{A53AF209-C8EC-4712-9747-24373E6D2461}" presName="sp" presStyleCnt="0"/>
      <dgm:spPr/>
    </dgm:pt>
    <dgm:pt modelId="{5AEFD0C2-4A7E-4B45-8846-F71562E21DCB}" type="pres">
      <dgm:prSet presAssocID="{5412E208-4964-4851-8B45-C13A517D028B}" presName="linNode" presStyleCnt="0"/>
      <dgm:spPr/>
    </dgm:pt>
    <dgm:pt modelId="{BEF14FE8-7DDB-4102-ADF3-64A99C8685BD}" type="pres">
      <dgm:prSet presAssocID="{5412E208-4964-4851-8B45-C13A517D028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E708D84-0835-46BE-A8F1-36235E6BFECB}" type="pres">
      <dgm:prSet presAssocID="{5412E208-4964-4851-8B45-C13A517D028B}" presName="descendantText" presStyleLbl="alignAccFollowNode1" presStyleIdx="4" presStyleCnt="6">
        <dgm:presLayoutVars>
          <dgm:bulletEnabled val="1"/>
        </dgm:presLayoutVars>
      </dgm:prSet>
      <dgm:spPr/>
    </dgm:pt>
    <dgm:pt modelId="{7EF227D9-7184-41F7-AB00-4E093219A6B4}" type="pres">
      <dgm:prSet presAssocID="{870AE062-E8FF-433B-8A61-1A3236A8FA77}" presName="sp" presStyleCnt="0"/>
      <dgm:spPr/>
    </dgm:pt>
    <dgm:pt modelId="{12294F9D-4CD0-45D0-989F-3D8C1D2943CB}" type="pres">
      <dgm:prSet presAssocID="{90FA439F-BFBD-4E90-9405-4FB13BC8807D}" presName="linNode" presStyleCnt="0"/>
      <dgm:spPr/>
    </dgm:pt>
    <dgm:pt modelId="{0A566347-B97D-4C15-811A-8FB861CC7309}" type="pres">
      <dgm:prSet presAssocID="{90FA439F-BFBD-4E90-9405-4FB13BC8807D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E8028A6-0233-45E1-A8E5-6D4B34BA4C7F}" type="pres">
      <dgm:prSet presAssocID="{90FA439F-BFBD-4E90-9405-4FB13BC8807D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65BD6828-200B-4A1B-B024-DAF72D92FA25}" type="presOf" srcId="{8BDFA000-F626-4E3B-A4D8-699259EFE04F}" destId="{2BC11B32-484D-4312-8270-C599644C5B68}" srcOrd="0" destOrd="0" presId="urn:microsoft.com/office/officeart/2005/8/layout/vList5"/>
    <dgm:cxn modelId="{C6CB4830-62F2-4EEF-A728-F91E654ADBCD}" type="presOf" srcId="{9D628486-78AA-4867-A20F-27543475D3B7}" destId="{D5A6B896-62AC-457C-881A-C00E3C3CC961}" srcOrd="0" destOrd="0" presId="urn:microsoft.com/office/officeart/2005/8/layout/vList5"/>
    <dgm:cxn modelId="{6A5F3833-3024-47FF-B9EB-BAF8A7C9A61D}" type="presOf" srcId="{BDB47D5B-D921-48D4-B19A-A366FD3F9203}" destId="{BABF937C-7B3C-4613-8850-A4FAD3CBC09D}" srcOrd="0" destOrd="0" presId="urn:microsoft.com/office/officeart/2005/8/layout/vList5"/>
    <dgm:cxn modelId="{B9F71361-C390-4C34-8A9F-DE343237BD19}" type="presOf" srcId="{90FA439F-BFBD-4E90-9405-4FB13BC8807D}" destId="{0A566347-B97D-4C15-811A-8FB861CC7309}" srcOrd="0" destOrd="0" presId="urn:microsoft.com/office/officeart/2005/8/layout/vList5"/>
    <dgm:cxn modelId="{1CCD8B65-6EDF-469D-86D0-CCC67A895AAD}" srcId="{C2E74C4A-956E-4FA1-A7FF-2F073834FE96}" destId="{5412E208-4964-4851-8B45-C13A517D028B}" srcOrd="4" destOrd="0" parTransId="{601AA959-BF5C-417C-AFBE-519F92E5FAB0}" sibTransId="{870AE062-E8FF-433B-8A61-1A3236A8FA77}"/>
    <dgm:cxn modelId="{B9F7646B-7AC0-4C0F-BF19-0B4DC599ABAD}" srcId="{C2E74C4A-956E-4FA1-A7FF-2F073834FE96}" destId="{BDB47D5B-D921-48D4-B19A-A366FD3F9203}" srcOrd="3" destOrd="0" parTransId="{BFAFDF34-08B5-4D1C-B074-953EC8B37010}" sibTransId="{A53AF209-C8EC-4712-9747-24373E6D2461}"/>
    <dgm:cxn modelId="{51D7E56B-3C5A-4BEE-9F8A-29220742A39F}" type="presOf" srcId="{C6FD9E59-7952-4329-8D6E-E15B1740EC55}" destId="{8FB4FF84-9541-4DCF-8338-76116EE0C47A}" srcOrd="0" destOrd="1" presId="urn:microsoft.com/office/officeart/2005/8/layout/vList5"/>
    <dgm:cxn modelId="{3DB68750-D3E4-4C78-B1C0-D789787AE9B1}" srcId="{074772C5-DC5B-4580-8DD7-EA555BE926D2}" destId="{8BDFA000-F626-4E3B-A4D8-699259EFE04F}" srcOrd="0" destOrd="0" parTransId="{BB90173C-F471-463D-8D0C-5F764CCC5F27}" sibTransId="{866DA921-9533-42BB-AA8F-90EB08B4608D}"/>
    <dgm:cxn modelId="{9BFF4873-0D16-4701-AAEC-BD2D4AF96725}" srcId="{C2E74C4A-956E-4FA1-A7FF-2F073834FE96}" destId="{0B067C9D-F4EB-494C-BF9D-3CFCC2CDEDD7}" srcOrd="2" destOrd="0" parTransId="{D43FFC7C-A51E-4388-BDE7-32608CF2A0EB}" sibTransId="{AAB9E2DD-4712-4137-A8C4-069EBDA55B17}"/>
    <dgm:cxn modelId="{F544FD73-49B6-4AAE-B5CF-37369AA9274D}" srcId="{C2E74C4A-956E-4FA1-A7FF-2F073834FE96}" destId="{074772C5-DC5B-4580-8DD7-EA555BE926D2}" srcOrd="0" destOrd="0" parTransId="{8BE2DDA6-7754-4AB5-A45D-0366B573D954}" sibTransId="{AFA41E1A-1C8B-413B-988A-089E8548650E}"/>
    <dgm:cxn modelId="{8D0C1174-DF36-47A5-87F9-658B0F1F8AB0}" type="presOf" srcId="{0B067C9D-F4EB-494C-BF9D-3CFCC2CDEDD7}" destId="{7985BD6F-3876-4ED9-94C8-9DA24E3BFB33}" srcOrd="0" destOrd="0" presId="urn:microsoft.com/office/officeart/2005/8/layout/vList5"/>
    <dgm:cxn modelId="{BF34857E-4210-4EA1-B341-AFCCE00418E6}" type="presOf" srcId="{5412E208-4964-4851-8B45-C13A517D028B}" destId="{BEF14FE8-7DDB-4102-ADF3-64A99C8685BD}" srcOrd="0" destOrd="0" presId="urn:microsoft.com/office/officeart/2005/8/layout/vList5"/>
    <dgm:cxn modelId="{EA6F8F88-4B92-4741-9E4F-232C263EA873}" srcId="{C2E74C4A-956E-4FA1-A7FF-2F073834FE96}" destId="{90FA439F-BFBD-4E90-9405-4FB13BC8807D}" srcOrd="5" destOrd="0" parTransId="{70E1D22B-0737-4C55-8756-78CED1A62A5F}" sibTransId="{6A86CC8B-708B-4B7E-88AE-C88E6B1696E8}"/>
    <dgm:cxn modelId="{A88E5095-91D2-4FAD-9796-0552A4314C2F}" type="presOf" srcId="{C2E74C4A-956E-4FA1-A7FF-2F073834FE96}" destId="{6D2B2344-0E01-44E7-B15A-CDC4532352A1}" srcOrd="0" destOrd="0" presId="urn:microsoft.com/office/officeart/2005/8/layout/vList5"/>
    <dgm:cxn modelId="{59AC1BA0-94DA-42D6-90EC-FB45D2E4D06C}" srcId="{C4937F4C-8D5F-4945-B8CB-99475FBF83BC}" destId="{C6FD9E59-7952-4329-8D6E-E15B1740EC55}" srcOrd="1" destOrd="0" parTransId="{11CC958C-B842-4A97-B5A6-B472F015F54F}" sibTransId="{2F749FF9-862F-438B-82BB-B6C4C658DAF9}"/>
    <dgm:cxn modelId="{694C17A6-BC51-4952-99CF-2B735516FCB3}" srcId="{BDB47D5B-D921-48D4-B19A-A366FD3F9203}" destId="{A711C2D4-251F-49F0-8EE6-ECD549BFD7A8}" srcOrd="0" destOrd="0" parTransId="{31B6EFAA-17EC-4E60-A672-AA6EA1C004A5}" sibTransId="{005EAF54-CDBD-4C3A-A5FA-2D16EDB53E98}"/>
    <dgm:cxn modelId="{8D6AB9B9-26CB-42AE-9D88-177AD8391F32}" srcId="{C4937F4C-8D5F-4945-B8CB-99475FBF83BC}" destId="{0DD38E42-8C09-4A15-AF57-2DE2A9669B6B}" srcOrd="0" destOrd="0" parTransId="{6ED23B85-DE5F-49CB-A4D3-B981C07A6D96}" sibTransId="{E5023885-82BC-45DB-B98F-5FFA1BCCBAD0}"/>
    <dgm:cxn modelId="{54B86DBE-78C9-413C-A769-61131EC9F466}" type="presOf" srcId="{C4937F4C-8D5F-4945-B8CB-99475FBF83BC}" destId="{536A44EA-C091-4D1C-B8E5-35CAA673AD8C}" srcOrd="0" destOrd="0" presId="urn:microsoft.com/office/officeart/2005/8/layout/vList5"/>
    <dgm:cxn modelId="{CA1070CC-56F9-4CBD-889F-B258D3B8AFFE}" srcId="{C2E74C4A-956E-4FA1-A7FF-2F073834FE96}" destId="{C4937F4C-8D5F-4945-B8CB-99475FBF83BC}" srcOrd="1" destOrd="0" parTransId="{CEE4CDF7-718D-42CC-B69E-8654FDE563E8}" sibTransId="{E46276DF-1148-4E8F-847A-3007C4E79CE6}"/>
    <dgm:cxn modelId="{64A1F3CC-DD3E-4D72-AD2A-3B4F6EA9E9E8}" type="presOf" srcId="{074772C5-DC5B-4580-8DD7-EA555BE926D2}" destId="{66560283-F537-47B8-BD28-B26D7626877D}" srcOrd="0" destOrd="0" presId="urn:microsoft.com/office/officeart/2005/8/layout/vList5"/>
    <dgm:cxn modelId="{BE5A4BDF-D8F3-4F33-BA6F-440A08BC45CB}" srcId="{90FA439F-BFBD-4E90-9405-4FB13BC8807D}" destId="{C60E1CC5-948E-4933-986A-17FB9B2EF9AB}" srcOrd="0" destOrd="0" parTransId="{A2BCE8D2-D0BD-40B2-B506-C6866D0408FD}" sibTransId="{2DFFFC90-8969-42A1-B81D-794C0985B823}"/>
    <dgm:cxn modelId="{886ABADF-4764-4D4F-AE37-635AF57DBD29}" type="presOf" srcId="{C60E1CC5-948E-4933-986A-17FB9B2EF9AB}" destId="{DE8028A6-0233-45E1-A8E5-6D4B34BA4C7F}" srcOrd="0" destOrd="0" presId="urn:microsoft.com/office/officeart/2005/8/layout/vList5"/>
    <dgm:cxn modelId="{8809F2E1-B77F-4911-A11A-45D428E95C4F}" type="presOf" srcId="{0DD38E42-8C09-4A15-AF57-2DE2A9669B6B}" destId="{8FB4FF84-9541-4DCF-8338-76116EE0C47A}" srcOrd="0" destOrd="0" presId="urn:microsoft.com/office/officeart/2005/8/layout/vList5"/>
    <dgm:cxn modelId="{240DDDE5-4F87-4570-93E9-ADD0EC50F325}" srcId="{5412E208-4964-4851-8B45-C13A517D028B}" destId="{7614CC34-A5E1-47F7-8DAC-ACBD0308BF18}" srcOrd="0" destOrd="0" parTransId="{CA20C1EF-635C-44C7-ABAE-C554632BAD62}" sibTransId="{07802CE3-9769-419D-9BB1-FABE6A8BB752}"/>
    <dgm:cxn modelId="{56B59AEE-468D-49D7-BF78-558D95CEDB5D}" srcId="{0B067C9D-F4EB-494C-BF9D-3CFCC2CDEDD7}" destId="{9D628486-78AA-4867-A20F-27543475D3B7}" srcOrd="0" destOrd="0" parTransId="{1352EE40-C956-4C23-ADEB-20B8612B4FAD}" sibTransId="{8D9FA584-5D41-4BA7-A684-02B10E4B8D24}"/>
    <dgm:cxn modelId="{640904EF-3BB4-4591-AE37-207DB14F2672}" type="presOf" srcId="{A711C2D4-251F-49F0-8EE6-ECD549BFD7A8}" destId="{66820ECD-5B8E-4987-A8F7-E6E0975A5017}" srcOrd="0" destOrd="0" presId="urn:microsoft.com/office/officeart/2005/8/layout/vList5"/>
    <dgm:cxn modelId="{19B215EF-CCE6-47F8-A2B3-927309302840}" type="presOf" srcId="{7614CC34-A5E1-47F7-8DAC-ACBD0308BF18}" destId="{3E708D84-0835-46BE-A8F1-36235E6BFECB}" srcOrd="0" destOrd="0" presId="urn:microsoft.com/office/officeart/2005/8/layout/vList5"/>
    <dgm:cxn modelId="{C1E23D3C-7738-4FA1-B1D4-702EEC89991C}" type="presParOf" srcId="{6D2B2344-0E01-44E7-B15A-CDC4532352A1}" destId="{70273979-D3D9-47F9-8211-586E2E768494}" srcOrd="0" destOrd="0" presId="urn:microsoft.com/office/officeart/2005/8/layout/vList5"/>
    <dgm:cxn modelId="{5F54F5B3-6EF9-4C2A-8857-595130F7D4E9}" type="presParOf" srcId="{70273979-D3D9-47F9-8211-586E2E768494}" destId="{66560283-F537-47B8-BD28-B26D7626877D}" srcOrd="0" destOrd="0" presId="urn:microsoft.com/office/officeart/2005/8/layout/vList5"/>
    <dgm:cxn modelId="{37FB1703-C1CF-4C88-A7F7-D2F1E827D79F}" type="presParOf" srcId="{70273979-D3D9-47F9-8211-586E2E768494}" destId="{2BC11B32-484D-4312-8270-C599644C5B68}" srcOrd="1" destOrd="0" presId="urn:microsoft.com/office/officeart/2005/8/layout/vList5"/>
    <dgm:cxn modelId="{5E21B967-0455-4444-B3E0-8577B4BF9B1C}" type="presParOf" srcId="{6D2B2344-0E01-44E7-B15A-CDC4532352A1}" destId="{457759A3-8549-4B28-ACF2-D853741A3F6D}" srcOrd="1" destOrd="0" presId="urn:microsoft.com/office/officeart/2005/8/layout/vList5"/>
    <dgm:cxn modelId="{D0DAC4A0-32DB-4831-A178-CED12491C2E0}" type="presParOf" srcId="{6D2B2344-0E01-44E7-B15A-CDC4532352A1}" destId="{FA759E2E-32C9-4261-8EC4-6BD3306547BA}" srcOrd="2" destOrd="0" presId="urn:microsoft.com/office/officeart/2005/8/layout/vList5"/>
    <dgm:cxn modelId="{6F7E5A0D-4DAC-4186-B9FA-6C3733AE2884}" type="presParOf" srcId="{FA759E2E-32C9-4261-8EC4-6BD3306547BA}" destId="{536A44EA-C091-4D1C-B8E5-35CAA673AD8C}" srcOrd="0" destOrd="0" presId="urn:microsoft.com/office/officeart/2005/8/layout/vList5"/>
    <dgm:cxn modelId="{6868FBFF-B49F-4BB0-81F9-798B48F83D12}" type="presParOf" srcId="{FA759E2E-32C9-4261-8EC4-6BD3306547BA}" destId="{8FB4FF84-9541-4DCF-8338-76116EE0C47A}" srcOrd="1" destOrd="0" presId="urn:microsoft.com/office/officeart/2005/8/layout/vList5"/>
    <dgm:cxn modelId="{BD8B90A6-E9C1-440F-B385-2BC3EA67AA81}" type="presParOf" srcId="{6D2B2344-0E01-44E7-B15A-CDC4532352A1}" destId="{125B72AA-332D-4AD3-9249-D9887EF91C1F}" srcOrd="3" destOrd="0" presId="urn:microsoft.com/office/officeart/2005/8/layout/vList5"/>
    <dgm:cxn modelId="{35D60D5E-143E-42E4-977A-79033D8CCE93}" type="presParOf" srcId="{6D2B2344-0E01-44E7-B15A-CDC4532352A1}" destId="{DCE4829E-F803-4337-B7C3-573371FFCB54}" srcOrd="4" destOrd="0" presId="urn:microsoft.com/office/officeart/2005/8/layout/vList5"/>
    <dgm:cxn modelId="{7105CDFA-6937-446F-8729-DEA16F3D4AD5}" type="presParOf" srcId="{DCE4829E-F803-4337-B7C3-573371FFCB54}" destId="{7985BD6F-3876-4ED9-94C8-9DA24E3BFB33}" srcOrd="0" destOrd="0" presId="urn:microsoft.com/office/officeart/2005/8/layout/vList5"/>
    <dgm:cxn modelId="{C5DE0065-A070-4570-B954-4BA61CAF464D}" type="presParOf" srcId="{DCE4829E-F803-4337-B7C3-573371FFCB54}" destId="{D5A6B896-62AC-457C-881A-C00E3C3CC961}" srcOrd="1" destOrd="0" presId="urn:microsoft.com/office/officeart/2005/8/layout/vList5"/>
    <dgm:cxn modelId="{FD8FA17F-7A41-4042-AF45-059A763AA738}" type="presParOf" srcId="{6D2B2344-0E01-44E7-B15A-CDC4532352A1}" destId="{757FAAD9-69E9-402A-BA8F-BFE31C627F40}" srcOrd="5" destOrd="0" presId="urn:microsoft.com/office/officeart/2005/8/layout/vList5"/>
    <dgm:cxn modelId="{B247A8AD-2D40-43DC-BFA8-F9E327040988}" type="presParOf" srcId="{6D2B2344-0E01-44E7-B15A-CDC4532352A1}" destId="{83F59700-C421-418D-BC7E-65CF866A6798}" srcOrd="6" destOrd="0" presId="urn:microsoft.com/office/officeart/2005/8/layout/vList5"/>
    <dgm:cxn modelId="{74A02655-DE60-4238-BE66-29366377B2D2}" type="presParOf" srcId="{83F59700-C421-418D-BC7E-65CF866A6798}" destId="{BABF937C-7B3C-4613-8850-A4FAD3CBC09D}" srcOrd="0" destOrd="0" presId="urn:microsoft.com/office/officeart/2005/8/layout/vList5"/>
    <dgm:cxn modelId="{4E508B1F-99AA-4855-8E02-9B01D9B9B200}" type="presParOf" srcId="{83F59700-C421-418D-BC7E-65CF866A6798}" destId="{66820ECD-5B8E-4987-A8F7-E6E0975A5017}" srcOrd="1" destOrd="0" presId="urn:microsoft.com/office/officeart/2005/8/layout/vList5"/>
    <dgm:cxn modelId="{4FA9C886-3755-4D4A-B8F2-1751B4B51862}" type="presParOf" srcId="{6D2B2344-0E01-44E7-B15A-CDC4532352A1}" destId="{70DB7477-7E31-4AD1-96CE-B3829E3130E6}" srcOrd="7" destOrd="0" presId="urn:microsoft.com/office/officeart/2005/8/layout/vList5"/>
    <dgm:cxn modelId="{2832F3C4-03BF-47A5-8F2F-0828D26303C6}" type="presParOf" srcId="{6D2B2344-0E01-44E7-B15A-CDC4532352A1}" destId="{5AEFD0C2-4A7E-4B45-8846-F71562E21DCB}" srcOrd="8" destOrd="0" presId="urn:microsoft.com/office/officeart/2005/8/layout/vList5"/>
    <dgm:cxn modelId="{93FFC3B9-A1BD-4A13-96EC-78B6C85279D1}" type="presParOf" srcId="{5AEFD0C2-4A7E-4B45-8846-F71562E21DCB}" destId="{BEF14FE8-7DDB-4102-ADF3-64A99C8685BD}" srcOrd="0" destOrd="0" presId="urn:microsoft.com/office/officeart/2005/8/layout/vList5"/>
    <dgm:cxn modelId="{E2437764-E82C-4D4B-B485-2C29C3FD14D7}" type="presParOf" srcId="{5AEFD0C2-4A7E-4B45-8846-F71562E21DCB}" destId="{3E708D84-0835-46BE-A8F1-36235E6BFECB}" srcOrd="1" destOrd="0" presId="urn:microsoft.com/office/officeart/2005/8/layout/vList5"/>
    <dgm:cxn modelId="{CD7D1A0E-93CC-4D36-9466-8EEBEB8D9ED0}" type="presParOf" srcId="{6D2B2344-0E01-44E7-B15A-CDC4532352A1}" destId="{7EF227D9-7184-41F7-AB00-4E093219A6B4}" srcOrd="9" destOrd="0" presId="urn:microsoft.com/office/officeart/2005/8/layout/vList5"/>
    <dgm:cxn modelId="{BF9336EC-8DFF-4ECB-81E8-18A1BD566C76}" type="presParOf" srcId="{6D2B2344-0E01-44E7-B15A-CDC4532352A1}" destId="{12294F9D-4CD0-45D0-989F-3D8C1D2943CB}" srcOrd="10" destOrd="0" presId="urn:microsoft.com/office/officeart/2005/8/layout/vList5"/>
    <dgm:cxn modelId="{2F67D99D-F175-49AF-90DD-9EDCFEC0DB40}" type="presParOf" srcId="{12294F9D-4CD0-45D0-989F-3D8C1D2943CB}" destId="{0A566347-B97D-4C15-811A-8FB861CC7309}" srcOrd="0" destOrd="0" presId="urn:microsoft.com/office/officeart/2005/8/layout/vList5"/>
    <dgm:cxn modelId="{AE895669-391D-4C62-AF1F-B47B68102954}" type="presParOf" srcId="{12294F9D-4CD0-45D0-989F-3D8C1D2943CB}" destId="{DE8028A6-0233-45E1-A8E5-6D4B34BA4C7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C5651-32B3-4D58-844D-372CEFFC3424}">
      <dsp:nvSpPr>
        <dsp:cNvPr id="0" name=""/>
        <dsp:cNvSpPr/>
      </dsp:nvSpPr>
      <dsp:spPr>
        <a:xfrm>
          <a:off x="0" y="502750"/>
          <a:ext cx="8382000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Addition and subtraction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Multiplication and division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Dealing with overflow</a:t>
          </a:r>
        </a:p>
      </dsp:txBody>
      <dsp:txXfrm>
        <a:off x="0" y="502750"/>
        <a:ext cx="8382000" cy="2598750"/>
      </dsp:txXfrm>
    </dsp:sp>
    <dsp:sp modelId="{2F72314C-214C-46B4-A9AB-7E0C8DF5D481}">
      <dsp:nvSpPr>
        <dsp:cNvPr id="0" name=""/>
        <dsp:cNvSpPr/>
      </dsp:nvSpPr>
      <dsp:spPr>
        <a:xfrm>
          <a:off x="419100" y="1567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Operations on integers</a:t>
          </a:r>
        </a:p>
      </dsp:txBody>
      <dsp:txXfrm>
        <a:off x="466655" y="63225"/>
        <a:ext cx="5772290" cy="879050"/>
      </dsp:txXfrm>
    </dsp:sp>
    <dsp:sp modelId="{A6126A83-A2E6-4783-A431-DD17C81E661C}">
      <dsp:nvSpPr>
        <dsp:cNvPr id="0" name=""/>
        <dsp:cNvSpPr/>
      </dsp:nvSpPr>
      <dsp:spPr>
        <a:xfrm>
          <a:off x="0" y="3766780"/>
          <a:ext cx="8382000" cy="1429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687324" rIns="650536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Representation and operations </a:t>
          </a:r>
        </a:p>
      </dsp:txBody>
      <dsp:txXfrm>
        <a:off x="0" y="3766780"/>
        <a:ext cx="8382000" cy="1429312"/>
      </dsp:txXfrm>
    </dsp:sp>
    <dsp:sp modelId="{13077FB9-334E-443A-A5EA-DB0E25258ADC}">
      <dsp:nvSpPr>
        <dsp:cNvPr id="0" name=""/>
        <dsp:cNvSpPr/>
      </dsp:nvSpPr>
      <dsp:spPr>
        <a:xfrm>
          <a:off x="419100" y="3279700"/>
          <a:ext cx="586740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rPr>
            <a:t>Floating-point real numbers</a:t>
          </a:r>
        </a:p>
      </dsp:txBody>
      <dsp:txXfrm>
        <a:off x="466655" y="3327255"/>
        <a:ext cx="577229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 and 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127 = –126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–126</a:t>
          </a:r>
          <a:r>
            <a:rPr lang="en-US" sz="2000" kern="1200" dirty="0"/>
            <a:t> ≈ ±1.2 × 10</a:t>
          </a:r>
          <a:r>
            <a:rPr lang="en-US" sz="2000" kern="1200" baseline="30000" dirty="0"/>
            <a:t>–38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254 – 127 = +127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+127</a:t>
          </a:r>
          <a:r>
            <a:rPr lang="en-US" sz="2000" kern="1200" dirty="0"/>
            <a:t> ≈ ±3.4 × 10</a:t>
          </a:r>
          <a:r>
            <a:rPr lang="en-US" sz="2000" kern="1200" baseline="30000" dirty="0"/>
            <a:t>+38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920CD-6433-4D46-A2F9-59482F7FFE35}">
      <dsp:nvSpPr>
        <dsp:cNvPr id="0" name=""/>
        <dsp:cNvSpPr/>
      </dsp:nvSpPr>
      <dsp:spPr>
        <a:xfrm>
          <a:off x="0" y="433"/>
          <a:ext cx="8373821" cy="1058535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Exponents 00000000000 and 11111111111 reserved</a:t>
          </a:r>
        </a:p>
      </dsp:txBody>
      <dsp:txXfrm>
        <a:off x="51673" y="52106"/>
        <a:ext cx="8270475" cy="955189"/>
      </dsp:txXfrm>
    </dsp:sp>
    <dsp:sp modelId="{E1F82960-A79C-4FAB-82BD-05052FF53A86}">
      <dsp:nvSpPr>
        <dsp:cNvPr id="0" name=""/>
        <dsp:cNvSpPr/>
      </dsp:nvSpPr>
      <dsp:spPr>
        <a:xfrm rot="5400000">
          <a:off x="4908834" y="-535747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00000000001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1 – 1023 = –1022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000…00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= 1.0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±1.0 × 2</a:t>
          </a:r>
          <a:r>
            <a:rPr lang="en-US" sz="2000" kern="1200" baseline="30000" dirty="0"/>
            <a:t>–1022</a:t>
          </a:r>
          <a:r>
            <a:rPr lang="en-US" sz="2000" kern="1200" dirty="0"/>
            <a:t> ≈ ±2.2 × 10</a:t>
          </a:r>
          <a:r>
            <a:rPr lang="en-US" sz="2000" kern="1200" baseline="30000" dirty="0"/>
            <a:t>–308</a:t>
          </a:r>
          <a:endParaRPr lang="en-US" sz="2000" kern="1200" dirty="0"/>
        </a:p>
      </dsp:txBody>
      <dsp:txXfrm rot="-5400000">
        <a:off x="3017520" y="1432787"/>
        <a:ext cx="5287260" cy="1427411"/>
      </dsp:txXfrm>
    </dsp:sp>
    <dsp:sp modelId="{566A3ED4-17B1-43DE-AE20-ABF14674C83E}">
      <dsp:nvSpPr>
        <dsp:cNvPr id="0" name=""/>
        <dsp:cNvSpPr/>
      </dsp:nvSpPr>
      <dsp:spPr>
        <a:xfrm>
          <a:off x="0" y="115783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value</a:t>
          </a:r>
        </a:p>
      </dsp:txBody>
      <dsp:txXfrm>
        <a:off x="96525" y="1254359"/>
        <a:ext cx="2824470" cy="1784264"/>
      </dsp:txXfrm>
    </dsp:sp>
    <dsp:sp modelId="{049A6D4B-1261-4685-8686-900A6553305A}">
      <dsp:nvSpPr>
        <dsp:cNvPr id="0" name=""/>
        <dsp:cNvSpPr/>
      </dsp:nvSpPr>
      <dsp:spPr>
        <a:xfrm rot="5400000">
          <a:off x="4908834" y="1540432"/>
          <a:ext cx="1581851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exponent: 11111111110</a:t>
          </a:r>
          <a:br>
            <a:rPr lang="en-US" sz="2000" kern="1200" dirty="0"/>
          </a:b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actual exponent = 2046 – 1023 = +1023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Fraction: 111…11 </a:t>
          </a:r>
          <a:r>
            <a:rPr lang="en-US" sz="2000" kern="1200" dirty="0">
              <a:sym typeface="Symbol" panose="05050102010706020507" pitchFamily="18" charset="2"/>
            </a:rPr>
            <a:t></a:t>
          </a:r>
          <a:r>
            <a:rPr lang="en-US" sz="2000" kern="1200" dirty="0"/>
            <a:t> significand ≈ 2.0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±2.0 × 2</a:t>
          </a:r>
          <a:r>
            <a:rPr lang="en-US" sz="2000" kern="1200" baseline="30000" dirty="0"/>
            <a:t>+1023</a:t>
          </a:r>
          <a:r>
            <a:rPr lang="en-US" sz="2000" kern="1200" dirty="0"/>
            <a:t> ≈ ±1.8 × 10</a:t>
          </a:r>
          <a:r>
            <a:rPr lang="en-US" sz="2000" kern="1200" baseline="30000" dirty="0"/>
            <a:t>+308</a:t>
          </a:r>
          <a:endParaRPr lang="en-US" sz="2000" kern="1200" dirty="0"/>
        </a:p>
      </dsp:txBody>
      <dsp:txXfrm rot="-5400000">
        <a:off x="3017520" y="3508966"/>
        <a:ext cx="5287260" cy="1427411"/>
      </dsp:txXfrm>
    </dsp:sp>
    <dsp:sp modelId="{F038B1A2-21DB-4D54-964D-97E013AC6B09}">
      <dsp:nvSpPr>
        <dsp:cNvPr id="0" name=""/>
        <dsp:cNvSpPr/>
      </dsp:nvSpPr>
      <dsp:spPr>
        <a:xfrm>
          <a:off x="0" y="3234014"/>
          <a:ext cx="3017520" cy="197731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value</a:t>
          </a:r>
        </a:p>
      </dsp:txBody>
      <dsp:txXfrm>
        <a:off x="96525" y="3330539"/>
        <a:ext cx="2824470" cy="17842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2960-A79C-4FAB-82BD-05052FF53A86}">
      <dsp:nvSpPr>
        <dsp:cNvPr id="0" name=""/>
        <dsp:cNvSpPr/>
      </dsp:nvSpPr>
      <dsp:spPr>
        <a:xfrm rot="5400000">
          <a:off x="4682855" y="-1411045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−23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1.4×10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−45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−52</m:t>
                      </m:r>
                    </m:sup>
                  </m:sSup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4.9×10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−324</m:t>
                  </m:r>
                </m:sup>
              </m:sSup>
            </m:oMath>
          </a14:m>
          <a:endParaRPr lang="en-GB" sz="2100" kern="1200" dirty="0"/>
        </a:p>
      </dsp:txBody>
      <dsp:txXfrm rot="-5400000">
        <a:off x="3017520" y="353572"/>
        <a:ext cx="5265198" cy="1835245"/>
      </dsp:txXfrm>
    </dsp:sp>
    <dsp:sp modelId="{566A3ED4-17B1-43DE-AE20-ABF14674C83E}">
      <dsp:nvSpPr>
        <dsp:cNvPr id="0" name=""/>
        <dsp:cNvSpPr/>
      </dsp:nvSpPr>
      <dsp:spPr>
        <a:xfrm>
          <a:off x="0" y="63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Smallest denormalized value</a:t>
          </a:r>
        </a:p>
      </dsp:txBody>
      <dsp:txXfrm>
        <a:off x="124103" y="124166"/>
        <a:ext cx="2769314" cy="2294055"/>
      </dsp:txXfrm>
    </dsp:sp>
    <dsp:sp modelId="{049A6D4B-1261-4685-8686-900A6553305A}">
      <dsp:nvSpPr>
        <dsp:cNvPr id="0" name=""/>
        <dsp:cNvSpPr/>
      </dsp:nvSpPr>
      <dsp:spPr>
        <a:xfrm rot="5400000">
          <a:off x="4682855" y="1258328"/>
          <a:ext cx="2033809" cy="5364480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Single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−126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1.17×10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−38</m:t>
                  </m:r>
                </m:sup>
              </m:sSup>
            </m:oMath>
          </a14:m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Double precision: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GB" sz="210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d>
                    <m:d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100" i="1" kern="1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100" b="0" i="1" kern="1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</m:e>
                  </m:d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×</m:t>
                  </m:r>
                  <m:sSup>
                    <m:sSupPr>
                      <m:ctrlP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GB" sz="2100" i="1" kern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GB" sz="2100" b="0" i="1" kern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022</m:t>
                      </m:r>
                    </m:sup>
                  </m:sSup>
                  <m:r>
                    <a:rPr lang="en-GB" sz="2100" i="1" kern="120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≈</m:t>
                  </m:r>
                  <m:r>
                    <a:rPr lang="en-GB" sz="210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±</m:t>
                  </m:r>
                  <m:r>
                    <a:rPr lang="en-GB" sz="2100" b="0" i="1" kern="120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2.22×10</m:t>
                  </m:r>
                </m:e>
                <m:sup>
                  <m:r>
                    <a:rPr lang="en-GB" sz="2100" b="0" i="1" kern="1200" smtClean="0">
                      <a:latin typeface="Cambria Math" panose="02040503050406030204" pitchFamily="18" charset="0"/>
                    </a:rPr>
                    <m:t>−308</m:t>
                  </m:r>
                </m:sup>
              </m:sSup>
            </m:oMath>
          </a14:m>
          <a:endParaRPr lang="en-GB" sz="2100" kern="1200"/>
        </a:p>
      </dsp:txBody>
      <dsp:txXfrm rot="-5400000">
        <a:off x="3017520" y="3022945"/>
        <a:ext cx="5265198" cy="1835245"/>
      </dsp:txXfrm>
    </dsp:sp>
    <dsp:sp modelId="{F038B1A2-21DB-4D54-964D-97E013AC6B09}">
      <dsp:nvSpPr>
        <dsp:cNvPr id="0" name=""/>
        <dsp:cNvSpPr/>
      </dsp:nvSpPr>
      <dsp:spPr>
        <a:xfrm>
          <a:off x="0" y="2669438"/>
          <a:ext cx="3017520" cy="2542261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Largest denormalized value</a:t>
          </a:r>
        </a:p>
      </dsp:txBody>
      <dsp:txXfrm>
        <a:off x="124103" y="2793541"/>
        <a:ext cx="2769314" cy="2294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1.002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1.0015 × 10</a:t>
          </a:r>
          <a:r>
            <a:rPr lang="en-US" sz="2000" kern="1200" baseline="30000" dirty="0">
              <a:latin typeface="+mn-lt"/>
            </a:rPr>
            <a:t>2</a:t>
          </a:r>
          <a:endParaRPr lang="en-US" sz="2000" kern="1200" dirty="0">
            <a:latin typeface="+mn-lt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</a:t>
          </a:r>
          <a:r>
            <a:rPr lang="en-US" sz="2000" kern="1200" dirty="0">
              <a:latin typeface="+mn-lt"/>
            </a:rPr>
            <a:t>0.016</a:t>
          </a:r>
          <a:r>
            <a:rPr lang="en-US" sz="1800" kern="1200" dirty="0">
              <a:latin typeface="+mn-lt"/>
            </a:rPr>
            <a:t>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= 10.015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n-lt"/>
            </a:rPr>
            <a:t>9.999 × 10</a:t>
          </a:r>
          <a:r>
            <a:rPr lang="en-US" sz="1800" kern="1200" baseline="30000" dirty="0">
              <a:latin typeface="+mn-lt"/>
            </a:rPr>
            <a:t>1</a:t>
          </a:r>
          <a:r>
            <a:rPr lang="en-US" sz="1800" kern="1200" dirty="0">
              <a:latin typeface="+mn-lt"/>
            </a:rPr>
            <a:t> + 0.016 × 10</a:t>
          </a:r>
          <a:r>
            <a:rPr lang="en-US" sz="1800" kern="1200" baseline="30000" dirty="0">
              <a:latin typeface="+mn-lt"/>
            </a:rPr>
            <a:t>1</a:t>
          </a:r>
          <a:endParaRPr lang="en-US" sz="1800" kern="1200" dirty="0">
            <a:latin typeface="+mn-lt"/>
          </a:endParaRPr>
        </a:p>
      </dsp:txBody>
      <dsp:txXfrm>
        <a:off x="1514474" y="1435"/>
        <a:ext cx="4543425" cy="757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0AD74-5224-4FEA-B200-C4FF746D474E}">
      <dsp:nvSpPr>
        <dsp:cNvPr id="0" name=""/>
        <dsp:cNvSpPr/>
      </dsp:nvSpPr>
      <dsp:spPr>
        <a:xfrm>
          <a:off x="0" y="3462268"/>
          <a:ext cx="1514475" cy="75745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13792" rIns="10770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0" y="3462268"/>
        <a:ext cx="1514475" cy="757459"/>
      </dsp:txXfrm>
    </dsp:sp>
    <dsp:sp modelId="{EEB0EA8A-12DB-4DA6-82EE-6153BF182592}">
      <dsp:nvSpPr>
        <dsp:cNvPr id="0" name=""/>
        <dsp:cNvSpPr/>
      </dsp:nvSpPr>
      <dsp:spPr>
        <a:xfrm>
          <a:off x="1514474" y="3462268"/>
          <a:ext cx="4543425" cy="7574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=0.0625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3462268"/>
        <a:ext cx="4543425" cy="757459"/>
      </dsp:txXfrm>
    </dsp:sp>
    <dsp:sp modelId="{34B87A81-2E45-4303-B9A2-C356E34063DF}">
      <dsp:nvSpPr>
        <dsp:cNvPr id="0" name=""/>
        <dsp:cNvSpPr/>
      </dsp:nvSpPr>
      <dsp:spPr>
        <a:xfrm rot="10800000">
          <a:off x="0" y="2308657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92456" rIns="107709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 rot="-10800000">
        <a:off x="0" y="2308657"/>
        <a:ext cx="1514475" cy="757232"/>
      </dsp:txXfrm>
    </dsp:sp>
    <dsp:sp modelId="{F6FEC890-AFE0-4395-A688-BF5A633CA828}">
      <dsp:nvSpPr>
        <dsp:cNvPr id="0" name=""/>
        <dsp:cNvSpPr/>
      </dsp:nvSpPr>
      <dsp:spPr>
        <a:xfrm>
          <a:off x="1514474" y="2308657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54000" rIns="92162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2308657"/>
        <a:ext cx="4543425" cy="757232"/>
      </dsp:txXfrm>
    </dsp:sp>
    <dsp:sp modelId="{F542466F-C71C-4D26-B777-64E684D086A2}">
      <dsp:nvSpPr>
        <dsp:cNvPr id="0" name=""/>
        <dsp:cNvSpPr/>
      </dsp:nvSpPr>
      <dsp:spPr>
        <a:xfrm rot="10800000">
          <a:off x="0" y="1155046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Add significands</a:t>
          </a:r>
        </a:p>
      </dsp:txBody>
      <dsp:txXfrm rot="-10800000">
        <a:off x="0" y="1155046"/>
        <a:ext cx="1514475" cy="757232"/>
      </dsp:txXfrm>
    </dsp:sp>
    <dsp:sp modelId="{5938D677-27D8-498F-938F-BFA51BDAB4A2}">
      <dsp:nvSpPr>
        <dsp:cNvPr id="0" name=""/>
        <dsp:cNvSpPr/>
      </dsp:nvSpPr>
      <dsp:spPr>
        <a:xfrm>
          <a:off x="1514474" y="1155046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03200" rIns="92162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1.000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+ –0.111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= 0.001</m:t>
                </m:r>
                <m:r>
                  <a:rPr lang="en-US" altLang="en-US" sz="1600" i="1" kern="1200" baseline="-25000" dirty="0" smtClean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 × </m:t>
                </m:r>
                <m:sSup>
                  <m:sSupPr>
                    <m:ctrlPr>
                      <a:rPr lang="en-US" altLang="en-US" sz="16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600" b="0" i="1" kern="1200" dirty="0" smtClean="0">
                        <a:latin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155046"/>
        <a:ext cx="4543425" cy="757232"/>
      </dsp:txXfrm>
    </dsp:sp>
    <dsp:sp modelId="{763245A0-2D20-4B32-BC52-A1E7BB4467E9}">
      <dsp:nvSpPr>
        <dsp:cNvPr id="0" name=""/>
        <dsp:cNvSpPr/>
      </dsp:nvSpPr>
      <dsp:spPr>
        <a:xfrm rot="10800000">
          <a:off x="0" y="1435"/>
          <a:ext cx="1514475" cy="11649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09" tIns="128016" rIns="107709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Align decimal points</a:t>
          </a:r>
        </a:p>
      </dsp:txBody>
      <dsp:txXfrm rot="-10800000">
        <a:off x="0" y="1435"/>
        <a:ext cx="1514475" cy="757232"/>
      </dsp:txXfrm>
    </dsp:sp>
    <dsp:sp modelId="{6ABFAA3B-FA42-41EA-A28B-B1ABF59910C1}">
      <dsp:nvSpPr>
        <dsp:cNvPr id="0" name=""/>
        <dsp:cNvSpPr/>
      </dsp:nvSpPr>
      <dsp:spPr>
        <a:xfrm>
          <a:off x="1514474" y="1435"/>
          <a:ext cx="4543425" cy="757232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lumMod val="20000"/>
              <a:lumOff val="8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62" tIns="228600" rIns="9216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Shift number with smaller exponent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1.000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US" sz="20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sz="200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+ −</m:t>
                </m:r>
                <m:sSub>
                  <m:sSub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b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0.1110</m:t>
                    </m:r>
                  </m:e>
                  <m:sub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sub>
                </m:sSub>
                <m:r>
                  <a:rPr lang="en-GB" sz="2000" b="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</m:ctrlPr>
                  </m:sSupPr>
                  <m:e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sz="20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>
        <a:off x="1514474" y="1435"/>
        <a:ext cx="4543425" cy="7572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10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× 9.200 × </m:t>
                </m:r>
                <m:sSup>
                  <m:sSupPr>
                    <m:ctrlPr>
                      <a:rPr lang="en-US" sz="18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10</m:t>
                    </m:r>
                  </m:e>
                  <m:sup>
                    <m:r>
                      <a:rPr lang="en-GB" sz="1800" b="0" i="1" kern="1200" dirty="0" smtClean="0">
                        <a:latin typeface="Cambria Math" panose="02040503050406030204" pitchFamily="18" charset="0"/>
                      </a:rPr>
                      <m:t>−5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decimal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63726" y="-68186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For biased exponents, subtract bias from sum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New exponent = 10 + –5 = 5</a:t>
          </a:r>
        </a:p>
      </dsp:txBody>
      <dsp:txXfrm rot="-5400000">
        <a:off x="2221992" y="992417"/>
        <a:ext cx="3917660" cy="601643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1.110 × 9.200 = 10.212  </m:t>
                </m:r>
                <m:r>
                  <a:rPr lang="en-US" sz="1800" i="1" kern="1200" dirty="0">
                    <a:latin typeface="Cambria Math" panose="02040503050406030204" pitchFamily="18" charset="0"/>
                    <a:sym typeface="Symbol" panose="05050102010706020507" pitchFamily="18" charset="2"/>
                  </a:rPr>
                  <m:t></m:t>
                </m:r>
                <m:r>
                  <a:rPr lang="en-US" sz="1800" i="1" kern="1200" dirty="0">
                    <a:latin typeface="Cambria Math" panose="02040503050406030204" pitchFamily="18" charset="0"/>
                  </a:rPr>
                  <m:t>  10.212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5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1.0212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i="1" kern="1200" dirty="0" smtClean="0">
                    <a:latin typeface="Cambria Math" panose="02040503050406030204" pitchFamily="18" charset="0"/>
                  </a:rPr>
                  <m:t>+1.021 × 10</m:t>
                </m:r>
                <m:r>
                  <a:rPr lang="en-US" sz="1800" i="1" kern="1200" baseline="30000" dirty="0">
                    <a:latin typeface="Cambria Math" panose="02040503050406030204" pitchFamily="18" charset="0"/>
                  </a:rPr>
                  <m:t>6</m:t>
                </m:r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11B32-484D-4312-8270-C599644C5B68}">
      <dsp:nvSpPr>
        <dsp:cNvPr id="0" name=""/>
        <dsp:cNvSpPr/>
      </dsp:nvSpPr>
      <dsp:spPr>
        <a:xfrm rot="5400000">
          <a:off x="3863726" y="-155696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 xmlns:m="http://schemas.openxmlformats.org/officeDocument/2006/math">
              <m:r>
                <a:rPr lang="en-GB" altLang="en-US" sz="1800" b="0" i="1" kern="1200" dirty="0" smtClean="0">
                  <a:solidFill>
                    <a:srgbClr val="3333B2"/>
                  </a:solidFill>
                  <a:latin typeface="Cambria Math" panose="02040503050406030204" pitchFamily="18" charset="0"/>
                </a:rPr>
                <m:t>−14.25</m:t>
              </m:r>
              <m:r>
                <a:rPr lang="en-US" altLang="en-US" sz="1800" i="1" kern="1200" dirty="0" smtClean="0">
                  <a:latin typeface="Cambria Math" panose="02040503050406030204" pitchFamily="18" charset="0"/>
                </a:rPr>
                <m:t> ×</m:t>
              </m:r>
              <m:r>
                <a:rPr lang="en-GB" altLang="en-US" sz="1800" b="0" i="1" kern="1200" dirty="0" smtClean="0">
                  <a:solidFill>
                    <a:srgbClr val="00B050"/>
                  </a:solidFill>
                  <a:latin typeface="Cambria Math" panose="02040503050406030204" pitchFamily="18" charset="0"/>
                </a:rPr>
                <m:t>3.125</m:t>
              </m:r>
            </m:oMath>
          </a14:m>
          <a:r>
            <a:rPr lang="en-US" sz="18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</a:t>
          </a:r>
          <a:r>
            <a:rPr lang="en-US" sz="18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in decimal, 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8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800" i="1" kern="1200" baseline="-250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3333B2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lang="en-US" altLang="en-US" sz="1800" i="1" kern="1200" dirty="0" smtClean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8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001</m:t>
                </m:r>
                <m:r>
                  <a:rPr lang="en-US" altLang="en-US" sz="1800" i="1" kern="1200" baseline="-250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8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80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800" b="0" i="1" kern="12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m:oMathPara>
          </a14:m>
          <a:endParaRPr lang="en-US" sz="18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17322"/>
        <a:ext cx="3917660" cy="601643"/>
      </dsp:txXfrm>
    </dsp:sp>
    <dsp:sp modelId="{66560283-F537-47B8-BD28-B26D7626877D}">
      <dsp:nvSpPr>
        <dsp:cNvPr id="0" name=""/>
        <dsp:cNvSpPr/>
      </dsp:nvSpPr>
      <dsp:spPr>
        <a:xfrm>
          <a:off x="0" y="143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Consider a floating-point example</a:t>
          </a:r>
        </a:p>
      </dsp:txBody>
      <dsp:txXfrm>
        <a:off x="40684" y="42115"/>
        <a:ext cx="2140624" cy="752056"/>
      </dsp:txXfrm>
    </dsp:sp>
    <dsp:sp modelId="{8FB4FF84-9541-4DCF-8338-76116EE0C47A}">
      <dsp:nvSpPr>
        <dsp:cNvPr id="0" name=""/>
        <dsp:cNvSpPr/>
      </dsp:nvSpPr>
      <dsp:spPr>
        <a:xfrm rot="5400000">
          <a:off x="3836546" y="-681865"/>
          <a:ext cx="721098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Unbiased: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= 4</a:t>
          </a:r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Biased: </a:t>
          </a:r>
          <a:r>
            <a:rPr lang="en-US" altLang="en-US" sz="1600" kern="1200" dirty="0">
              <a:solidFill>
                <a:srgbClr val="3333B2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(3 + 127) </a:t>
          </a:r>
          <a:r>
            <a:rPr lang="en-US" altLang="en-US" sz="16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+ </a:t>
          </a:r>
          <a:r>
            <a:rPr lang="en-US" altLang="en-US" sz="1600" kern="1200" dirty="0">
              <a:solidFill>
                <a:srgbClr val="00B05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(1 + 127)</a:t>
          </a:r>
          <a14:m xmlns:a14="http://schemas.microsoft.com/office/drawing/2010/main">
            <m:oMath xmlns:m="http://schemas.openxmlformats.org/officeDocument/2006/math">
              <m:r>
                <a:rPr lang="en-US" altLang="en-US" sz="160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−127</m:t>
              </m:r>
            </m:oMath>
          </a14:m>
          <a:endParaRPr lang="en-US" sz="1600" kern="1200" dirty="0">
            <a:solidFill>
              <a:schemeClr val="tx1"/>
            </a:solidFill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600" i="1" kern="1200" dirty="0" smtClean="0">
                    <a:latin typeface="Cambria Math" panose="02040503050406030204" pitchFamily="18" charset="0"/>
                  </a:rPr>
                  <m:t>= 4 + 254 – 127 = 4 + 127</m:t>
                </m:r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967890"/>
        <a:ext cx="3915007" cy="650696"/>
      </dsp:txXfrm>
    </dsp:sp>
    <dsp:sp modelId="{536A44EA-C091-4D1C-B8E5-35CAA673AD8C}">
      <dsp:nvSpPr>
        <dsp:cNvPr id="0" name=""/>
        <dsp:cNvSpPr/>
      </dsp:nvSpPr>
      <dsp:spPr>
        <a:xfrm>
          <a:off x="0" y="876526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1. Add exponents</a:t>
          </a:r>
        </a:p>
      </dsp:txBody>
      <dsp:txXfrm>
        <a:off x="40684" y="917210"/>
        <a:ext cx="2140624" cy="752056"/>
      </dsp:txXfrm>
    </dsp:sp>
    <dsp:sp modelId="{D5A6B896-62AC-457C-881A-C00E3C3CC961}">
      <dsp:nvSpPr>
        <dsp:cNvPr id="0" name=""/>
        <dsp:cNvSpPr/>
      </dsp:nvSpPr>
      <dsp:spPr>
        <a:xfrm rot="5400000">
          <a:off x="3863726" y="193229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−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1.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11</m:t>
                </m:r>
                <m:r>
                  <a:rPr lang="en-US" altLang="en-US" sz="140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GB" altLang="en-US" sz="1400" b="0" i="1" kern="1200" dirty="0" smtClean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3333B2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1.1</m:t>
                </m:r>
                <m:r>
                  <a:rPr lang="en-GB" altLang="en-US" sz="1400" b="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00</m:t>
                </m:r>
                <m:r>
                  <a:rPr lang="en-US" altLang="en-US" sz="1400" i="1" kern="1200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lang="en-US" altLang="en-US" sz="1400" i="1" kern="1200" baseline="-250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m:t>2</m:t>
                </m:r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</a:rPr>
                  <m:t>= </m:t>
                </m:r>
                <m:sSub>
                  <m:sSub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10.110010001</m:t>
                    </m:r>
                  </m:e>
                  <m:sub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14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400" i="1" kern="1200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m:t>  </m:t>
                </m:r>
                <m:r>
                  <a:rPr lang="en-GB" altLang="en-US" sz="1400" b="0" i="1" kern="1200" dirty="0" smtClean="0">
                    <a:latin typeface="Cambria Math" panose="02040503050406030204" pitchFamily="18" charset="0"/>
                  </a:rPr>
                  <m:t>10.110010001</m:t>
                </m:r>
                <m:r>
                  <a:rPr lang="en-US" altLang="en-US" sz="14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4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4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400" b="0" i="1" kern="1200" dirty="0" smtClean="0"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</m:oMath>
            </m:oMathPara>
          </a14:m>
          <a:endParaRPr lang="en-US" sz="16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1867511"/>
        <a:ext cx="3917660" cy="601643"/>
      </dsp:txXfrm>
    </dsp:sp>
    <dsp:sp modelId="{7985BD6F-3876-4ED9-94C8-9DA24E3BFB33}">
      <dsp:nvSpPr>
        <dsp:cNvPr id="0" name=""/>
        <dsp:cNvSpPr/>
      </dsp:nvSpPr>
      <dsp:spPr>
        <a:xfrm>
          <a:off x="0" y="1751621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2. Multiply significands</a:t>
          </a:r>
        </a:p>
      </dsp:txBody>
      <dsp:txXfrm>
        <a:off x="40684" y="1792305"/>
        <a:ext cx="2140624" cy="752056"/>
      </dsp:txXfrm>
    </dsp:sp>
    <dsp:sp modelId="{66820ECD-5B8E-4987-A8F7-E6E0975A5017}">
      <dsp:nvSpPr>
        <dsp:cNvPr id="0" name=""/>
        <dsp:cNvSpPr/>
      </dsp:nvSpPr>
      <dsp:spPr>
        <a:xfrm rot="5400000">
          <a:off x="3863726" y="106832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 with no over/underflow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2742607"/>
        <a:ext cx="3917660" cy="601643"/>
      </dsp:txXfrm>
    </dsp:sp>
    <dsp:sp modelId="{BABF937C-7B3C-4613-8850-A4FAD3CBC09D}">
      <dsp:nvSpPr>
        <dsp:cNvPr id="0" name=""/>
        <dsp:cNvSpPr/>
      </dsp:nvSpPr>
      <dsp:spPr>
        <a:xfrm>
          <a:off x="0" y="262671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3. Normalize result &amp; check for over/underflow</a:t>
          </a:r>
        </a:p>
      </dsp:txBody>
      <dsp:txXfrm>
        <a:off x="40684" y="2667401"/>
        <a:ext cx="2140624" cy="752056"/>
      </dsp:txXfrm>
    </dsp:sp>
    <dsp:sp modelId="{3E708D84-0835-46BE-A8F1-36235E6BFECB}">
      <dsp:nvSpPr>
        <dsp:cNvPr id="0" name=""/>
        <dsp:cNvSpPr/>
      </dsp:nvSpPr>
      <dsp:spPr>
        <a:xfrm rot="5400000">
          <a:off x="3863726" y="1943420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altLang="en-US" sz="1700" i="1" kern="1200" dirty="0" smtClean="0">
                  <a:latin typeface="Cambria Math" panose="02040503050406030204" pitchFamily="18" charset="0"/>
                </a:rPr>
                <m:t>1.</m:t>
              </m:r>
              <m:r>
                <a:rPr lang="en-GB" altLang="en-US" sz="1700" b="0" i="1" kern="1200" dirty="0" smtClean="0">
                  <a:latin typeface="Cambria Math" panose="02040503050406030204" pitchFamily="18" charset="0"/>
                </a:rPr>
                <m:t>0110010001</m:t>
              </m:r>
              <m:r>
                <a:rPr lang="en-US" altLang="en-US" sz="1700" i="1" kern="1200" baseline="-25000" dirty="0">
                  <a:latin typeface="Cambria Math" panose="02040503050406030204" pitchFamily="18" charset="0"/>
                </a:rPr>
                <m:t>2</m:t>
              </m:r>
              <m:r>
                <a:rPr lang="en-US" altLang="en-US" sz="1700" i="1" kern="1200" dirty="0">
                  <a:latin typeface="Cambria Math" panose="02040503050406030204" pitchFamily="18" charset="0"/>
                </a:rPr>
                <m:t>×</m:t>
              </m:r>
              <m:sSup>
                <m:sSupPr>
                  <m:ctrlPr>
                    <a:rPr lang="en-US" altLang="en-US" sz="170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s-MX" altLang="en-US" sz="1700" b="0" i="1" kern="1200" dirty="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GB" altLang="en-US" sz="1700" b="0" i="1" kern="1200" dirty="0" smtClean="0">
                      <a:latin typeface="Cambria Math" panose="02040503050406030204" pitchFamily="18" charset="0"/>
                    </a:rPr>
                    <m:t>5</m:t>
                  </m:r>
                </m:sup>
              </m:sSup>
            </m:oMath>
          </a14:m>
          <a:r>
            <a:rPr lang="en-US" alt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(no change)</a:t>
          </a:r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3617702"/>
        <a:ext cx="3917660" cy="601643"/>
      </dsp:txXfrm>
    </dsp:sp>
    <dsp:sp modelId="{BEF14FE8-7DDB-4102-ADF3-64A99C8685BD}">
      <dsp:nvSpPr>
        <dsp:cNvPr id="0" name=""/>
        <dsp:cNvSpPr/>
      </dsp:nvSpPr>
      <dsp:spPr>
        <a:xfrm>
          <a:off x="0" y="3501812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4. Round and renormalize if necessary</a:t>
          </a:r>
        </a:p>
      </dsp:txBody>
      <dsp:txXfrm>
        <a:off x="40684" y="3542496"/>
        <a:ext cx="2140624" cy="752056"/>
      </dsp:txXfrm>
    </dsp:sp>
    <dsp:sp modelId="{DE8028A6-0233-45E1-A8E5-6D4B34BA4C7F}">
      <dsp:nvSpPr>
        <dsp:cNvPr id="0" name=""/>
        <dsp:cNvSpPr/>
      </dsp:nvSpPr>
      <dsp:spPr>
        <a:xfrm rot="5400000">
          <a:off x="3863726" y="2818515"/>
          <a:ext cx="666739" cy="3950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–1.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0110010001</m:t>
                </m:r>
                <m:r>
                  <a:rPr lang="en-US" altLang="en-US" sz="1700" i="1" kern="1200" baseline="-25000" dirty="0">
                    <a:latin typeface="Cambria Math" panose="02040503050406030204" pitchFamily="18" charset="0"/>
                  </a:rPr>
                  <m:t>2</m:t>
                </m:r>
                <m:r>
                  <a:rPr lang="en-US" altLang="en-US" sz="1700" i="1" kern="1200" dirty="0">
                    <a:latin typeface="Cambria Math" panose="02040503050406030204" pitchFamily="18" charset="0"/>
                  </a:rPr>
                  <m:t>×</m:t>
                </m:r>
                <m:sSup>
                  <m:sSupPr>
                    <m:ctrlPr>
                      <a:rPr lang="en-US" altLang="en-US" sz="170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s-MX" altLang="en-US" sz="1700" b="0" i="1" kern="1200" dirty="0" smtClean="0"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lang="en-GB" altLang="en-US" sz="1700" b="0" i="1" kern="1200" dirty="0" smtClean="0"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lang="en-US" altLang="en-US" sz="1700" i="1" kern="1200" dirty="0" smtClean="0">
                    <a:latin typeface="Cambria Math" panose="02040503050406030204" pitchFamily="18" charset="0"/>
                  </a:rPr>
                  <m:t>= –</m:t>
                </m:r>
                <m:r>
                  <a:rPr lang="en-GB" altLang="en-US" sz="1700" b="0" i="1" kern="1200" dirty="0" smtClean="0">
                    <a:latin typeface="Cambria Math" panose="02040503050406030204" pitchFamily="18" charset="0"/>
                  </a:rPr>
                  <m:t>44.53125</m:t>
                </m:r>
              </m:oMath>
            </m:oMathPara>
          </a14:m>
          <a:endParaRPr lang="en-US" sz="1700" kern="1200" dirty="0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sp:txBody>
      <dsp:txXfrm rot="-5400000">
        <a:off x="2221992" y="4492797"/>
        <a:ext cx="3917660" cy="601643"/>
      </dsp:txXfrm>
    </dsp:sp>
    <dsp:sp modelId="{0A566347-B97D-4C15-811A-8FB861CC7309}">
      <dsp:nvSpPr>
        <dsp:cNvPr id="0" name=""/>
        <dsp:cNvSpPr/>
      </dsp:nvSpPr>
      <dsp:spPr>
        <a:xfrm>
          <a:off x="0" y="4376907"/>
          <a:ext cx="2221992" cy="8334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5. Determine sign of result from signs of operands</a:t>
          </a:r>
        </a:p>
      </dsp:txBody>
      <dsp:txXfrm>
        <a:off x="40684" y="4417591"/>
        <a:ext cx="2140624" cy="752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357ED88-E27B-4CD1-83DF-E1495199E9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8630E6-CD88-4B57-8F48-8579BD640F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D29B31-1BEF-4019-BD43-704DA4E9FA83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ACAC008B-B11C-468F-9A64-4436511AF6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731625B1-A909-414C-AD0A-8620812DC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D146DF-7E46-4137-9D9E-B9DBCB5949D8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68AE232B-E554-4BA5-87B6-C7B99830C7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D24A4116-7408-4A86-803B-DA7FB777D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00E6ED-A99F-455A-98A9-8950A230F0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CD518BA-EA91-4CF4-AFF5-B383FB07B3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1FC7BD-E43E-4094-BDA8-D4668DE58AC9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C1673234-A4B3-42B6-9F99-AFFF9C0BCE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2F01EBBF-FE93-48AF-B2B1-B3518DE3D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D658AE-72FE-4BCA-8F2A-53DCEDF91708}" type="slidenum">
              <a:rPr lang="en-AU" altLang="en-US">
                <a:latin typeface="Times New Roman" panose="02020603050405020304" pitchFamily="18" charset="0"/>
              </a:rPr>
              <a:pPr/>
              <a:t>33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E2A17E88-BEAA-4D6C-A20A-A7AA939EE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5CABB110-B2DB-48DF-8F77-17556D5DF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EC59BD-5535-4D03-8C6E-538ADBCA0E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16C9700-EA28-4247-AA55-5762C46F6E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63C391-13A4-406E-B85C-E9951639DC3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46798E75-AB50-4470-87DD-05A7711D9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F85E94A1-F7D8-450E-A071-135E1D074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6931A7-FAEC-485A-A246-60821154F6CF}" type="slidenum">
              <a:rPr lang="en-AU" altLang="en-US">
                <a:latin typeface="Times New Roman" panose="02020603050405020304" pitchFamily="18" charset="0"/>
              </a:rPr>
              <a:pPr/>
              <a:t>34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EF6C3E11-D5AA-4E2B-B95A-C8F0E138B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830D90B5-5426-4F8C-A9FF-636B850E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C6728BD-DAAE-4325-BC93-6188B35D3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BEE6944-1B8E-45D5-B9D4-644C4BE62C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29879-B0D7-4177-AB46-D9B6917C6A84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D6B63766-8D16-40FA-8F40-59E0E7B030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22FE2369-B2CA-4A9D-8910-693D9FCB1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049178-036F-432F-9D65-D6F0402AB9C3}" type="slidenum">
              <a:rPr lang="en-AU" altLang="en-US">
                <a:latin typeface="Times New Roman" panose="02020603050405020304" pitchFamily="18" charset="0"/>
              </a:rPr>
              <a:pPr/>
              <a:t>35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B4D5B1B2-03EC-4683-9684-F4EB407E33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E2022072-AE84-4195-920A-CAC1C8E6F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760F31-7F53-4584-878F-7C7BCD2208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D528B3C-3688-47AF-87B3-99B9A2A106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AD52D-C6D3-486C-90A9-3803E0887CBD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DAE1DBBD-D1D4-4366-9AB3-07627C1364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27F7D22B-D961-4717-9E03-FABAE658B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CE2F8-B134-4470-B115-F5D1503C918E}" type="slidenum">
              <a:rPr lang="en-AU" altLang="en-US">
                <a:latin typeface="Times New Roman" panose="02020603050405020304" pitchFamily="18" charset="0"/>
              </a:rPr>
              <a:pPr/>
              <a:t>36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F05EBB5E-DC0A-4EE5-BD7A-49EC5B0056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AFC4E7F2-F315-4383-8BA6-D3D897151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38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39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42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FBDBA6-D314-4BC6-8051-168EF00AAB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3AD21C-844F-4507-9956-DCEE0E7F3D5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00C30-2EFF-466F-9083-FE355ECF9E34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B3313E90-FFBE-4BFB-8D5C-00972F365F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82E2A284-C07D-4B3F-9B19-B6DF6E8C3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20580-A760-40B5-9DE1-2692C5AC6CD9}" type="slidenum">
              <a:rPr lang="en-AU" altLang="en-US">
                <a:latin typeface="Times New Roman" panose="02020603050405020304" pitchFamily="18" charset="0"/>
              </a:rPr>
              <a:pPr/>
              <a:t>43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F1340791-21F8-494B-B1AD-3D74CE8E1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1" name="Rectangle 3">
            <a:extLst>
              <a:ext uri="{FF2B5EF4-FFF2-40B4-BE49-F238E27FC236}">
                <a16:creationId xmlns:a16="http://schemas.microsoft.com/office/drawing/2014/main" id="{501AA35D-68A4-47D1-9133-009439AB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09220DF-1DED-42C1-9111-0872065E2C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961478-1B25-4C0C-80CB-A40745285B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C0E9A7-1056-4CF9-880C-0B3F3777023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E1BD940B-ADBF-4213-9F06-DC03D65B68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83F8F262-1323-4426-A0E7-0210D1CE9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35E77-A6E9-4584-BF83-B1F09512A702}" type="slidenum">
              <a:rPr lang="en-AU" altLang="en-US">
                <a:latin typeface="Times New Roman" panose="02020603050405020304" pitchFamily="18" charset="0"/>
              </a:rPr>
              <a:pPr/>
              <a:t>44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>
            <a:extLst>
              <a:ext uri="{FF2B5EF4-FFF2-40B4-BE49-F238E27FC236}">
                <a16:creationId xmlns:a16="http://schemas.microsoft.com/office/drawing/2014/main" id="{6A49886A-1D2A-4F1D-909F-2778BF5B0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>
            <a:extLst>
              <a:ext uri="{FF2B5EF4-FFF2-40B4-BE49-F238E27FC236}">
                <a16:creationId xmlns:a16="http://schemas.microsoft.com/office/drawing/2014/main" id="{DF00CD38-8268-4D89-A4CB-22F2A037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45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4E15AC6-1F7F-4FAA-A23C-FEBBC5ADFA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4A3A00F-AB68-49C1-AA5E-81BFF3F7E8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1B5196-45A5-4E64-AA79-3EDAAF4B188B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3A8F00F3-0CBC-4597-B3A1-E4BBD99870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F341DD56-06CB-4BD2-9899-AD9289D3B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641A5-4FD3-461E-B50C-4C1DD4936272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0C802D3E-8626-4AE4-AB7A-6C040E013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9F339A80-BAFF-4406-8A93-AB0E67CD4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46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43FB0B5-D5C1-4E40-8C10-E67981617A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507FE9-0BFE-498E-9793-2F3C212EAE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FD103E-1465-47B3-870E-67CB1AEC6570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03A1D487-1611-42AC-BEA6-24FFFB0377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E06E09C-F0B8-4CDA-AD35-256DF348F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7171B-C832-4CFE-A342-BD3BFE1BDEFD}" type="slidenum">
              <a:rPr lang="en-AU" altLang="en-US">
                <a:latin typeface="Times New Roman" panose="02020603050405020304" pitchFamily="18" charset="0"/>
              </a:rPr>
              <a:pPr/>
              <a:t>47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6174A6E6-C582-42DD-ACAD-8D25C13B3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FF516B35-60E4-42F2-AAF9-B6AF741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259F816-6B99-4794-A036-5E437AFBCD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3E3AA6F-C611-467D-B950-3D7FD51D30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DA421-0343-4894-AC38-AFF013D55C80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BD1CC3E4-106F-4F99-9D02-26A231D529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9BB19C0C-3422-408A-BFF1-6B114117D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005CF-27DC-45FE-8FCA-BBCC09D8F1AB}" type="slidenum">
              <a:rPr lang="en-AU" altLang="en-US">
                <a:latin typeface="Times New Roman" panose="02020603050405020304" pitchFamily="18" charset="0"/>
              </a:rPr>
              <a:pPr/>
              <a:t>48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9158" name="Rectangle 2">
            <a:extLst>
              <a:ext uri="{FF2B5EF4-FFF2-40B4-BE49-F238E27FC236}">
                <a16:creationId xmlns:a16="http://schemas.microsoft.com/office/drawing/2014/main" id="{B383D500-804A-4C92-85BF-1212655DF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35299D7C-FFA0-4FBC-9029-183CD58E6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93BF1B8-2C65-4532-ACD0-895E3A5226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1462FFC-F95B-4C8A-B569-C68EA118B6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8F6041-DE42-4686-87C1-EE5597C9C31F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>
            <a:extLst>
              <a:ext uri="{FF2B5EF4-FFF2-40B4-BE49-F238E27FC236}">
                <a16:creationId xmlns:a16="http://schemas.microsoft.com/office/drawing/2014/main" id="{215BB75D-2715-4D77-B50D-089E5CDF11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>
            <a:extLst>
              <a:ext uri="{FF2B5EF4-FFF2-40B4-BE49-F238E27FC236}">
                <a16:creationId xmlns:a16="http://schemas.microsoft.com/office/drawing/2014/main" id="{0D5D01E7-941F-44F4-93EB-749BD983B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21EE23-5C0C-41B5-A7C2-6DE6E9201FC0}" type="slidenum">
              <a:rPr lang="en-AU" altLang="en-US">
                <a:latin typeface="Times New Roman" panose="02020603050405020304" pitchFamily="18" charset="0"/>
              </a:rPr>
              <a:pPr/>
              <a:t>49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>
            <a:extLst>
              <a:ext uri="{FF2B5EF4-FFF2-40B4-BE49-F238E27FC236}">
                <a16:creationId xmlns:a16="http://schemas.microsoft.com/office/drawing/2014/main" id="{82FE7BC7-A871-4101-BA98-A5F7E40B07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>
            <a:extLst>
              <a:ext uri="{FF2B5EF4-FFF2-40B4-BE49-F238E27FC236}">
                <a16:creationId xmlns:a16="http://schemas.microsoft.com/office/drawing/2014/main" id="{E853D594-C0E3-41FD-B0A8-3869DFA47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50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51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52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9BC2576-383C-40FC-9002-E6122195EE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2ACFE16-C0C0-42AF-AD7B-80C73C3E36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A2356-0D02-45FE-BA8A-898D3C65427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DB077CA5-10A1-4048-8299-C88E7873A9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>
            <a:extLst>
              <a:ext uri="{FF2B5EF4-FFF2-40B4-BE49-F238E27FC236}">
                <a16:creationId xmlns:a16="http://schemas.microsoft.com/office/drawing/2014/main" id="{01221DA3-4602-44D9-9440-25F23BAF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C69278-5A96-41C3-B175-CB94E5696DA8}" type="slidenum">
              <a:rPr lang="en-AU" altLang="en-US">
                <a:latin typeface="Times New Roman" panose="02020603050405020304" pitchFamily="18" charset="0"/>
              </a:rPr>
              <a:pPr/>
              <a:t>53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BD16EEAB-9785-40FE-8579-42BF094FA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>
            <a:extLst>
              <a:ext uri="{FF2B5EF4-FFF2-40B4-BE49-F238E27FC236}">
                <a16:creationId xmlns:a16="http://schemas.microsoft.com/office/drawing/2014/main" id="{0AB2D109-3D14-4F41-AF9F-7355C5BCA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4FFC241-571F-432F-9971-EFAF80077C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CCD7816-EE92-429C-89D1-A465F1EA49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56BF28-B8CB-430C-B0B4-CEAFB2E98749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FD4AAD55-BFE2-408B-937E-1113D75470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54EC876D-6276-48DF-AA1B-7E93B8CD8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AF27FC-D141-49F2-A029-7939826AC27D}" type="slidenum">
              <a:rPr lang="en-AU" altLang="en-US">
                <a:latin typeface="Times New Roman" panose="02020603050405020304" pitchFamily="18" charset="0"/>
              </a:rPr>
              <a:pPr/>
              <a:t>54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DB3A7ED1-EE95-4F6C-81C6-011DF824F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DC1453D5-CE55-4C53-A502-DB9B3493F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9310569-E18C-4732-B4DB-338078820B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BF91275-6531-4E32-9355-7688C81080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000D2-E5DE-4C85-9971-23660B405BA0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>
            <a:extLst>
              <a:ext uri="{FF2B5EF4-FFF2-40B4-BE49-F238E27FC236}">
                <a16:creationId xmlns:a16="http://schemas.microsoft.com/office/drawing/2014/main" id="{8BE6B35C-5565-428A-8E34-898723982B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5B7D170E-E84E-4104-95F4-C67A81BEA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0A251-338E-4B5B-91CD-FD65E572305D}" type="slidenum">
              <a:rPr lang="en-AU" altLang="en-US">
                <a:latin typeface="Times New Roman" panose="02020603050405020304" pitchFamily="18" charset="0"/>
              </a:rPr>
              <a:pPr/>
              <a:t>55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>
            <a:extLst>
              <a:ext uri="{FF2B5EF4-FFF2-40B4-BE49-F238E27FC236}">
                <a16:creationId xmlns:a16="http://schemas.microsoft.com/office/drawing/2014/main" id="{F582E4DD-AC07-475A-99B4-4D9622D1A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>
            <a:extLst>
              <a:ext uri="{FF2B5EF4-FFF2-40B4-BE49-F238E27FC236}">
                <a16:creationId xmlns:a16="http://schemas.microsoft.com/office/drawing/2014/main" id="{9379E8F1-CC78-45FA-ACC3-E0D61B66C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ADE4473-9700-4D6E-96E0-E5BB250D92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47058BC-E296-497C-BB7F-9A720F37DA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9D8EF0-2363-40D4-8E56-43E6875F58CF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15A6C034-F0D2-43C7-A08E-1E92150F1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0100B87A-40D8-4362-B976-2E5AC9579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E73FA1-DD96-49A0-B083-D206982EB35D}" type="slidenum">
              <a:rPr lang="en-AU" altLang="en-US">
                <a:latin typeface="Times New Roman" panose="02020603050405020304" pitchFamily="18" charset="0"/>
              </a:rPr>
              <a:pPr/>
              <a:t>11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8756D079-214F-4CEE-98F1-7E153E68A0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E6A56EBB-BA21-49A9-9C04-353F9AD63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56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6F93AED-1D6E-4B7A-9847-DE5AD81736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3331850-4159-439C-8E32-A098515EAC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A5005F-19A0-46E3-8A5F-70F1821A371A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E4B7E252-053A-4B64-B32B-F5EB254A65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9F21CA4C-B783-4C27-A8E6-634CB21462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82AEB-36D6-46A7-9E59-36E2828677C0}" type="slidenum">
              <a:rPr lang="en-AU" altLang="en-US">
                <a:latin typeface="Times New Roman" panose="02020603050405020304" pitchFamily="18" charset="0"/>
              </a:rPr>
              <a:pPr/>
              <a:t>57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>
            <a:extLst>
              <a:ext uri="{FF2B5EF4-FFF2-40B4-BE49-F238E27FC236}">
                <a16:creationId xmlns:a16="http://schemas.microsoft.com/office/drawing/2014/main" id="{ED743948-959C-47EF-9FDB-7ACB1C33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>
            <a:extLst>
              <a:ext uri="{FF2B5EF4-FFF2-40B4-BE49-F238E27FC236}">
                <a16:creationId xmlns:a16="http://schemas.microsoft.com/office/drawing/2014/main" id="{0829D5CE-20A7-402F-8E0D-AB43BE1EBA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59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797EC5F-1EB9-40A5-BB95-640C050F5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DA23FFC-67D9-4A39-80C5-D16A1A9C64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DA72CC-F37E-4EC1-897F-FC591F8B15C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7F739C6B-9134-4E39-8F7C-F4AEB44928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>
            <a:extLst>
              <a:ext uri="{FF2B5EF4-FFF2-40B4-BE49-F238E27FC236}">
                <a16:creationId xmlns:a16="http://schemas.microsoft.com/office/drawing/2014/main" id="{4803A36D-2FDC-4405-B17B-20464FFDB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B2554-9BEB-45BD-8412-E1A2B6963A94}" type="slidenum">
              <a:rPr lang="en-AU" altLang="en-US">
                <a:latin typeface="Times New Roman" panose="02020603050405020304" pitchFamily="18" charset="0"/>
              </a:rPr>
              <a:pPr/>
              <a:t>60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>
            <a:extLst>
              <a:ext uri="{FF2B5EF4-FFF2-40B4-BE49-F238E27FC236}">
                <a16:creationId xmlns:a16="http://schemas.microsoft.com/office/drawing/2014/main" id="{7518605F-A700-4213-BCC4-3EA4935A0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>
            <a:extLst>
              <a:ext uri="{FF2B5EF4-FFF2-40B4-BE49-F238E27FC236}">
                <a16:creationId xmlns:a16="http://schemas.microsoft.com/office/drawing/2014/main" id="{5E63E331-4132-4F61-867B-8450D7914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D7EE3EF-6724-4A49-858D-3989168961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DF1A1F7-5B74-4E4D-8C77-459BA4CA0B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4C6B8-9DD5-46D3-A453-AA2781C8C721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0356980E-07B6-4F28-B7DE-B0D1C2E9B3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275E27DA-CC6D-4E58-B1EF-108F62727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BDC21-1034-4256-B4FA-9A7015EE3A4C}" type="slidenum">
              <a:rPr lang="en-AU" altLang="en-US">
                <a:latin typeface="Times New Roman" panose="02020603050405020304" pitchFamily="18" charset="0"/>
              </a:rPr>
              <a:pPr/>
              <a:t>61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8D58A91F-23CD-4449-9A63-B08CCFB78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44488BA4-11ED-47F2-9197-2C3A54D4C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E5C681E-812B-485B-B264-5EE5EC4C41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417FC51-EA90-4FF8-841A-446F807441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57C7F-EB10-4293-9FC7-EC1F2781D9D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BB689187-140B-40F0-A3AD-21DF42A5C5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23FF03AD-DCA2-47E5-B7EA-CC9C8DD6A9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2B1189-318E-4099-8831-C72FAA239786}" type="slidenum">
              <a:rPr lang="en-AU" altLang="en-US">
                <a:latin typeface="Times New Roman" panose="02020603050405020304" pitchFamily="18" charset="0"/>
              </a:rPr>
              <a:pPr/>
              <a:t>15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EC5C4519-B9D7-46C6-BFA6-DA73AC176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8D9EDE64-9A3C-44FC-9019-CD25C6477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02BBD7-253D-4B5A-9553-B319756BB2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1B32011-9A9E-409E-BC7B-996335F595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BDDC0-0283-4F89-AE9B-417013BCA02E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D9DEBDA2-E98D-43E9-BCC2-6EC186388A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F56AF63D-DAF2-46E0-97FC-E2392B0F7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83DE03-45BA-4CC8-BA1F-C7EDFF395187}" type="slidenum">
              <a:rPr lang="en-AU" altLang="en-US">
                <a:latin typeface="Times New Roman" panose="02020603050405020304" pitchFamily="18" charset="0"/>
              </a:rPr>
              <a:pPr/>
              <a:t>68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9C0E83BB-5125-4C75-A9B5-CF6108CF4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D9323881-22A4-4F2D-BA70-6276C3801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70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30372C-058A-4450-8472-A4839C28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8F1C20D-876E-4835-9344-4BDF30B790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2395D-436F-4223-9189-115764238CE1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9F1D7CC-F7A4-4FDB-81C4-CAC0ADC56E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C2D7EA0A-77C1-45CE-8741-534B199A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885E8-26B6-4C61-8536-A6A6487F4539}" type="slidenum">
              <a:rPr lang="en-AU" altLang="en-US">
                <a:latin typeface="Times New Roman" panose="02020603050405020304" pitchFamily="18" charset="0"/>
              </a:rPr>
              <a:pPr/>
              <a:t>71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338B4A6A-E75E-4001-AB8F-C4C829C1C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E7173585-1DFD-4768-A93F-A1D1BED29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78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16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DD8BECB-8013-4185-A42B-24D632E7F1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404C832-A2BF-4E0D-9D67-B2A9978A9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3CAA54-8910-4F2E-AF4B-61088DF8092F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2537492F-F249-4B8E-A483-975FA7944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5477" name="Rectangle 7">
            <a:extLst>
              <a:ext uri="{FF2B5EF4-FFF2-40B4-BE49-F238E27FC236}">
                <a16:creationId xmlns:a16="http://schemas.microsoft.com/office/drawing/2014/main" id="{0C825CC9-D7B9-4C75-8BCE-FDC0E5231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6C5F0-8383-4975-AE7D-1B68CC04F157}" type="slidenum">
              <a:rPr lang="en-AU" altLang="en-US">
                <a:latin typeface="Times New Roman" panose="02020603050405020304" pitchFamily="18" charset="0"/>
              </a:rPr>
              <a:pPr/>
              <a:t>79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5478" name="Rectangle 2">
            <a:extLst>
              <a:ext uri="{FF2B5EF4-FFF2-40B4-BE49-F238E27FC236}">
                <a16:creationId xmlns:a16="http://schemas.microsoft.com/office/drawing/2014/main" id="{8F565BED-83D5-4854-9C6F-D1745921C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>
            <a:extLst>
              <a:ext uri="{FF2B5EF4-FFF2-40B4-BE49-F238E27FC236}">
                <a16:creationId xmlns:a16="http://schemas.microsoft.com/office/drawing/2014/main" id="{EB8BFB03-EF2D-483B-9336-8B5887AD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F3A7949-4B0F-4D60-A6D0-994B245F95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EBBBB6C-C774-4B18-9BF0-5B2541AC25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38F6F4-D882-476C-8F42-877F125B2010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42FF2291-2BEC-430A-9943-CC1E0A9272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4BE4902-FBF9-4E5A-89C8-1A2DDCB13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F34468-2D9F-470A-95C4-94DBA8C8120F}" type="slidenum">
              <a:rPr lang="en-AU" altLang="en-US">
                <a:latin typeface="Times New Roman" panose="02020603050405020304" pitchFamily="18" charset="0"/>
              </a:rPr>
              <a:pPr/>
              <a:t>80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09E73A6C-D9A1-4F4A-B571-F94B63184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62541F73-641E-4456-A603-C691892E3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AE08E1B-D53F-47F9-9A0D-2F24F147BE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C990D29-4CA2-4D13-9C28-4D12909AF8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9789D-3177-412C-BC6F-1D53386EC649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C6F9DE12-7C57-46F5-BFF4-818FF9CC69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419044A1-58A4-4A50-A664-555191386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61994C-2AA6-4D23-90B9-807D18B94CE0}" type="slidenum">
              <a:rPr lang="en-AU" altLang="en-US">
                <a:latin typeface="Times New Roman" panose="02020603050405020304" pitchFamily="18" charset="0"/>
              </a:rPr>
              <a:pPr/>
              <a:t>81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FC9B82BB-4F3B-4A6A-A22E-E3F2FD2F1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87A0F9E5-7B41-4954-AA13-4E2B95ECE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114A9FA-20F8-4985-BFE4-317C2B900D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B60CE7C-8825-4E30-8008-175F379DA7F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AB0925-12E4-4BD6-BA05-62AC1B680133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19E6D6A8-11F7-4F0F-8111-B712DF2772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5AD4EA0D-475A-4C44-8F23-4E5469B66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9D10A6-1A82-492D-8386-8295EFCA8171}" type="slidenum">
              <a:rPr lang="en-AU" altLang="en-US">
                <a:latin typeface="Times New Roman" panose="02020603050405020304" pitchFamily="18" charset="0"/>
              </a:rPr>
              <a:pPr/>
              <a:t>82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FE876B38-F22C-4C53-92EB-F8AA2DEB1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32E63B03-431C-4B48-B6D7-027A45E28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CC0011B-0393-44D4-B4DA-D2B6C47DEC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8693F3A-03AC-473B-AA44-4AC904E8A8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16FC52-B4D4-4C73-AB43-60214AC8E4DB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610C3E33-42B6-444A-8584-7F1CCB2DBC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604D4CF9-907E-4FF4-AE48-B8E09EF66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1DCD2-B963-4098-947A-BF1A28D3B672}" type="slidenum">
              <a:rPr lang="en-AU" altLang="en-US">
                <a:latin typeface="Times New Roman" panose="02020603050405020304" pitchFamily="18" charset="0"/>
              </a:rPr>
              <a:pPr/>
              <a:t>83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0F60C6AC-56C3-4A19-92BF-5F7B4B415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CACF3F40-9A6C-45FE-8953-47D787236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4858B97-24A6-4BD0-B46F-D9FF7137AE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90870B-ABA3-46BB-BA7F-BA322E31A2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773809-0CB5-4B0E-A139-A6273885811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E9873E16-A4F1-4172-B67B-4D0F47DA4B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99BDA5A9-AB63-4EFF-87CF-3A0080672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A655FA-C1CB-4A47-A986-827A6B722F2F}" type="slidenum">
              <a:rPr lang="en-AU" altLang="en-US">
                <a:latin typeface="Times New Roman" panose="02020603050405020304" pitchFamily="18" charset="0"/>
              </a:rPr>
              <a:pPr/>
              <a:t>84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F2480AF3-5AD3-4C93-9ED7-6C4269D4D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73FF422C-6E00-4AC3-B40E-181DA155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3705DEF-C394-42A9-9DB4-4EEEF4EE94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7EEC0D5-4339-433F-A75D-C3D292AD15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EBCC18-C69A-40BE-A44B-6D8BDF048A61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14F76869-F5EB-4E1B-82AA-7DE352CAEE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2ABE665E-AA3D-4B0C-953A-1D7DC5EF9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1D1FD3-8FCF-41D6-BED2-BC550856CF2A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9CB4251A-81A3-480C-970F-2C7DBA123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E014ECBF-B7E0-44D1-AE8F-44E9D80BC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11211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630C12B-A1AB-4C73-9B91-92D82579B5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7F6AC4A-7362-4F39-9355-B2FAF9A526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0EA0B5-3010-4754-9359-747BDE761607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8DA4E9B8-6ADE-4C07-98D7-132A0F9FD7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C4D46BA2-D66F-41CE-A924-DA822931D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8D918E-0FD3-4F2D-9096-FB715F24BB6A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08C89D9F-6C08-421B-ABB5-49697A5F2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3A771089-D7B5-429D-AF43-AD9369185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3440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68416F1-F935-4CF5-AF01-026C008065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5A57339-0613-4A72-A94D-DBB21B2E3A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C224C-4B82-4433-951A-B06154E960B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6DC122BD-CA9E-46E7-84B8-1CAD60C72B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A19EFB5C-C833-4AAB-A817-DE706AB3C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97019-4B98-4DFC-91AA-97A6A0B62463}" type="slidenum">
              <a:rPr lang="en-AU" altLang="en-US">
                <a:latin typeface="Times New Roman" panose="02020603050405020304" pitchFamily="18" charset="0"/>
              </a:rPr>
              <a:pPr/>
              <a:t>87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46FF2092-3C51-499E-803E-A77AAFC72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6715703A-7A32-4078-A6DF-628EBD516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7072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12B255D-9AF6-4516-8C0A-E1E5BD4ADF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EA9A3B8-3B16-4569-9E18-7F586766D8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A799E-CD6C-4BF9-8D0A-C5003FA995FA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F9F1A6FA-701B-4B4A-95DD-6473DB74BC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E6A7EBF5-B63C-4BBF-8623-7477049EA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37196-EF33-4FC6-9929-F430CCE70A00}" type="slidenum">
              <a:rPr lang="en-AU" altLang="en-US">
                <a:latin typeface="Times New Roman" panose="02020603050405020304" pitchFamily="18" charset="0"/>
              </a:rPr>
              <a:pPr/>
              <a:t>88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F9F5054D-8AB2-4182-937D-8D1E6A380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A24F75DB-9486-44FB-8620-3BB876791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05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C74169-FB16-46AE-8DFF-880BE8ED8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7E70CD-64AD-4D45-9771-4D2DA44874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A4E426-DF4A-4D94-A220-CE061BE3E1A7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FDB9E689-CBCE-48AE-94C0-DC698C83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758BDDF7-F36C-4F2F-B5E2-1BFE9A179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409BD-6C17-420C-916B-2A1EE6B4A23E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D6DD557C-45B8-428D-B4FE-D6C55706B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DC6E73E2-87C3-40DC-9CBE-5ED084F5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4C6EC5F-3539-4FD3-A1DF-C6E1A10FEF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D4079E1-E8EA-44B3-9139-D61329FFCCA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C16CFE-8A14-449E-80A0-72C575CB738F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0288A7D3-429E-427B-A47A-EDABD7BEAC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B64F485F-F2CC-4B8A-9488-CBC1769B3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CF431A-B8A0-4AB7-8421-1E17F1B8F25F}" type="slidenum">
              <a:rPr lang="en-AU" altLang="en-US">
                <a:latin typeface="Times New Roman" panose="02020603050405020304" pitchFamily="18" charset="0"/>
              </a:rPr>
              <a:pPr/>
              <a:t>89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B25ADB85-E287-4365-9D3C-E3F872E72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4912B0B3-7F89-4361-8741-39EB24457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6908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22BBD1B-FA08-43D3-97BF-7C5B95EAF1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9BD3BD9-59FC-4282-BE09-4B02B2B994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C8F1F6-1469-444D-A3C0-B1607FF282C4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85DECE79-7B1C-4C19-B163-BFD3904644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60A39B7C-6D39-44A6-AF40-D5C5493FD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AE813A-0ADF-4E51-91A0-675AE63BFFB3}" type="slidenum">
              <a:rPr lang="en-AU" altLang="en-US">
                <a:latin typeface="Times New Roman" panose="02020603050405020304" pitchFamily="18" charset="0"/>
              </a:rPr>
              <a:pPr/>
              <a:t>90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9C5449B1-BFB6-4775-BB51-DCDB1B3BE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2E157735-8EE8-4E98-BA15-DBA06A4F9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4223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8BE6623-745D-4526-A933-7D457F19D0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83A6402-5DC8-4B0A-90D2-8B15854291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52B33B-E4F9-4965-A164-4BA57562DCF1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46FF5FC4-4D68-457C-B787-C991AEB20E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63E15338-6152-40C6-9BF5-32567B944D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1DDFDC-E2B3-493A-8DE6-D2F7871C53A8}" type="slidenum">
              <a:rPr lang="en-AU" altLang="en-US">
                <a:latin typeface="Times New Roman" panose="02020603050405020304" pitchFamily="18" charset="0"/>
              </a:rPr>
              <a:pPr/>
              <a:t>91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40A40B30-F3E7-4292-99A8-080626AF9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8CB1F04E-329D-404A-863C-33A3DD8CC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3482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156F8C0-837F-4A0E-AE0A-6C1DF5BD6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5BEDFCD-07B3-4120-AA41-824607FA8C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EF9707-7C6A-4455-B2C4-591A473B70D6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BF061350-370E-4CC0-9FAA-F7F4BCD13A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9093" name="Rectangle 7">
            <a:extLst>
              <a:ext uri="{FF2B5EF4-FFF2-40B4-BE49-F238E27FC236}">
                <a16:creationId xmlns:a16="http://schemas.microsoft.com/office/drawing/2014/main" id="{78E9C510-F448-47C9-8E6F-02066DF10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3E28BD-9D39-4D60-AB1C-2BFD6CEA97B8}" type="slidenum">
              <a:rPr lang="en-AU" altLang="en-US">
                <a:latin typeface="Times New Roman" panose="02020603050405020304" pitchFamily="18" charset="0"/>
              </a:rPr>
              <a:pPr/>
              <a:t>95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9094" name="Rectangle 2">
            <a:extLst>
              <a:ext uri="{FF2B5EF4-FFF2-40B4-BE49-F238E27FC236}">
                <a16:creationId xmlns:a16="http://schemas.microsoft.com/office/drawing/2014/main" id="{A3D83008-BB7C-4D2E-80AE-741FF5B653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>
            <a:extLst>
              <a:ext uri="{FF2B5EF4-FFF2-40B4-BE49-F238E27FC236}">
                <a16:creationId xmlns:a16="http://schemas.microsoft.com/office/drawing/2014/main" id="{EC0BDBC0-EDF0-4E4D-B6A8-107A7CAE7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9905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636946B-8D0D-410D-BD2E-7C6E506D8C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FE0033A-872F-42AE-95C8-A60759A130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194ED-2276-4B7A-81C8-235F9CE67BE1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AD9760CC-5CC1-4482-8A5D-A88A9DA025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7606E292-6770-4017-AB62-328F48113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61053-53B6-4620-BA9F-D56EE605681A}" type="slidenum">
              <a:rPr lang="en-AU" altLang="en-US">
                <a:latin typeface="Times New Roman" panose="02020603050405020304" pitchFamily="18" charset="0"/>
              </a:rPr>
              <a:pPr/>
              <a:t>96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1142" name="Rectangle 2">
            <a:extLst>
              <a:ext uri="{FF2B5EF4-FFF2-40B4-BE49-F238E27FC236}">
                <a16:creationId xmlns:a16="http://schemas.microsoft.com/office/drawing/2014/main" id="{3FE45C6E-9CB6-44DC-80FE-75E585C52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3" name="Rectangle 3">
            <a:extLst>
              <a:ext uri="{FF2B5EF4-FFF2-40B4-BE49-F238E27FC236}">
                <a16:creationId xmlns:a16="http://schemas.microsoft.com/office/drawing/2014/main" id="{BBABC0B5-C7C4-4C54-94AE-AAC768F6A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7079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EAF2ACD-A2EB-471C-8824-93B464FFF5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A533E24-C97D-4EE7-BF92-F4C4FF0572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911E0-D6BA-4D3F-8640-C795750DB29F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631FF726-9CF8-417B-AC07-04E9A77B5F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FF13A236-695C-4205-AA54-4C707E57C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CA8DB-2498-4182-A1E4-877DF4A9F6B7}" type="slidenum">
              <a:rPr lang="en-AU" altLang="en-US">
                <a:latin typeface="Times New Roman" panose="02020603050405020304" pitchFamily="18" charset="0"/>
              </a:rPr>
              <a:pPr/>
              <a:t>97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3190" name="Rectangle 2">
            <a:extLst>
              <a:ext uri="{FF2B5EF4-FFF2-40B4-BE49-F238E27FC236}">
                <a16:creationId xmlns:a16="http://schemas.microsoft.com/office/drawing/2014/main" id="{8FA96C1B-3395-43DD-8CCB-7F9E8FF43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>
            <a:extLst>
              <a:ext uri="{FF2B5EF4-FFF2-40B4-BE49-F238E27FC236}">
                <a16:creationId xmlns:a16="http://schemas.microsoft.com/office/drawing/2014/main" id="{EAFBC206-16A5-486D-A450-D9D6C946A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5359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31841303-B0BA-4479-BAED-08533F863B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0B256FA-8E14-4961-BA0F-87706461C76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30A459-92AA-4ECD-B2E3-2A99FA990054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E41B5215-0403-4F40-818C-33EB2D5A11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70999A77-282C-4C19-AB27-AE5AF2691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093C06-52F7-4597-8D4C-48156CE5ED63}" type="slidenum">
              <a:rPr lang="en-AU" altLang="en-US">
                <a:latin typeface="Times New Roman" panose="02020603050405020304" pitchFamily="18" charset="0"/>
              </a:rPr>
              <a:pPr/>
              <a:t>102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1B0665A4-DDE4-447D-A203-5DCCD3A16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CC68471E-D023-4439-A986-BCFF689E8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1607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7AF4F1D9-B82E-406F-A21B-A9E467D753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C882EC2-467E-41FA-960E-0DD0A30126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10D94A-3B52-4E37-96D2-DCE8FCD8A8C5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76DDCF5C-E08C-478C-B6F8-34DF08F3CC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1381" name="Rectangle 7">
            <a:extLst>
              <a:ext uri="{FF2B5EF4-FFF2-40B4-BE49-F238E27FC236}">
                <a16:creationId xmlns:a16="http://schemas.microsoft.com/office/drawing/2014/main" id="{90215575-0ECC-48EF-A23E-A939750BF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73E6A-F556-4C40-9B85-754E3649DF80}" type="slidenum">
              <a:rPr lang="en-AU" altLang="en-US">
                <a:latin typeface="Times New Roman" panose="02020603050405020304" pitchFamily="18" charset="0"/>
              </a:rPr>
              <a:pPr/>
              <a:t>103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1382" name="Rectangle 2">
            <a:extLst>
              <a:ext uri="{FF2B5EF4-FFF2-40B4-BE49-F238E27FC236}">
                <a16:creationId xmlns:a16="http://schemas.microsoft.com/office/drawing/2014/main" id="{8C82194C-AD08-45A9-9F86-709F18765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>
            <a:extLst>
              <a:ext uri="{FF2B5EF4-FFF2-40B4-BE49-F238E27FC236}">
                <a16:creationId xmlns:a16="http://schemas.microsoft.com/office/drawing/2014/main" id="{6353054C-46FE-4728-B59F-868B15C41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5462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138585D-5ADA-489B-A52A-242E092D91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9D2A428-ADC1-49E2-A58C-3136B6D213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053A1A-0397-4BF9-AB69-B5B8897CD931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04ADD818-24C5-4E5D-9976-5FF3FA9572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3429" name="Rectangle 7">
            <a:extLst>
              <a:ext uri="{FF2B5EF4-FFF2-40B4-BE49-F238E27FC236}">
                <a16:creationId xmlns:a16="http://schemas.microsoft.com/office/drawing/2014/main" id="{2598A0F5-23B2-4ED9-ABDA-1629249A9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6FC2D5-FBB7-4BD7-B289-B63D1DFB8852}" type="slidenum">
              <a:rPr lang="en-AU" altLang="en-US">
                <a:latin typeface="Times New Roman" panose="02020603050405020304" pitchFamily="18" charset="0"/>
              </a:rPr>
              <a:pPr/>
              <a:t>104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3430" name="Rectangle 2">
            <a:extLst>
              <a:ext uri="{FF2B5EF4-FFF2-40B4-BE49-F238E27FC236}">
                <a16:creationId xmlns:a16="http://schemas.microsoft.com/office/drawing/2014/main" id="{82E17E57-2FA6-4B98-9E96-9343FDB77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>
            <a:extLst>
              <a:ext uri="{FF2B5EF4-FFF2-40B4-BE49-F238E27FC236}">
                <a16:creationId xmlns:a16="http://schemas.microsoft.com/office/drawing/2014/main" id="{A0713D99-D5C4-424F-B872-F97E55E73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25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18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02C6BC6-68C4-41F2-B2AB-65B1BB2865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DA15-4A4E-4C19-AC78-22E12FB468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9C538-018F-43CF-8C89-A33DFA557B92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574A40E4-CC96-4514-A419-7D39E2B5CE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9F82E955-E41A-4BDB-9CAB-444998A34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40395-6158-4489-AABE-C24D336B5A84}" type="slidenum">
              <a:rPr lang="en-AU" altLang="en-US">
                <a:latin typeface="Times New Roman" panose="02020603050405020304" pitchFamily="18" charset="0"/>
              </a:rPr>
              <a:pPr/>
              <a:t>19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61388B63-3600-45C2-9F5C-EBA0B1970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0E4FA111-7AD0-4A74-8106-85C5E158C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62589C-3B86-4F3B-A92A-90C0DB3933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8C0E2FA-0528-44AE-A911-B0E219C623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B48C1F-D06B-4E64-8C8C-9AFB89D6317F}" type="datetime3">
              <a:rPr lang="en-AU" altLang="en-US" smtClean="0">
                <a:latin typeface="Times New Roman" panose="02020603050405020304" pitchFamily="18" charset="0"/>
              </a:rPr>
              <a:pPr/>
              <a:t>6 April,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8659295C-03A5-44D6-8CC6-5E378E8BEC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81CFD1C9-08DA-447D-BC82-0A0FA2AE56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78D2DA-E3F8-4DD2-8CC5-B527DA7423A6}" type="slidenum">
              <a:rPr lang="en-AU" altLang="en-US">
                <a:latin typeface="Times New Roman" panose="02020603050405020304" pitchFamily="18" charset="0"/>
              </a:rPr>
              <a:pPr/>
              <a:t>31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3DB4FC3B-61DD-45A9-AD24-277F138B8F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2103748F-C3C7-4B37-9071-7AEF431B6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F76970-485E-4E61-A75D-9BB5BF40297C}"/>
              </a:ext>
            </a:extLst>
          </p:cNvPr>
          <p:cNvSpPr/>
          <p:nvPr userDrawn="1"/>
        </p:nvSpPr>
        <p:spPr>
          <a:xfrm>
            <a:off x="457200" y="1219200"/>
            <a:ext cx="8229600" cy="13716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831EAF43-AF60-4911-A81C-68263DA26C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219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TE2003B</a:t>
            </a:r>
            <a:br>
              <a:rPr lang="en-US" dirty="0"/>
            </a:br>
            <a:r>
              <a:rPr lang="en-US" dirty="0"/>
              <a:t>SoC design: Computer </a:t>
            </a:r>
            <a:r>
              <a:rPr lang="en-GB" noProof="0" dirty="0"/>
              <a:t>organisation</a:t>
            </a:r>
            <a:r>
              <a:rPr lang="en-US" dirty="0"/>
              <a:t> &amp; architecture</a:t>
            </a:r>
            <a:br>
              <a:rPr lang="en-US" dirty="0"/>
            </a:br>
            <a:r>
              <a:rPr lang="en-US" dirty="0"/>
              <a:t>Course 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EF469-3B41-425C-8A48-E5BF5132132A}"/>
              </a:ext>
            </a:extLst>
          </p:cNvPr>
          <p:cNvSpPr txBox="1"/>
          <p:nvPr userDrawn="1"/>
        </p:nvSpPr>
        <p:spPr>
          <a:xfrm>
            <a:off x="457200" y="35814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ITESM Guadalajara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School of Engineering &amp;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Department of Computer Science</a:t>
            </a:r>
          </a:p>
          <a:p>
            <a:pPr lvl="0" algn="ctr"/>
            <a:r>
              <a:rPr lang="en-US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February – June 2021</a:t>
            </a:r>
          </a:p>
        </p:txBody>
      </p:sp>
      <p:pic>
        <p:nvPicPr>
          <p:cNvPr id="18" name="Picture 17" descr="Tec logo">
            <a:extLst>
              <a:ext uri="{FF2B5EF4-FFF2-40B4-BE49-F238E27FC236}">
                <a16:creationId xmlns:a16="http://schemas.microsoft.com/office/drawing/2014/main" id="{14221956-DFD6-49C0-AC3D-098EF18CBE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88" y="4945791"/>
            <a:ext cx="2834421" cy="745807"/>
          </a:xfrm>
          <a:prstGeom prst="rect">
            <a:avLst/>
          </a:prstGeom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3406CD2-60B4-445A-9A99-DC35CB30F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4/6/2021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3079C19-E84A-439E-A2D6-51334E5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r>
              <a:rPr lang="en-US"/>
              <a:t>Soc design: Computer organization &amp; architecture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F52A5C-4544-401B-8274-BC81F9F37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78E59-CB15-4464-AEAF-06270EA5204D}"/>
              </a:ext>
            </a:extLst>
          </p:cNvPr>
          <p:cNvSpPr txBox="1"/>
          <p:nvPr userDrawn="1"/>
        </p:nvSpPr>
        <p:spPr>
          <a:xfrm>
            <a:off x="3067047" y="3002953"/>
            <a:ext cx="3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Isaac P</a:t>
            </a:r>
            <a:r>
              <a:rPr lang="es-MX" sz="240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érez</a:t>
            </a:r>
            <a:r>
              <a:rPr lang="es-MX"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Andrade</a:t>
            </a:r>
            <a:endParaRPr lang="en-GB" sz="240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" y="6505529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 arithmetic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  <a:prstGeom prst="rect">
            <a:avLst/>
          </a:prstGeom>
        </p:spPr>
        <p:txBody>
          <a:bodyPr/>
          <a:lstStyle>
            <a:lvl1pPr marL="457200" indent="-4572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8001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 marL="1257300" indent="-34290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20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 marL="16573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 marL="2114550" indent="-285750" algn="l">
              <a:buClr>
                <a:schemeClr val="tx2"/>
              </a:buClr>
              <a:buSzPct val="100000"/>
              <a:buFont typeface="CMU Serif" panose="02000603000000000000" pitchFamily="2" charset="0"/>
              <a:buChar char="•"/>
              <a:defRPr sz="18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74893F-DDFD-4995-BDA4-05BA9A6268BA}"/>
              </a:ext>
            </a:extLst>
          </p:cNvPr>
          <p:cNvSpPr/>
          <p:nvPr userDrawn="1"/>
        </p:nvSpPr>
        <p:spPr>
          <a:xfrm>
            <a:off x="457200" y="2438400"/>
            <a:ext cx="8229600" cy="1066800"/>
          </a:xfrm>
          <a:prstGeom prst="roundRect">
            <a:avLst/>
          </a:prstGeom>
          <a:solidFill>
            <a:srgbClr val="3333B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7197-C0A9-4C94-BEE0-53443BE1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4601"/>
            <a:ext cx="7886700" cy="9144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55795-F154-4F1F-8E56-D9410772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7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800"/>
            </a:lvl1pPr>
            <a:lvl2pPr marL="457200" indent="0">
              <a:buClr>
                <a:schemeClr val="tx2"/>
              </a:buClr>
              <a:buSzPct val="60000"/>
              <a:buFont typeface="CMU Serif" panose="02000603000000000000" pitchFamily="2" charset="0"/>
              <a:buNone/>
              <a:defRPr sz="2400"/>
            </a:lvl2pPr>
            <a:lvl3pPr marL="914400" indent="0">
              <a:buClr>
                <a:schemeClr val="tx2"/>
              </a:buClr>
              <a:buFont typeface="CMU Serif" panose="02000603000000000000" pitchFamily="2" charset="0"/>
              <a:buNone/>
              <a:defRPr sz="2000"/>
            </a:lvl3pPr>
            <a:lvl4pPr marL="13716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4pPr>
            <a:lvl5pPr marL="1828800" indent="0">
              <a:buClr>
                <a:schemeClr val="tx2"/>
              </a:buClr>
              <a:buFont typeface="CMU Serif" panose="02000603000000000000" pitchFamily="2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6800"/>
            <a:ext cx="4267200" cy="50593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4D4A0-9957-498A-BA30-8D42525194E5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2CF15-2BD0-4D49-A7CE-A2362FC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8AD3DA-5FB8-4839-B358-6B7F508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76400"/>
            <a:ext cx="4040188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76400"/>
            <a:ext cx="4041775" cy="4449763"/>
          </a:xfrm>
          <a:prstGeom prst="rect">
            <a:avLst/>
          </a:prstGeo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1D8AE-EB60-4AC7-872E-AB6053792073}"/>
              </a:ext>
            </a:extLst>
          </p:cNvPr>
          <p:cNvSpPr txBox="1"/>
          <p:nvPr userDrawn="1"/>
        </p:nvSpPr>
        <p:spPr>
          <a:xfrm>
            <a:off x="1" y="6488112"/>
            <a:ext cx="9132025" cy="369887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SoC Design: Computer architecture -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95F156-787C-4771-828E-A81F918B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32026" cy="791160"/>
          </a:xfrm>
          <a:prstGeom prst="rect">
            <a:avLst/>
          </a:prstGeom>
          <a:solidFill>
            <a:srgbClr val="3333B2"/>
          </a:solidFill>
        </p:spPr>
        <p:txBody>
          <a:bodyPr anchor="ctr"/>
          <a:lstStyle>
            <a:lvl1pPr marL="182880" algn="l">
              <a:defRPr sz="3200" baseline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24D995E-BF07-422A-AC2F-33B10FD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488112"/>
            <a:ext cx="1066800" cy="369888"/>
          </a:xfrm>
          <a:prstGeom prst="rect">
            <a:avLst/>
          </a:prstGeom>
          <a:solidFill>
            <a:srgbClr val="3333B2"/>
          </a:solidFill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A79771D-CD8B-410E-A4F4-C97865A7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C12465F-C621-44DB-95F4-55B9207B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68D20B3-824E-4A5B-99D0-F986BD448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81D1-1CD0-4635-879D-7FA4B608ED76}" type="datetimeFigureOut">
              <a:rPr lang="en-GB" smtClean="0"/>
              <a:t>06/04/2021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E4579AD-59FC-4BA1-9AF7-68FB949CE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2F610A1-F62B-48F0-B4D8-0B2820B3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021-FB4B-4274-9614-242F3EC7822D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3" r:id="rId4"/>
    <p:sldLayoutId id="2147483674" r:id="rId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CMU Serif" panose="02000603000000000000" pitchFamily="2" charset="0"/>
        <a:buNone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8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2pPr>
      <a:lvl3pPr marL="12573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4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3pPr>
      <a:lvl4pPr marL="17145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CMU Serif" panose="02000603000000000000" pitchFamily="2" charset="0"/>
        <a:buChar char="•"/>
        <a:defRPr sz="2000" kern="1200">
          <a:solidFill>
            <a:schemeClr val="tx1"/>
          </a:solidFill>
          <a:latin typeface="CMU Serif" panose="02000603000000000000" pitchFamily="2" charset="0"/>
          <a:ea typeface="CMU Serif" panose="02000603000000000000" pitchFamily="2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omwiki.org/wiki/Fixed_poi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18.jpeg"/><Relationship Id="rId3" Type="http://schemas.openxmlformats.org/officeDocument/2006/relationships/image" Target="../media/image35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7.xml"/><Relationship Id="rId12" Type="http://schemas.openxmlformats.org/officeDocument/2006/relationships/image" Target="../media/image3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8.xml"/><Relationship Id="rId12" Type="http://schemas.openxmlformats.org/officeDocument/2006/relationships/image" Target="../media/image3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ta.twi.tudelft.nl/users/vuik/wi211/disaster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C5-32A6-46F5-8AD5-9F79480F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TE2003B</a:t>
            </a:r>
            <a:br>
              <a:rPr lang="en-GB" dirty="0"/>
            </a:br>
            <a:r>
              <a:rPr lang="en-GB" dirty="0"/>
              <a:t>SoC Design: Computer organisation &amp; architecture</a:t>
            </a:r>
            <a:br>
              <a:rPr lang="en-GB" dirty="0"/>
            </a:br>
            <a:r>
              <a:rPr lang="en-GB" dirty="0"/>
              <a:t>Computer Arithmetic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DC035-12C2-4B67-9831-1D778B91B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C732611-0F25-4EBF-9023-C4FFDAAD1EC6}" type="datetime1">
              <a:rPr lang="en-US" smtClean="0"/>
              <a:pPr>
                <a:defRPr/>
              </a:pPr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E68FD-C4D4-4C7B-B31D-37AA15DF6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Soc design: Computer organization &amp;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0A506-5E6C-4439-82BE-DE7C21CD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22B-275E-4C35-8161-6B6E6066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069-D250-407A-8236-70F1623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77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3968-2914-4E34-8BDA-0BACCA25A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Optimized C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1. #include &lt;x86intrin.h&gt;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800">
                <a:latin typeface="Courier New" pitchFamily="49" charset="0"/>
                <a:cs typeface="Courier New" pitchFamily="49" charset="0"/>
              </a:rPr>
              <a:t>2. </a:t>
            </a:r>
            <a:r>
              <a:rPr lang="fr-FR" sz="180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80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80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3.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>
                <a:latin typeface="Courier New" pitchFamily="49" charset="0"/>
                <a:cs typeface="Courier New" pitchFamily="49" charset="0"/>
              </a:rPr>
              <a:t>4.  for ( int i = 0; i &lt; n; i+=4 )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5.   for (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j = 0; j &lt; n; j++ 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>
                <a:latin typeface="Courier New" pitchFamily="49" charset="0"/>
                <a:cs typeface="Courier New" pitchFamily="49" charset="0"/>
              </a:rPr>
              <a:t>6.    __m256d c0 = _mm256_load_pd(C+i+j*n); /* c0 = C[i][j]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7.    for(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8.     c0 = _mm256_add_pd(c0, /* c0 += A[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][k]*B[k][j]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9.              _mm256_mul_pd(_mm256_load_pd(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A+i+k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*n),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10.             _mm256_broadcast_sd(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B+k+j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*n)));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11.   _mm256_store_pd(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C+i+j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*n, c0); /* C[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][j] = c0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12.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13. }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258" name="Title 1">
            <a:extLst>
              <a:ext uri="{FF2B5EF4-FFF2-40B4-BE49-F238E27FC236}">
                <a16:creationId xmlns:a16="http://schemas.microsoft.com/office/drawing/2014/main" id="{143770FF-0FEF-4896-B736-97E0313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018DCA4-9CF5-4C1D-975D-B666625D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58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1FE7-E4E5-47CE-AC33-DB6672FF8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Optimized x86 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(%r11),%ymm0      # Load 4 elements of C into %ymm0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            # register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rbx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            # register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4.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vbroadcastsd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(%rax,%r8,1),%ymm1 # Make 4 copies of B element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>
                <a:latin typeface="Courier New" pitchFamily="49" charset="0"/>
                <a:cs typeface="Courier New" pitchFamily="49" charset="0"/>
              </a:rPr>
              <a:t>5. add $0x8,%rax             # register %rax = %rax + 8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6.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vmulpd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),%ymm1,%ymm1 # Parallel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%ymm1,4 A elements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7. add %r9,%rcx              # register %rcx = %rcx + %r9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8. cmp %r10,%rax             # compare %r10 to %rax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9.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vaddpd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%ymm1,%ymm0,%ymm0  # Parallel add %ymm1, %ymm0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10.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jne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50 &lt;dgemm+0x50&gt;      # jump if not %r10 != %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600">
                <a:latin typeface="Courier New" pitchFamily="49" charset="0"/>
                <a:cs typeface="Courier New" pitchFamily="49" charset="0"/>
              </a:rPr>
              <a:t>11. add $0x1,%esi            # register % esi = % esi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12.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vmovapd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%ymm0,(%r11)     # Store %ymm0 into 4 C elements</a:t>
            </a:r>
          </a:p>
        </p:txBody>
      </p:sp>
      <p:sp>
        <p:nvSpPr>
          <p:cNvPr id="97282" name="Title 1">
            <a:extLst>
              <a:ext uri="{FF2B5EF4-FFF2-40B4-BE49-F238E27FC236}">
                <a16:creationId xmlns:a16="http://schemas.microsoft.com/office/drawing/2014/main" id="{43E614D0-E98D-44DB-81F9-FB77DB1B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7A9650E-542C-4C82-AA8A-8586B2BF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7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3">
            <a:extLst>
              <a:ext uri="{FF2B5EF4-FFF2-40B4-BE49-F238E27FC236}">
                <a16:creationId xmlns:a16="http://schemas.microsoft.com/office/drawing/2014/main" id="{80AC8120-48A2-4148-B259-34C37F60F2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Left shift by </a:t>
            </a:r>
            <a:r>
              <a:rPr lang="en-US" altLang="en-US" i="1" dirty="0" err="1"/>
              <a:t>i</a:t>
            </a:r>
            <a:r>
              <a:rPr lang="en-US" altLang="en-US" dirty="0"/>
              <a:t> places multiplies an integer by 2</a:t>
            </a:r>
            <a:r>
              <a:rPr lang="en-US" altLang="en-US" i="1" baseline="30000" dirty="0"/>
              <a:t>i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Right shift divides by 2</a:t>
            </a:r>
            <a:r>
              <a:rPr lang="en-US" altLang="en-US" i="1" baseline="30000" dirty="0"/>
              <a:t>i</a:t>
            </a:r>
            <a:r>
              <a:rPr lang="en-US" altLang="en-US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Only for unsigned integers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signed integers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Arithmetic right shift: replicate the sign 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–5 / 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dirty="0"/>
              <a:t>1111011</a:t>
            </a:r>
            <a:r>
              <a:rPr lang="en-US" altLang="en-US" baseline="-25000" dirty="0"/>
              <a:t>2</a:t>
            </a:r>
            <a:r>
              <a:rPr lang="en-US" altLang="en-US" dirty="0"/>
              <a:t> &gt;&gt; 2 = </a:t>
            </a:r>
            <a:r>
              <a:rPr lang="en-US" altLang="en-US" dirty="0">
                <a:solidFill>
                  <a:schemeClr val="hlink"/>
                </a:solidFill>
              </a:rPr>
              <a:t>111</a:t>
            </a:r>
            <a:r>
              <a:rPr lang="en-US" altLang="en-US" dirty="0"/>
              <a:t>11110</a:t>
            </a:r>
            <a:r>
              <a:rPr lang="en-US" altLang="en-US" baseline="-25000" dirty="0"/>
              <a:t>2</a:t>
            </a:r>
            <a:r>
              <a:rPr lang="en-US" altLang="en-US" dirty="0"/>
              <a:t> = –2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Rounds toward –∞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c.f.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  <a:r>
              <a:rPr lang="en-US" altLang="en-US" dirty="0"/>
              <a:t>1111011</a:t>
            </a:r>
            <a:r>
              <a:rPr lang="en-US" altLang="en-US" baseline="-25000" dirty="0"/>
              <a:t>2</a:t>
            </a:r>
            <a:r>
              <a:rPr lang="en-US" altLang="en-US" dirty="0"/>
              <a:t> &gt;&gt;&gt; 2 = </a:t>
            </a:r>
            <a:r>
              <a:rPr lang="en-US" altLang="en-US" dirty="0">
                <a:solidFill>
                  <a:schemeClr val="hlink"/>
                </a:solidFill>
              </a:rPr>
              <a:t>001</a:t>
            </a:r>
            <a:r>
              <a:rPr lang="en-US" altLang="en-US" dirty="0"/>
              <a:t>11110</a:t>
            </a:r>
            <a:r>
              <a:rPr lang="en-US" altLang="en-US" baseline="-25000" dirty="0"/>
              <a:t>2</a:t>
            </a:r>
            <a:r>
              <a:rPr lang="en-US" altLang="en-US" dirty="0"/>
              <a:t> = +62</a:t>
            </a: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A0FFB4F-BE34-4538-BC4C-A2260C374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Right Shift and Division</a:t>
            </a:r>
            <a:endParaRPr lang="en-AU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9A7A447-F67C-45C4-BA48-2749727B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93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3">
            <a:extLst>
              <a:ext uri="{FF2B5EF4-FFF2-40B4-BE49-F238E27FC236}">
                <a16:creationId xmlns:a16="http://schemas.microsoft.com/office/drawing/2014/main" id="{2D2D7F33-5663-4E83-9C50-D61B65033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programs may interleave operations in unexpected orders</a:t>
            </a:r>
          </a:p>
          <a:p>
            <a:pPr lvl="1" eaLnBrk="1" hangingPunct="1"/>
            <a:r>
              <a:rPr lang="en-AU" altLang="en-US"/>
              <a:t>Assumptions of associativity may fail</a:t>
            </a: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F53F89CB-2EB1-4F3E-83E0-7A932FF3A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Associativity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F2D2F25-93F6-4672-A625-50BBC211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103</a:t>
            </a:fld>
            <a:endParaRPr lang="en-US"/>
          </a:p>
        </p:txBody>
      </p:sp>
      <p:graphicFrame>
        <p:nvGraphicFramePr>
          <p:cNvPr id="100357" name="Object 5">
            <a:extLst>
              <a:ext uri="{FF2B5EF4-FFF2-40B4-BE49-F238E27FC236}">
                <a16:creationId xmlns:a16="http://schemas.microsoft.com/office/drawing/2014/main" id="{EDE5FDCE-4C21-4701-948C-3E027C3F8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914650"/>
          <a:ext cx="52387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05530" imgH="1838217" progId="Excel.Sheet.8">
                  <p:embed/>
                </p:oleObj>
              </mc:Choice>
              <mc:Fallback>
                <p:oleObj name="Worksheet" r:id="rId3" imgW="5305530" imgH="1838217" progId="Excel.Sheet.8">
                  <p:embed/>
                  <p:pic>
                    <p:nvPicPr>
                      <p:cNvPr id="100357" name="Object 5">
                        <a:extLst>
                          <a:ext uri="{FF2B5EF4-FFF2-40B4-BE49-F238E27FC236}">
                            <a16:creationId xmlns:a16="http://schemas.microsoft.com/office/drawing/2014/main" id="{EDE5FDCE-4C21-4701-948C-3E027C3F8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914650"/>
                        <a:ext cx="523875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Rectangle 6">
            <a:extLst>
              <a:ext uri="{FF2B5EF4-FFF2-40B4-BE49-F238E27FC236}">
                <a16:creationId xmlns:a16="http://schemas.microsoft.com/office/drawing/2014/main" id="{BCD1FB76-9108-482D-B7D9-0E71837D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72050"/>
            <a:ext cx="82708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Need to validate parallel programs under varying degrees of parallelism</a:t>
            </a:r>
          </a:p>
        </p:txBody>
      </p:sp>
    </p:spTree>
    <p:extLst>
      <p:ext uri="{BB962C8B-B14F-4D97-AF65-F5344CB8AC3E}">
        <p14:creationId xmlns:p14="http://schemas.microsoft.com/office/powerpoint/2010/main" val="10328272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3">
            <a:extLst>
              <a:ext uri="{FF2B5EF4-FFF2-40B4-BE49-F238E27FC236}">
                <a16:creationId xmlns:a16="http://schemas.microsoft.com/office/drawing/2014/main" id="{E30375B7-0BC6-4188-99DE-CB5A0E63CB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for scientific code</a:t>
            </a:r>
          </a:p>
          <a:p>
            <a:pPr lvl="1" eaLnBrk="1" hangingPunct="1"/>
            <a:r>
              <a:rPr lang="en-US" altLang="en-US"/>
              <a:t>But for everyday consumer use?</a:t>
            </a:r>
          </a:p>
          <a:p>
            <a:pPr lvl="2" eaLnBrk="1" hangingPunct="1"/>
            <a:r>
              <a:rPr lang="en-US" altLang="en-US"/>
              <a:t>“My bank balance is out by 0.0002¢!” </a:t>
            </a:r>
            <a:r>
              <a:rPr lang="en-US" altLang="en-US">
                <a:sym typeface="Wingdings" panose="05000000000000000000" pitchFamily="2" charset="2"/>
              </a:rPr>
              <a:t></a:t>
            </a:r>
          </a:p>
          <a:p>
            <a:pPr lvl="2" eaLnBrk="1" hangingPunct="1"/>
            <a:endParaRPr lang="en-US" altLang="en-US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/>
              <a:t>The Intel Pentium FDIV bug</a:t>
            </a:r>
          </a:p>
          <a:p>
            <a:pPr lvl="1" eaLnBrk="1" hangingPunct="1"/>
            <a:r>
              <a:rPr lang="en-US" altLang="en-US"/>
              <a:t>The market expects accuracy</a:t>
            </a:r>
          </a:p>
          <a:p>
            <a:pPr lvl="1" eaLnBrk="1" hangingPunct="1"/>
            <a:r>
              <a:rPr lang="en-US" altLang="en-US"/>
              <a:t>See Colwell, </a:t>
            </a:r>
            <a:r>
              <a:rPr lang="en-US" altLang="en-US" i="1"/>
              <a:t>The Pentium Chronicles</a:t>
            </a:r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2DE8FCE-3E07-4167-A052-A3376A86A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Who Cares About FP Accuracy?</a:t>
            </a:r>
            <a:endParaRPr lang="en-AU" altLang="en-US" sz="4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E762D-9605-46A4-9D3A-C1E9A8E1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>
            <a:extLst>
              <a:ext uri="{FF2B5EF4-FFF2-40B4-BE49-F238E27FC236}">
                <a16:creationId xmlns:a16="http://schemas.microsoft.com/office/drawing/2014/main" id="{8B840333-B7DD-4A2B-AF6F-0AFEADAD4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  <a:buNone/>
            </a:pPr>
            <a:r>
              <a:rPr lang="en-US" altLang="en-US" sz="2800" dirty="0"/>
              <a:t>Addition with negation of second operand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+7:	0000 0000 … 0000 0111</a:t>
            </a:r>
            <a:br>
              <a:rPr lang="en-US" altLang="en-US" sz="2400" dirty="0"/>
            </a:br>
            <a:r>
              <a:rPr lang="en-US" altLang="en-US" sz="2400" u="sng" dirty="0"/>
              <a:t>–6:	1111 1111 … 1111 1010</a:t>
            </a:r>
            <a:br>
              <a:rPr lang="en-US" altLang="en-US" sz="2400" dirty="0"/>
            </a:br>
            <a:r>
              <a:rPr lang="en-US" altLang="en-US" sz="2400" dirty="0"/>
              <a:t>+1:	0000 0000 … 0000 0001</a:t>
            </a:r>
          </a:p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Subtracting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or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Subtracting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  <a:p>
            <a:pPr lvl="1" eaLnBrk="1" hangingPunct="1"/>
            <a:r>
              <a:rPr lang="en-US" altLang="en-US" sz="2400" dirty="0"/>
              <a:t>Subtracting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from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9B8A93FF-6DD0-41A4-B180-0D52CA70E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subtraction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336EF-7FD2-419F-9453-877E114F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Subtracting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– (+1)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+4: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100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– (+6)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– (–5)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7 –(–1)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+7:  0111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-8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714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 -9 and +8 can not be  represented in 4-bit 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 flipV="1">
            <a:off x="2514600" y="4928846"/>
            <a:ext cx="2590800" cy="6596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752600" y="4928847"/>
            <a:ext cx="381000" cy="6596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1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396C0A-21A0-4737-BCFE-5F19744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 &amp; subtraction overflow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6AD2-D8F7-400A-A2FC-6A8F2D12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66C3B5-7B04-42E1-91EF-DFF9BEDD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Overflow conditions for additions and subtraction in two’s complement.</a:t>
            </a:r>
          </a:p>
          <a:p>
            <a:endParaRPr lang="en-GB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03B789F-E504-4D23-B423-2789A2F6D7CD}"/>
              </a:ext>
            </a:extLst>
          </p:cNvPr>
          <p:cNvPicPr>
            <a:picLocks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4" y="2523664"/>
            <a:ext cx="6799131" cy="1810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835B-C006-48AA-8618-44C7715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3D7CD-4674-4116-89B4-E99DA5E1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5851C1D0-408F-41BA-842E-BC016673D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Start with long-multiplication approach</a:t>
            </a:r>
            <a:endParaRPr lang="en-AU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C69D263-1D79-4DDC-B689-D56CCF847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</a:t>
            </a:r>
            <a:endParaRPr lang="en-AU" altLang="en-US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46FC9159-A425-4528-A559-BBEAC147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8B7B8C27-20DF-45C2-B227-7EEBCEF75873}"/>
              </a:ext>
            </a:extLst>
          </p:cNvPr>
          <p:cNvGrpSpPr>
            <a:grpSpLocks/>
          </p:cNvGrpSpPr>
          <p:nvPr/>
        </p:nvGrpSpPr>
        <p:grpSpPr bwMode="auto">
          <a:xfrm>
            <a:off x="1808162" y="2349502"/>
            <a:ext cx="1519080" cy="2246313"/>
            <a:chOff x="703" y="1616"/>
            <a:chExt cx="771" cy="1415"/>
          </a:xfrm>
        </p:grpSpPr>
        <p:sp>
          <p:nvSpPr>
            <p:cNvPr id="15372" name="Text Box 5">
              <a:extLst>
                <a:ext uri="{FF2B5EF4-FFF2-40B4-BE49-F238E27FC236}">
                  <a16:creationId xmlns:a16="http://schemas.microsoft.com/office/drawing/2014/main" id="{1EB3B330-7720-4549-ABA4-59BBFB226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616"/>
              <a:ext cx="719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× 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01001000</a:t>
              </a:r>
              <a:endPara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73" name="Line 6">
              <a:extLst>
                <a:ext uri="{FF2B5EF4-FFF2-40B4-BE49-F238E27FC236}">
                  <a16:creationId xmlns:a16="http://schemas.microsoft.com/office/drawing/2014/main" id="{C01A39BC-490B-4D6A-ACD0-675C4F415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74" name="Line 7">
              <a:extLst>
                <a:ext uri="{FF2B5EF4-FFF2-40B4-BE49-F238E27FC236}">
                  <a16:creationId xmlns:a16="http://schemas.microsoft.com/office/drawing/2014/main" id="{F2518BB6-F254-4169-898F-F7A753062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366" name="Text Box 9">
            <a:extLst>
              <a:ext uri="{FF2B5EF4-FFF2-40B4-BE49-F238E27FC236}">
                <a16:creationId xmlns:a16="http://schemas.microsoft.com/office/drawing/2014/main" id="{174F705A-0277-4F08-9176-85487D70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803775"/>
            <a:ext cx="230505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Length of product is the sum of operand lengths</a:t>
            </a:r>
            <a:r>
              <a:rPr lang="en-AU" altLang="en-US" sz="1800" dirty="0">
                <a:latin typeface="+mn-lt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</p:txBody>
      </p:sp>
      <p:sp>
        <p:nvSpPr>
          <p:cNvPr id="15367" name="AutoShape 10">
            <a:extLst>
              <a:ext uri="{FF2B5EF4-FFF2-40B4-BE49-F238E27FC236}">
                <a16:creationId xmlns:a16="http://schemas.microsoft.com/office/drawing/2014/main" id="{9987A998-7E19-43FF-87A5-DF23D34DF20B}"/>
              </a:ext>
            </a:extLst>
          </p:cNvPr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>
            <a:extLst>
              <a:ext uri="{FF2B5EF4-FFF2-40B4-BE49-F238E27FC236}">
                <a16:creationId xmlns:a16="http://schemas.microsoft.com/office/drawing/2014/main" id="{632947B8-CA25-4D55-8BE2-D72AAEB331D0}"/>
              </a:ext>
            </a:extLst>
          </p:cNvPr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>
            <a:extLst>
              <a:ext uri="{FF2B5EF4-FFF2-40B4-BE49-F238E27FC236}">
                <a16:creationId xmlns:a16="http://schemas.microsoft.com/office/drawing/2014/main" id="{B5ADA80E-300D-4549-88C3-0CD679B7BCDB}"/>
              </a:ext>
            </a:extLst>
          </p:cNvPr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GB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𝑏𝑖𝑡𝑠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E4428B9F-CA41-4431-A74A-4BB4D4E3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193" y="5763561"/>
                <a:ext cx="3459607" cy="388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F9E6388-F330-42D1-9309-ACF09B125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00" y="1841716"/>
            <a:ext cx="5550955" cy="31745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CC474-43CA-4BA4-A300-7204606D1FA8}"/>
              </a:ext>
            </a:extLst>
          </p:cNvPr>
          <p:cNvSpPr txBox="1"/>
          <p:nvPr/>
        </p:nvSpPr>
        <p:spPr>
          <a:xfrm>
            <a:off x="4286970" y="5193064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6D374-A23D-428B-932A-CA4C52C94C54}"/>
              </a:ext>
            </a:extLst>
          </p:cNvPr>
          <p:cNvSpPr txBox="1"/>
          <p:nvPr/>
        </p:nvSpPr>
        <p:spPr>
          <a:xfrm>
            <a:off x="3327242" y="1406970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Assume we want to multiply two 64-bit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CAE20CAA-7F9C-4B34-97F8-A05DA4E46B27}"/>
              </a:ext>
            </a:extLst>
          </p:cNvPr>
          <p:cNvSpPr>
            <a:spLocks/>
          </p:cNvSpPr>
          <p:nvPr/>
        </p:nvSpPr>
        <p:spPr bwMode="auto">
          <a:xfrm>
            <a:off x="6156325" y="5589588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1402A-1FA9-4612-AAEF-108DF0B554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" y="1376936"/>
            <a:ext cx="3478213" cy="47029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2B0B47-65E2-45EE-B82E-88A9CF8F9CE3}"/>
              </a:ext>
            </a:extLst>
          </p:cNvPr>
          <p:cNvSpPr/>
          <p:nvPr/>
        </p:nvSpPr>
        <p:spPr>
          <a:xfrm rot="2663208">
            <a:off x="1644135" y="4860386"/>
            <a:ext cx="637360" cy="621930"/>
          </a:xfrm>
          <a:custGeom>
            <a:avLst/>
            <a:gdLst>
              <a:gd name="connsiteX0" fmla="*/ 0 w 542159"/>
              <a:gd name="connsiteY0" fmla="*/ 0 h 537632"/>
              <a:gd name="connsiteX1" fmla="*/ 542159 w 542159"/>
              <a:gd name="connsiteY1" fmla="*/ 0 h 537632"/>
              <a:gd name="connsiteX2" fmla="*/ 542159 w 542159"/>
              <a:gd name="connsiteY2" fmla="*/ 537632 h 537632"/>
              <a:gd name="connsiteX3" fmla="*/ 0 w 542159"/>
              <a:gd name="connsiteY3" fmla="*/ 537632 h 537632"/>
              <a:gd name="connsiteX4" fmla="*/ 0 w 542159"/>
              <a:gd name="connsiteY4" fmla="*/ 0 h 537632"/>
              <a:gd name="connsiteX0" fmla="*/ 10037 w 552196"/>
              <a:gd name="connsiteY0" fmla="*/ 0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0037 w 552196"/>
              <a:gd name="connsiteY4" fmla="*/ 0 h 636313"/>
              <a:gd name="connsiteX0" fmla="*/ 140638 w 552196"/>
              <a:gd name="connsiteY0" fmla="*/ 174277 h 636313"/>
              <a:gd name="connsiteX1" fmla="*/ 552196 w 552196"/>
              <a:gd name="connsiteY1" fmla="*/ 0 h 636313"/>
              <a:gd name="connsiteX2" fmla="*/ 552196 w 552196"/>
              <a:gd name="connsiteY2" fmla="*/ 537632 h 636313"/>
              <a:gd name="connsiteX3" fmla="*/ 0 w 552196"/>
              <a:gd name="connsiteY3" fmla="*/ 636313 h 636313"/>
              <a:gd name="connsiteX4" fmla="*/ 140638 w 552196"/>
              <a:gd name="connsiteY4" fmla="*/ 174277 h 636313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196 w 637360"/>
              <a:gd name="connsiteY2" fmla="*/ 52324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140638 w 637360"/>
              <a:gd name="connsiteY0" fmla="*/ 159894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140638 w 637360"/>
              <a:gd name="connsiteY4" fmla="*/ 159894 h 621930"/>
              <a:gd name="connsiteX0" fmla="*/ 83231 w 637360"/>
              <a:gd name="connsiteY0" fmla="*/ 69472 h 621930"/>
              <a:gd name="connsiteX1" fmla="*/ 637360 w 637360"/>
              <a:gd name="connsiteY1" fmla="*/ 0 h 621930"/>
              <a:gd name="connsiteX2" fmla="*/ 552004 w 637360"/>
              <a:gd name="connsiteY2" fmla="*/ 541209 h 621930"/>
              <a:gd name="connsiteX3" fmla="*/ 0 w 637360"/>
              <a:gd name="connsiteY3" fmla="*/ 621930 h 621930"/>
              <a:gd name="connsiteX4" fmla="*/ 83231 w 637360"/>
              <a:gd name="connsiteY4" fmla="*/ 69472 h 62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60" h="621930">
                <a:moveTo>
                  <a:pt x="83231" y="69472"/>
                </a:moveTo>
                <a:lnTo>
                  <a:pt x="637360" y="0"/>
                </a:lnTo>
                <a:lnTo>
                  <a:pt x="552004" y="541209"/>
                </a:lnTo>
                <a:lnTo>
                  <a:pt x="0" y="621930"/>
                </a:lnTo>
                <a:lnTo>
                  <a:pt x="83231" y="69472"/>
                </a:lnTo>
                <a:close/>
              </a:path>
            </a:pathLst>
          </a:custGeom>
          <a:solidFill>
            <a:srgbClr val="B8DEF1"/>
          </a:solidFill>
          <a:ln w="127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F6DD0-4A0D-4A99-9F9C-A40E616A5995}"/>
              </a:ext>
            </a:extLst>
          </p:cNvPr>
          <p:cNvSpPr txBox="1"/>
          <p:nvPr/>
        </p:nvSpPr>
        <p:spPr>
          <a:xfrm>
            <a:off x="1495330" y="5055935"/>
            <a:ext cx="990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900" dirty="0"/>
              <a:t>64</a:t>
            </a:r>
            <a:r>
              <a:rPr lang="en-GB" sz="900" baseline="30000" dirty="0"/>
              <a:t>th</a:t>
            </a:r>
            <a:r>
              <a:rPr lang="en-GB" sz="900" dirty="0"/>
              <a:t> repetition?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084135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7772400" y="38790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525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There’s one error in the flow chart. Can you spot 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8F8C-AAEE-41B1-8D7F-4D09B2867634}"/>
              </a:ext>
            </a:extLst>
          </p:cNvPr>
          <p:cNvSpPr txBox="1"/>
          <p:nvPr/>
        </p:nvSpPr>
        <p:spPr>
          <a:xfrm>
            <a:off x="3971271" y="1475903"/>
            <a:ext cx="437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What can be improved in this architecture?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5B76B02-60A0-4297-B913-156CC1BE5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Multiplication hardware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66C367-A5A5-4CE6-A055-91C15C6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C405FC-0140-47EA-BD07-2F32344C23A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51" y="1524000"/>
            <a:ext cx="5197298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ABF5C-6BEF-422D-9171-008841BFEB70}"/>
              </a:ext>
            </a:extLst>
          </p:cNvPr>
          <p:cNvSpPr/>
          <p:nvPr/>
        </p:nvSpPr>
        <p:spPr>
          <a:xfrm>
            <a:off x="5935751" y="331892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8499F-DBC5-4EF3-A2E3-27D904182D11}"/>
              </a:ext>
            </a:extLst>
          </p:cNvPr>
          <p:cNvSpPr txBox="1"/>
          <p:nvPr/>
        </p:nvSpPr>
        <p:spPr>
          <a:xfrm>
            <a:off x="551137" y="867671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This architecture has a major flaw. </a:t>
            </a:r>
          </a:p>
          <a:p>
            <a:r>
              <a:rPr lang="en-GB" dirty="0">
                <a:latin typeface="+mn-lt"/>
              </a:rPr>
              <a:t>Can you spot it?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82E64-D73B-4E81-ABF6-C781893AA7F1}"/>
              </a:ext>
            </a:extLst>
          </p:cNvPr>
          <p:cNvSpPr txBox="1"/>
          <p:nvPr/>
        </p:nvSpPr>
        <p:spPr>
          <a:xfrm>
            <a:off x="2133600" y="4876800"/>
            <a:ext cx="4613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Two 2N-bit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 2N-bit ALU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</a:rPr>
              <a:t>This is a waste of resources!</a:t>
            </a:r>
          </a:p>
        </p:txBody>
      </p:sp>
    </p:spTree>
    <p:extLst>
      <p:ext uri="{BB962C8B-B14F-4D97-AF65-F5344CB8AC3E}">
        <p14:creationId xmlns:p14="http://schemas.microsoft.com/office/powerpoint/2010/main" val="2314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9" descr="f03-06-P374493">
            <a:extLst>
              <a:ext uri="{FF2B5EF4-FFF2-40B4-BE49-F238E27FC236}">
                <a16:creationId xmlns:a16="http://schemas.microsoft.com/office/drawing/2014/main" id="{EB69F963-4CE1-4DAC-BDAE-0D69912E5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6">
            <a:extLst>
              <a:ext uri="{FF2B5EF4-FFF2-40B4-BE49-F238E27FC236}">
                <a16:creationId xmlns:a16="http://schemas.microsoft.com/office/drawing/2014/main" id="{D01B83F4-992D-4BEC-A2FE-430B1382D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Perform</a:t>
            </a:r>
            <a:r>
              <a:rPr lang="en-US" altLang="en-US" dirty="0"/>
              <a:t> steps in parallel: add/shift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F0358107-D548-47FB-9D13-64EA5EE4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n-lt"/>
              </a:rPr>
              <a:t>One cycle per partial-product addition</a:t>
            </a:r>
          </a:p>
          <a:p>
            <a:pPr lvl="1" eaLnBrk="1" hangingPunct="1"/>
            <a:r>
              <a:rPr lang="en-US" altLang="en-US" dirty="0">
                <a:latin typeface="+mn-lt"/>
              </a:rPr>
              <a:t>That’s ok, if frequency of multiplications is low</a:t>
            </a:r>
            <a:endParaRPr lang="en-AU" alt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88" y="1583103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D1F23-CC0E-4FB6-867E-BE634684D9F3}"/>
              </a:ext>
            </a:extLst>
          </p:cNvPr>
          <p:cNvSpPr txBox="1"/>
          <p:nvPr/>
        </p:nvSpPr>
        <p:spPr>
          <a:xfrm>
            <a:off x="4572000" y="1586151"/>
            <a:ext cx="4613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For multiplying two N-bit number, it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One 2N-bit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An N-bit 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5">
            <a:extLst>
              <a:ext uri="{FF2B5EF4-FFF2-40B4-BE49-F238E27FC236}">
                <a16:creationId xmlns:a16="http://schemas.microsoft.com/office/drawing/2014/main" id="{C6BBC23E-539A-4B6B-A990-163BFDB7F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6575"/>
            <a:ext cx="9144000" cy="791160"/>
          </a:xfrm>
        </p:spPr>
        <p:txBody>
          <a:bodyPr/>
          <a:lstStyle/>
          <a:p>
            <a:pPr eaLnBrk="1" hangingPunct="1"/>
            <a:r>
              <a:rPr lang="en-GB" altLang="en-US" dirty="0"/>
              <a:t>Optimised</a:t>
            </a:r>
            <a:r>
              <a:rPr lang="en-US" altLang="en-US" dirty="0"/>
              <a:t> multiplier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372C616-7DDB-4387-9936-D4577A3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976E-8A82-4973-93CB-D17A8C5181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221" y="1672246"/>
            <a:ext cx="5468779" cy="2790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69" name="Group 19468">
            <a:extLst>
              <a:ext uri="{FF2B5EF4-FFF2-40B4-BE49-F238E27FC236}">
                <a16:creationId xmlns:a16="http://schemas.microsoft.com/office/drawing/2014/main" id="{28457218-6FB7-4464-979F-EB54B1F14150}"/>
              </a:ext>
            </a:extLst>
          </p:cNvPr>
          <p:cNvGrpSpPr/>
          <p:nvPr/>
        </p:nvGrpSpPr>
        <p:grpSpPr>
          <a:xfrm>
            <a:off x="152400" y="914400"/>
            <a:ext cx="2968242" cy="4420329"/>
            <a:chOff x="152400" y="914400"/>
            <a:chExt cx="2968242" cy="4420329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B2E3E6CB-F49D-4730-9C10-4EEF2C7D87C6}"/>
                </a:ext>
              </a:extLst>
            </p:cNvPr>
            <p:cNvSpPr/>
            <p:nvPr/>
          </p:nvSpPr>
          <p:spPr>
            <a:xfrm rot="2663208">
              <a:off x="1888260" y="4151520"/>
              <a:ext cx="637360" cy="621930"/>
            </a:xfrm>
            <a:custGeom>
              <a:avLst/>
              <a:gdLst>
                <a:gd name="connsiteX0" fmla="*/ 0 w 542159"/>
                <a:gd name="connsiteY0" fmla="*/ 0 h 537632"/>
                <a:gd name="connsiteX1" fmla="*/ 542159 w 542159"/>
                <a:gd name="connsiteY1" fmla="*/ 0 h 537632"/>
                <a:gd name="connsiteX2" fmla="*/ 542159 w 542159"/>
                <a:gd name="connsiteY2" fmla="*/ 537632 h 537632"/>
                <a:gd name="connsiteX3" fmla="*/ 0 w 542159"/>
                <a:gd name="connsiteY3" fmla="*/ 537632 h 537632"/>
                <a:gd name="connsiteX4" fmla="*/ 0 w 542159"/>
                <a:gd name="connsiteY4" fmla="*/ 0 h 537632"/>
                <a:gd name="connsiteX0" fmla="*/ 10037 w 552196"/>
                <a:gd name="connsiteY0" fmla="*/ 0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0037 w 552196"/>
                <a:gd name="connsiteY4" fmla="*/ 0 h 636313"/>
                <a:gd name="connsiteX0" fmla="*/ 140638 w 552196"/>
                <a:gd name="connsiteY0" fmla="*/ 174277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40638 w 552196"/>
                <a:gd name="connsiteY4" fmla="*/ 174277 h 636313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196 w 637360"/>
                <a:gd name="connsiteY2" fmla="*/ 52324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83231 w 637360"/>
                <a:gd name="connsiteY0" fmla="*/ 69472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83231 w 637360"/>
                <a:gd name="connsiteY4" fmla="*/ 69472 h 6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60" h="621930">
                  <a:moveTo>
                    <a:pt x="83231" y="69472"/>
                  </a:moveTo>
                  <a:lnTo>
                    <a:pt x="637360" y="0"/>
                  </a:lnTo>
                  <a:lnTo>
                    <a:pt x="552004" y="541209"/>
                  </a:lnTo>
                  <a:lnTo>
                    <a:pt x="0" y="621930"/>
                  </a:lnTo>
                  <a:lnTo>
                    <a:pt x="83231" y="69472"/>
                  </a:lnTo>
                  <a:close/>
                </a:path>
              </a:pathLst>
            </a:cu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190C1B-4405-4FFD-BE1F-446F7AA47F55}"/>
                </a:ext>
              </a:extLst>
            </p:cNvPr>
            <p:cNvSpPr/>
            <p:nvPr/>
          </p:nvSpPr>
          <p:spPr>
            <a:xfrm>
              <a:off x="1524000" y="1400079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900" dirty="0">
                  <a:solidFill>
                    <a:schemeClr val="tx1"/>
                  </a:solidFill>
                </a:rPr>
                <a:t>Load </a:t>
              </a:r>
              <a:r>
                <a:rPr lang="es-MX" sz="900" dirty="0" err="1">
                  <a:solidFill>
                    <a:schemeClr val="tx1"/>
                  </a:solidFill>
                </a:rPr>
                <a:t>lower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half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of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Product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with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r>
                <a:rPr lang="es-MX" sz="900" dirty="0" err="1">
                  <a:solidFill>
                    <a:schemeClr val="tx1"/>
                  </a:solidFill>
                </a:rPr>
                <a:t>Multiplier</a:t>
              </a:r>
              <a:r>
                <a:rPr lang="es-MX" sz="900" dirty="0">
                  <a:solidFill>
                    <a:schemeClr val="tx1"/>
                  </a:solidFill>
                </a:rPr>
                <a:t> 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FF1F1B37-37DE-4706-946F-87F5BA6A908F}"/>
                </a:ext>
              </a:extLst>
            </p:cNvPr>
            <p:cNvSpPr/>
            <p:nvPr/>
          </p:nvSpPr>
          <p:spPr>
            <a:xfrm rot="2663208">
              <a:off x="1890895" y="2115576"/>
              <a:ext cx="637360" cy="621930"/>
            </a:xfrm>
            <a:custGeom>
              <a:avLst/>
              <a:gdLst>
                <a:gd name="connsiteX0" fmla="*/ 0 w 542159"/>
                <a:gd name="connsiteY0" fmla="*/ 0 h 537632"/>
                <a:gd name="connsiteX1" fmla="*/ 542159 w 542159"/>
                <a:gd name="connsiteY1" fmla="*/ 0 h 537632"/>
                <a:gd name="connsiteX2" fmla="*/ 542159 w 542159"/>
                <a:gd name="connsiteY2" fmla="*/ 537632 h 537632"/>
                <a:gd name="connsiteX3" fmla="*/ 0 w 542159"/>
                <a:gd name="connsiteY3" fmla="*/ 537632 h 537632"/>
                <a:gd name="connsiteX4" fmla="*/ 0 w 542159"/>
                <a:gd name="connsiteY4" fmla="*/ 0 h 537632"/>
                <a:gd name="connsiteX0" fmla="*/ 10037 w 552196"/>
                <a:gd name="connsiteY0" fmla="*/ 0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0037 w 552196"/>
                <a:gd name="connsiteY4" fmla="*/ 0 h 636313"/>
                <a:gd name="connsiteX0" fmla="*/ 140638 w 552196"/>
                <a:gd name="connsiteY0" fmla="*/ 174277 h 636313"/>
                <a:gd name="connsiteX1" fmla="*/ 552196 w 552196"/>
                <a:gd name="connsiteY1" fmla="*/ 0 h 636313"/>
                <a:gd name="connsiteX2" fmla="*/ 552196 w 552196"/>
                <a:gd name="connsiteY2" fmla="*/ 537632 h 636313"/>
                <a:gd name="connsiteX3" fmla="*/ 0 w 552196"/>
                <a:gd name="connsiteY3" fmla="*/ 636313 h 636313"/>
                <a:gd name="connsiteX4" fmla="*/ 140638 w 552196"/>
                <a:gd name="connsiteY4" fmla="*/ 174277 h 636313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196 w 637360"/>
                <a:gd name="connsiteY2" fmla="*/ 52324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140638 w 637360"/>
                <a:gd name="connsiteY0" fmla="*/ 159894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140638 w 637360"/>
                <a:gd name="connsiteY4" fmla="*/ 159894 h 621930"/>
                <a:gd name="connsiteX0" fmla="*/ 83231 w 637360"/>
                <a:gd name="connsiteY0" fmla="*/ 69472 h 621930"/>
                <a:gd name="connsiteX1" fmla="*/ 637360 w 637360"/>
                <a:gd name="connsiteY1" fmla="*/ 0 h 621930"/>
                <a:gd name="connsiteX2" fmla="*/ 552004 w 637360"/>
                <a:gd name="connsiteY2" fmla="*/ 541209 h 621930"/>
                <a:gd name="connsiteX3" fmla="*/ 0 w 637360"/>
                <a:gd name="connsiteY3" fmla="*/ 621930 h 621930"/>
                <a:gd name="connsiteX4" fmla="*/ 83231 w 637360"/>
                <a:gd name="connsiteY4" fmla="*/ 69472 h 62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60" h="621930">
                  <a:moveTo>
                    <a:pt x="83231" y="69472"/>
                  </a:moveTo>
                  <a:lnTo>
                    <a:pt x="637360" y="0"/>
                  </a:lnTo>
                  <a:lnTo>
                    <a:pt x="552004" y="541209"/>
                  </a:lnTo>
                  <a:lnTo>
                    <a:pt x="0" y="621930"/>
                  </a:lnTo>
                  <a:lnTo>
                    <a:pt x="83231" y="69472"/>
                  </a:lnTo>
                  <a:close/>
                </a:path>
              </a:pathLst>
            </a:cu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D09084-142B-4EBF-9B1B-55C4E991F721}"/>
                </a:ext>
              </a:extLst>
            </p:cNvPr>
            <p:cNvSpPr/>
            <p:nvPr/>
          </p:nvSpPr>
          <p:spPr>
            <a:xfrm>
              <a:off x="152400" y="2748790"/>
              <a:ext cx="1371600" cy="381000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tx1"/>
                  </a:solidFill>
                </a:rPr>
                <a:t>Add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multiplicand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to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upper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half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of</a:t>
              </a:r>
              <a:r>
                <a:rPr lang="es-MX" sz="1050" dirty="0">
                  <a:solidFill>
                    <a:schemeClr val="tx1"/>
                  </a:solidFill>
                </a:rPr>
                <a:t> </a:t>
              </a:r>
              <a:r>
                <a:rPr lang="es-MX" sz="1050" dirty="0" err="1">
                  <a:solidFill>
                    <a:schemeClr val="tx1"/>
                  </a:solidFill>
                </a:rPr>
                <a:t>product</a:t>
              </a:r>
              <a:endParaRPr lang="en-GB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A214C9-8D9B-4040-AE37-0B53358ED3D6}"/>
                </a:ext>
              </a:extLst>
            </p:cNvPr>
            <p:cNvSpPr/>
            <p:nvPr/>
          </p:nvSpPr>
          <p:spPr>
            <a:xfrm>
              <a:off x="1520951" y="3573715"/>
              <a:ext cx="1371600" cy="245218"/>
            </a:xfrm>
            <a:prstGeom prst="rect">
              <a:avLst/>
            </a:prstGeom>
            <a:solidFill>
              <a:srgbClr val="B8DEF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Shift product right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489DE4-D756-462A-9997-F752E404F6CB}"/>
                </a:ext>
              </a:extLst>
            </p:cNvPr>
            <p:cNvSpPr/>
            <p:nvPr/>
          </p:nvSpPr>
          <p:spPr>
            <a:xfrm>
              <a:off x="1764540" y="914400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Start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8475578-0FF6-4F97-AC8D-7E4AD17C6C27}"/>
                </a:ext>
              </a:extLst>
            </p:cNvPr>
            <p:cNvSpPr/>
            <p:nvPr/>
          </p:nvSpPr>
          <p:spPr>
            <a:xfrm>
              <a:off x="1764477" y="5103897"/>
              <a:ext cx="890520" cy="230832"/>
            </a:xfrm>
            <a:prstGeom prst="roundRect">
              <a:avLst>
                <a:gd name="adj" fmla="val 50000"/>
              </a:avLst>
            </a:prstGeom>
            <a:solidFill>
              <a:srgbClr val="B8DEF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End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2579D2-D522-4075-A8BA-46FA47290B47}"/>
                </a:ext>
              </a:extLst>
            </p:cNvPr>
            <p:cNvCxnSpPr>
              <a:stCxn id="14" idx="2"/>
              <a:endCxn id="2" idx="0"/>
            </p:cNvCxnSpPr>
            <p:nvPr/>
          </p:nvCxnSpPr>
          <p:spPr>
            <a:xfrm>
              <a:off x="2209800" y="1145232"/>
              <a:ext cx="0" cy="2548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9661BE-196B-4978-946F-4FFF3368666B}"/>
                </a:ext>
              </a:extLst>
            </p:cNvPr>
            <p:cNvCxnSpPr>
              <a:cxnSpLocks/>
              <a:stCxn id="2" idx="2"/>
              <a:endCxn id="15" idx="0"/>
            </p:cNvCxnSpPr>
            <p:nvPr/>
          </p:nvCxnSpPr>
          <p:spPr>
            <a:xfrm>
              <a:off x="2209800" y="1781079"/>
              <a:ext cx="439" cy="3081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6E6040E-3A20-4AAD-9111-480EBC73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186" y="2428588"/>
              <a:ext cx="926116" cy="322939"/>
            </a:xfrm>
            <a:prstGeom prst="bentConnector4">
              <a:avLst>
                <a:gd name="adj1" fmla="val 100020"/>
                <a:gd name="adj2" fmla="val 9825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A71643-9033-428F-BF9F-1EEB11004AFD}"/>
                </a:ext>
              </a:extLst>
            </p:cNvPr>
            <p:cNvSpPr txBox="1"/>
            <p:nvPr/>
          </p:nvSpPr>
          <p:spPr>
            <a:xfrm>
              <a:off x="1080669" y="2224598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35" name="Straight Arrow Connector 29">
              <a:extLst>
                <a:ext uri="{FF2B5EF4-FFF2-40B4-BE49-F238E27FC236}">
                  <a16:creationId xmlns:a16="http://schemas.microsoft.com/office/drawing/2014/main" id="{E8152936-CA53-4F15-A923-6CF96068DA0D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rot="16200000" flipH="1">
              <a:off x="1300513" y="2667476"/>
              <a:ext cx="443925" cy="136855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486BC7-D7CC-4B98-990B-6E64F652931E}"/>
                </a:ext>
              </a:extLst>
            </p:cNvPr>
            <p:cNvCxnSpPr>
              <a:cxnSpLocks/>
            </p:cNvCxnSpPr>
            <p:nvPr/>
          </p:nvCxnSpPr>
          <p:spPr>
            <a:xfrm>
              <a:off x="2652011" y="2425811"/>
              <a:ext cx="331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4D9C8B-942B-45BB-A2FE-549644649493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>
              <a:off x="2206751" y="3818933"/>
              <a:ext cx="853" cy="3062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29">
              <a:extLst>
                <a:ext uri="{FF2B5EF4-FFF2-40B4-BE49-F238E27FC236}">
                  <a16:creationId xmlns:a16="http://schemas.microsoft.com/office/drawing/2014/main" id="{56AB5584-CB44-4999-8BB3-A7F755DDF8AC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2203097" y="1927209"/>
              <a:ext cx="449102" cy="2535966"/>
            </a:xfrm>
            <a:prstGeom prst="bentConnector4">
              <a:avLst>
                <a:gd name="adj1" fmla="val -128951"/>
                <a:gd name="adj2" fmla="val 10003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335724-9FE2-4CDB-B762-4E59D7D751C6}"/>
                </a:ext>
              </a:extLst>
            </p:cNvPr>
            <p:cNvSpPr txBox="1"/>
            <p:nvPr/>
          </p:nvSpPr>
          <p:spPr>
            <a:xfrm>
              <a:off x="1754980" y="4347069"/>
              <a:ext cx="921288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900" dirty="0"/>
                <a:t>N</a:t>
              </a:r>
              <a:r>
                <a:rPr lang="en-GB" sz="900" baseline="30000" dirty="0"/>
                <a:t>th</a:t>
              </a:r>
              <a:r>
                <a:rPr lang="en-GB" sz="900" dirty="0"/>
                <a:t> repetition?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9BF6FE1-06FA-412B-8C8F-5783E9A2B16B}"/>
                </a:ext>
              </a:extLst>
            </p:cNvPr>
            <p:cNvSpPr txBox="1"/>
            <p:nvPr/>
          </p:nvSpPr>
          <p:spPr>
            <a:xfrm>
              <a:off x="2665882" y="4222416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019CC7F-7FD7-46AE-AD3E-7B5ACB72E61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209575" y="4787173"/>
              <a:ext cx="162" cy="3167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C1ACD2-4B48-4931-ABCA-D818A44E065F}"/>
                </a:ext>
              </a:extLst>
            </p:cNvPr>
            <p:cNvSpPr txBox="1"/>
            <p:nvPr/>
          </p:nvSpPr>
          <p:spPr>
            <a:xfrm>
              <a:off x="1761680" y="4781432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YES</a:t>
              </a:r>
              <a:endParaRPr lang="en-GB" sz="900" dirty="0"/>
            </a:p>
          </p:txBody>
        </p:sp>
        <p:cxnSp>
          <p:nvCxnSpPr>
            <p:cNvPr id="85" name="Straight Arrow Connector 29">
              <a:extLst>
                <a:ext uri="{FF2B5EF4-FFF2-40B4-BE49-F238E27FC236}">
                  <a16:creationId xmlns:a16="http://schemas.microsoft.com/office/drawing/2014/main" id="{D77C19E4-E710-4E3F-979C-F31564CC8F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751" y="2426541"/>
              <a:ext cx="635764" cy="1147174"/>
            </a:xfrm>
            <a:prstGeom prst="bentConnector4">
              <a:avLst>
                <a:gd name="adj1" fmla="val -25889"/>
                <a:gd name="adj2" fmla="val 80561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B2CF1CB-6BA9-492F-A7ED-0EE7DC17BD57}"/>
                </a:ext>
              </a:extLst>
            </p:cNvPr>
            <p:cNvSpPr txBox="1"/>
            <p:nvPr/>
          </p:nvSpPr>
          <p:spPr>
            <a:xfrm>
              <a:off x="1851915" y="2277728"/>
              <a:ext cx="990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1000" dirty="0"/>
                <a:t>P</a:t>
              </a:r>
              <a:r>
                <a:rPr lang="en-GB" sz="1000" dirty="0"/>
                <a:t>[0] == 1?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584D03-0C55-4A80-9489-B7E919686ED3}"/>
                </a:ext>
              </a:extLst>
            </p:cNvPr>
            <p:cNvSpPr txBox="1"/>
            <p:nvPr/>
          </p:nvSpPr>
          <p:spPr>
            <a:xfrm>
              <a:off x="2665882" y="2218337"/>
              <a:ext cx="45476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900" dirty="0"/>
                <a:t>NO</a:t>
              </a: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939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BC19F-CE18-4BBF-A572-4EFF33627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following material has been adopted and adapted from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Patterson, D. A., Hennessy, J. L., </a:t>
            </a:r>
            <a:r>
              <a:rPr lang="en-GB" i="1" dirty="0"/>
              <a:t>Computer</a:t>
            </a:r>
            <a:r>
              <a:rPr lang="en-GB" dirty="0"/>
              <a:t> </a:t>
            </a:r>
            <a:r>
              <a:rPr lang="en-GB" i="1" dirty="0"/>
              <a:t>Organization and design: The hardware/software interface – ARM edition</a:t>
            </a:r>
            <a:r>
              <a:rPr lang="en-GB" dirty="0"/>
              <a:t>, Morgan Kaufmann, 2017.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effectLst/>
              </a:rPr>
              <a:t>S. L. Harris and D. M. Harris, </a:t>
            </a:r>
            <a:r>
              <a:rPr lang="en-US" i="1" dirty="0">
                <a:effectLst/>
              </a:rPr>
              <a:t>Digital design and computer architecture - ARM edition</a:t>
            </a:r>
            <a:r>
              <a:rPr lang="en-US" dirty="0">
                <a:effectLst/>
              </a:rPr>
              <a:t>, Morgan Kaufmann, 2016.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J. </a:t>
            </a:r>
            <a:r>
              <a:rPr lang="en-US" dirty="0" err="1">
                <a:effectLst/>
              </a:rPr>
              <a:t>Yiu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The definitive guide to ARM Cortex-M0 and Cortex-M0+ processors</a:t>
            </a:r>
            <a:r>
              <a:rPr lang="en-US" dirty="0">
                <a:effectLst/>
              </a:rPr>
              <a:t>, Second edition, Elsevier, 2015.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F5805-DC64-46E1-8300-83F04F66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FBD2-AF1D-48A8-AE9E-CA3A1F0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 </a:t>
            </a:r>
            <a:r>
              <a:rPr lang="en-GB" dirty="0">
                <a:solidFill>
                  <a:srgbClr val="7030A0"/>
                </a:solidFill>
              </a:rPr>
              <a:t>1101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599" y="2105799"/>
            <a:ext cx="372476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0: Initialize registers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Multiplier loaded into lower half of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75595-CF78-4B42-9C7F-59A6907A9F2C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63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3009900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0E2D1-2AD2-43AC-99DF-9F71F69C3C9B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ACCC5-8BAA-48B9-BA0A-7ABEF8BAA0E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0 1111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D5EB9-3C43-4273-9F4F-57AF856FE1C5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01111 </a:t>
            </a:r>
            <a:r>
              <a:rPr lang="en-GB" dirty="0"/>
              <a:t>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8D3A1-B7FA-482C-9AF5-E2FCB2641086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64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95042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1: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4CBF8-5AE5-4715-BC37-4CDA6E256C1D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00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0111 1110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1A7F-4C05-4B08-82E6-5ECDD3E20D83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91F58-3DAC-4E7F-A51C-4C5E77511760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71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0011 1111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2022"/>
            <a:ext cx="37337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2: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0 : No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F241A-A004-4CD2-93A0-D9E475FD896C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E6C89-869B-4ADB-BE2F-965FE0AA0D8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84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264B7-30E0-4D31-95F4-83663E246E34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0011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A1D75-B4B5-4BA0-9CCE-EBE108A12AAC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1 0010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928CD-2C5D-43DF-9324-6ECADF37E100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1 0010 </a:t>
            </a:r>
            <a:r>
              <a:rPr lang="en-GB" dirty="0"/>
              <a:t>1111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ABD293-B737-4381-9A5A-E6C7A52FDCE2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5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3: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F01A0-DD0F-44D6-874B-162687477A5E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1001 0111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BB4D7-9227-4C75-94E9-56F7E85172FA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2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1 1000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Product 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LSB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30C22-5792-4BB8-859B-CE99CC9B2B31}"/>
              </a:ext>
            </a:extLst>
          </p:cNvPr>
          <p:cNvSpPr txBox="1"/>
          <p:nvPr/>
        </p:nvSpPr>
        <p:spPr>
          <a:xfrm>
            <a:off x="2438400" y="4465168"/>
            <a:ext cx="1752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rgbClr val="0070C0"/>
                </a:solidFill>
              </a:rPr>
              <a:t> 1 1000 </a:t>
            </a:r>
            <a:r>
              <a:rPr lang="en-GB" dirty="0"/>
              <a:t>0111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CC7E8-D056-4E1B-AFCD-B0A1959B5253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371600" y="3906274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281C5F-A75D-4ECA-8DDF-ABE120102830}"/>
              </a:ext>
            </a:extLst>
          </p:cNvPr>
          <p:cNvSpPr txBox="1"/>
          <p:nvPr/>
        </p:nvSpPr>
        <p:spPr>
          <a:xfrm>
            <a:off x="5181600" y="1847671"/>
            <a:ext cx="395042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>
                <a:latin typeface="+mn-lt"/>
              </a:rPr>
              <a:t>STEP 4: 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latin typeface="+mn-lt"/>
              </a:rPr>
              <a:t>Product </a:t>
            </a:r>
            <a:r>
              <a:rPr lang="en-GB" dirty="0" err="1">
                <a:latin typeface="+mn-lt"/>
              </a:rPr>
              <a:t>LSB</a:t>
            </a:r>
            <a:r>
              <a:rPr lang="en-GB" dirty="0">
                <a:latin typeface="+mn-lt"/>
              </a:rPr>
              <a:t> == 1 : Add</a:t>
            </a:r>
          </a:p>
          <a:p>
            <a:pPr marL="342900" indent="-342900">
              <a:buFont typeface="+mj-lt"/>
              <a:buAutoNum type="alphaLcParenR"/>
            </a:pPr>
            <a:r>
              <a:rPr lang="en-GB" dirty="0">
                <a:solidFill>
                  <a:srgbClr val="00B050"/>
                </a:solidFill>
                <a:latin typeface="+mn-lt"/>
              </a:rPr>
              <a:t>Right shift product</a:t>
            </a:r>
          </a:p>
          <a:p>
            <a:endParaRPr lang="en-GB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CB1B0-93AC-432C-AB7B-E05B0297738B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50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Multiplicand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: 1111</a:t>
                </a:r>
              </a:p>
              <a:p>
                <a:r>
                  <a:rPr lang="en-GB" dirty="0"/>
                  <a:t>Multiplier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dirty="0"/>
                  <a:t>1101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FA82B25-637A-4794-97C8-52189615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3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multiplier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FDC77-B5AD-4833-A84D-BB479D0551A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2057400"/>
            <a:ext cx="6648450" cy="33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A4D4A8-8E3C-49A0-99F9-3192E117A39D}"/>
              </a:ext>
            </a:extLst>
          </p:cNvPr>
          <p:cNvSpPr txBox="1"/>
          <p:nvPr/>
        </p:nvSpPr>
        <p:spPr>
          <a:xfrm>
            <a:off x="3657600" y="2514600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F53FB-4B3E-4244-A9DF-310C074B8341}"/>
              </a:ext>
            </a:extLst>
          </p:cNvPr>
          <p:cNvSpPr txBox="1"/>
          <p:nvPr/>
        </p:nvSpPr>
        <p:spPr>
          <a:xfrm>
            <a:off x="2982468" y="50292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GB" dirty="0"/>
              <a:t>1100 0011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AD3041-399C-4BF9-B629-B86502D0F646}"/>
              </a:ext>
            </a:extLst>
          </p:cNvPr>
          <p:cNvSpPr txBox="1"/>
          <p:nvPr/>
        </p:nvSpPr>
        <p:spPr>
          <a:xfrm>
            <a:off x="2240280" y="25146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D4EC-267B-477A-A94D-B44057D2DA78}"/>
              </a:ext>
            </a:extLst>
          </p:cNvPr>
          <p:cNvSpPr txBox="1"/>
          <p:nvPr/>
        </p:nvSpPr>
        <p:spPr>
          <a:xfrm>
            <a:off x="1524000" y="3906274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GB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/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GB" dirty="0">
                    <a:latin typeface="+mn-lt"/>
                  </a:rPr>
                  <a:t>After 4 steps, final result will be in Product register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1100 </a:t>
                </a:r>
                <a:r>
                  <a:rPr lang="en-GB" dirty="0">
                    <a:latin typeface="+mn-lt"/>
                  </a:rPr>
                  <a:t>0</a:t>
                </a:r>
                <a:r>
                  <a:rPr lang="en-GB" dirty="0">
                    <a:solidFill>
                      <a:schemeClr val="tx1"/>
                    </a:solidFill>
                    <a:latin typeface="+mn-lt"/>
                  </a:rPr>
                  <a:t>011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195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dirty="0">
                  <a:solidFill>
                    <a:srgbClr val="00B050"/>
                  </a:solidFill>
                  <a:latin typeface="+mn-lt"/>
                </a:endParaRPr>
              </a:p>
              <a:p>
                <a:endParaRPr lang="en-GB" dirty="0">
                  <a:solidFill>
                    <a:srgbClr val="00B05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81C5F-A75D-4ECA-8DDF-ABE12010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47672"/>
                <a:ext cx="3950426" cy="1200329"/>
              </a:xfrm>
              <a:prstGeom prst="rect">
                <a:avLst/>
              </a:prstGeom>
              <a:blipFill>
                <a:blip r:embed="rId4"/>
                <a:stretch>
                  <a:fillRect l="-1235" t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1D8740B-463B-4F1C-91A0-D346877049E9}"/>
              </a:ext>
            </a:extLst>
          </p:cNvPr>
          <p:cNvSpPr txBox="1"/>
          <p:nvPr/>
        </p:nvSpPr>
        <p:spPr>
          <a:xfrm>
            <a:off x="2438400" y="3435096"/>
            <a:ext cx="1066800" cy="338554"/>
          </a:xfrm>
          <a:prstGeom prst="rect">
            <a:avLst/>
          </a:prstGeom>
          <a:solidFill>
            <a:srgbClr val="D1E9F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rgbClr val="02A1D7"/>
                </a:solidFill>
              </a:rPr>
              <a:t>4-bit ALU</a:t>
            </a:r>
            <a:endParaRPr lang="en-GB" sz="2000" dirty="0">
              <a:solidFill>
                <a:srgbClr val="02A1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9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>
            <a:extLst>
              <a:ext uri="{FF2B5EF4-FFF2-40B4-BE49-F238E27FC236}">
                <a16:creationId xmlns:a16="http://schemas.microsoft.com/office/drawing/2014/main" id="{1DBE5FE0-7356-4B60-AFED-545C1C149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r>
              <a:rPr lang="en-US" altLang="en-US" kern="1200" baseline="0"/>
              <a:t>Arithmetic for Computers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99D5E6CA-EDF4-4A86-B73F-65F38853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0872" y="6553200"/>
            <a:ext cx="1066800" cy="304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 dirty="0"/>
          </a:p>
        </p:txBody>
      </p:sp>
      <p:graphicFrame>
        <p:nvGraphicFramePr>
          <p:cNvPr id="7174" name="Rectangle 5">
            <a:extLst>
              <a:ext uri="{FF2B5EF4-FFF2-40B4-BE49-F238E27FC236}">
                <a16:creationId xmlns:a16="http://schemas.microsoft.com/office/drawing/2014/main" id="{50816483-9183-4956-B50B-FCFDAE0A7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739212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82B25-637A-4794-97C8-52189615F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</a:pPr>
            <a:r>
              <a:rPr lang="en-GB" dirty="0"/>
              <a:t>So far, we’ve only dealt with unsinged operands.</a:t>
            </a:r>
          </a:p>
          <a:p>
            <a:pPr>
              <a:buSzPct val="85000"/>
            </a:pPr>
            <a:r>
              <a:rPr lang="en-GB" dirty="0"/>
              <a:t>What happens in signed multiplication?</a:t>
            </a:r>
          </a:p>
          <a:p>
            <a:pPr>
              <a:buSzPct val="85000"/>
            </a:pPr>
            <a:r>
              <a:rPr lang="en-GB" dirty="0"/>
              <a:t>For adding two signed N-bit numbers: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Convert both multiplicand and multiplier to positive numbers and keep track of their respective sign.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Apply multiplication algorithm N-1 times.</a:t>
            </a:r>
          </a:p>
          <a:p>
            <a:pPr marL="914400" lvl="1" indent="-457200">
              <a:buSzPct val="85000"/>
              <a:buFont typeface="+mj-lt"/>
              <a:buAutoNum type="arabicPeriod"/>
            </a:pPr>
            <a:r>
              <a:rPr lang="en-GB" dirty="0"/>
              <a:t>Negate product if signs are not the same.</a:t>
            </a:r>
          </a:p>
          <a:p>
            <a:pPr marL="571500">
              <a:buSzPct val="85000"/>
            </a:pPr>
            <a:r>
              <a:rPr lang="en-GB" dirty="0"/>
              <a:t>Alternatively, previous algorithm works for signed numbers as long as shifts are performed using sign extension.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BF4421-BD26-4306-81A3-FBB78ED4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Signed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FF9E-81B5-4666-AE84-C4A14B9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CF83A18D-2FDA-41A2-AA93-BFB7D84A4604}"/>
              </a:ext>
            </a:extLst>
          </p:cNvPr>
          <p:cNvSpPr/>
          <p:nvPr/>
        </p:nvSpPr>
        <p:spPr>
          <a:xfrm>
            <a:off x="3200400" y="4191000"/>
            <a:ext cx="2971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8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">
            <a:extLst>
              <a:ext uri="{FF2B5EF4-FFF2-40B4-BE49-F238E27FC236}">
                <a16:creationId xmlns:a16="http://schemas.microsoft.com/office/drawing/2014/main" id="{F74BF869-4781-4C1D-873E-0EEE74B6D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Uses multiple adders</a:t>
            </a:r>
          </a:p>
          <a:p>
            <a:pPr lvl="1" eaLnBrk="1" hangingPunct="1"/>
            <a:r>
              <a:rPr lang="en-US" altLang="en-US" dirty="0"/>
              <a:t>Cost/performance tradeoff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F32F25AB-872A-4D2C-93BA-3E91EB507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Multiplier</a:t>
            </a:r>
            <a:endParaRPr lang="en-AU" alt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6220D57-30EE-4AF1-BC8F-41DE2584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31</a:t>
            </a:fld>
            <a:endParaRPr lang="en-US"/>
          </a:p>
        </p:txBody>
      </p:sp>
      <p:pic>
        <p:nvPicPr>
          <p:cNvPr id="21509" name="Picture 5" descr="f03-08-P374493">
            <a:extLst>
              <a:ext uri="{FF2B5EF4-FFF2-40B4-BE49-F238E27FC236}">
                <a16:creationId xmlns:a16="http://schemas.microsoft.com/office/drawing/2014/main" id="{E01D2F55-9667-46C1-8964-DB22DC48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28800"/>
            <a:ext cx="68453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8">
            <a:extLst>
              <a:ext uri="{FF2B5EF4-FFF2-40B4-BE49-F238E27FC236}">
                <a16:creationId xmlns:a16="http://schemas.microsoft.com/office/drawing/2014/main" id="{7581D364-0B1F-42A3-9419-4FB913DE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4648200"/>
            <a:ext cx="86502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 (N-1) N-bit adders in parallel, instead of a single N-bit adder (N-1) times.</a:t>
            </a:r>
          </a:p>
          <a:p>
            <a:pPr eaLnBrk="1" hangingPunct="1"/>
            <a:r>
              <a:rPr lang="en-US" alt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 be pipelined</a:t>
            </a:r>
          </a:p>
          <a:p>
            <a:pPr lvl="1" eaLnBrk="1" hangingPunct="1"/>
            <a:r>
              <a:rPr lang="en-US" alt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Several multiplication performed in parallel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2831-4115-44D0-AA0F-CFA1D7A1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AAD81-E7C2-44E9-B6A2-FF7D516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5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>
            <a:extLst>
              <a:ext uri="{FF2B5EF4-FFF2-40B4-BE49-F238E27FC236}">
                <a16:creationId xmlns:a16="http://schemas.microsoft.com/office/drawing/2014/main" id="{6271EA45-2D12-437D-ACFD-A30797756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5212" y="914400"/>
            <a:ext cx="5081587" cy="52117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Check for 0 divisor</a:t>
            </a:r>
            <a:endParaRPr lang="en-AU" altLang="en-US" dirty="0"/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Long division approach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If divisor ≤ dividend bits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1 bit in quotient, subtract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Otherwise</a:t>
            </a:r>
          </a:p>
          <a:p>
            <a:pPr lvl="2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Restoring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  <a:buSzPct val="85000"/>
            </a:pPr>
            <a:r>
              <a:rPr lang="en-US" altLang="en-US" dirty="0"/>
              <a:t>Signed division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Divide using absolute values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altLang="en-US" dirty="0"/>
              <a:t>Adjust sign of quotient and remainder as required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6554617-8AFD-4073-93DE-6DDA6DE67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Division</a:t>
            </a:r>
            <a:endParaRPr lang="en-AU" altLang="en-US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E742445-C922-4F61-B502-6A35248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  <p:sp>
        <p:nvSpPr>
          <p:cNvPr id="25605" name="Text Box 4">
            <a:extLst>
              <a:ext uri="{FF2B5EF4-FFF2-40B4-BE49-F238E27FC236}">
                <a16:creationId xmlns:a16="http://schemas.microsoft.com/office/drawing/2014/main" id="{C6599D1A-4DFB-4765-8145-C8BCF01C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1000 1001010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-1000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          10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25606" name="Line 5">
            <a:extLst>
              <a:ext uri="{FF2B5EF4-FFF2-40B4-BE49-F238E27FC236}">
                <a16:creationId xmlns:a16="http://schemas.microsoft.com/office/drawing/2014/main" id="{25539170-3E24-4354-B129-825255FC3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7" name="Line 6">
            <a:extLst>
              <a:ext uri="{FF2B5EF4-FFF2-40B4-BE49-F238E27FC236}">
                <a16:creationId xmlns:a16="http://schemas.microsoft.com/office/drawing/2014/main" id="{75AB9298-3AFA-4C0E-AC29-5E01A5A568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01B92FC3-A0FD-4B55-A897-9A1EBDAE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-bit operands yield </a:t>
            </a:r>
            <a:r>
              <a:rPr lang="en-US" altLang="en-US" sz="1800" i="1"/>
              <a:t>n</a:t>
            </a:r>
            <a:r>
              <a:rPr lang="en-US" altLang="en-US" sz="1800"/>
              <a:t>-bit</a:t>
            </a:r>
            <a:br>
              <a:rPr lang="en-US" altLang="en-US" sz="1800"/>
            </a:br>
            <a:r>
              <a:rPr lang="en-US" altLang="en-US" sz="1800"/>
              <a:t>quotient and remainder</a:t>
            </a:r>
            <a:endParaRPr lang="en-AU" altLang="en-US" sz="1800"/>
          </a:p>
        </p:txBody>
      </p:sp>
      <p:sp>
        <p:nvSpPr>
          <p:cNvPr id="25609" name="AutoShape 8">
            <a:extLst>
              <a:ext uri="{FF2B5EF4-FFF2-40B4-BE49-F238E27FC236}">
                <a16:creationId xmlns:a16="http://schemas.microsoft.com/office/drawing/2014/main" id="{11FC9F52-FC90-4333-BD88-8A947CCB6894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quotient</a:t>
            </a:r>
            <a:endParaRPr lang="en-AU" altLang="en-US" sz="1600" dirty="0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41AA881E-B09F-42B9-9A81-F2C49F42D014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dividend</a:t>
            </a:r>
            <a:endParaRPr lang="en-AU" altLang="en-US" sz="1600"/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9ED7EC89-9AB1-4D78-9FB8-08E67A535649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remainder</a:t>
            </a:r>
            <a:endParaRPr lang="en-AU" altLang="en-US" sz="1600"/>
          </a:p>
        </p:txBody>
      </p:sp>
      <p:sp>
        <p:nvSpPr>
          <p:cNvPr id="25612" name="Line 11">
            <a:extLst>
              <a:ext uri="{FF2B5EF4-FFF2-40B4-BE49-F238E27FC236}">
                <a16:creationId xmlns:a16="http://schemas.microsoft.com/office/drawing/2014/main" id="{BA1E8B8D-BC31-43CF-9ECD-68834D6D4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613" name="Arc 12">
            <a:extLst>
              <a:ext uri="{FF2B5EF4-FFF2-40B4-BE49-F238E27FC236}">
                <a16:creationId xmlns:a16="http://schemas.microsoft.com/office/drawing/2014/main" id="{8CF7D2C4-E1A1-4D05-8DEC-A7DB6B04CE43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45719" cy="144463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4" name="Arc 13">
            <a:extLst>
              <a:ext uri="{FF2B5EF4-FFF2-40B4-BE49-F238E27FC236}">
                <a16:creationId xmlns:a16="http://schemas.microsoft.com/office/drawing/2014/main" id="{624B91BD-3766-45DC-8638-BB23EC213C4F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45719" cy="144462"/>
          </a:xfrm>
          <a:custGeom>
            <a:avLst/>
            <a:gdLst>
              <a:gd name="T0" fmla="*/ 0 w 21600"/>
              <a:gd name="T1" fmla="*/ 0 h 21600"/>
              <a:gd name="T2" fmla="*/ 368634470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615" name="AutoShape 14">
            <a:extLst>
              <a:ext uri="{FF2B5EF4-FFF2-40B4-BE49-F238E27FC236}">
                <a16:creationId xmlns:a16="http://schemas.microsoft.com/office/drawing/2014/main" id="{1C62C05C-9D81-47E6-8617-BAB89E9AB9E4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divisor</a:t>
            </a:r>
            <a:endParaRPr lang="en-AU" altLang="en-US"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9" descr="f03-10-P374493">
            <a:extLst>
              <a:ext uri="{FF2B5EF4-FFF2-40B4-BE49-F238E27FC236}">
                <a16:creationId xmlns:a16="http://schemas.microsoft.com/office/drawing/2014/main" id="{26FBA9A1-B3CC-4383-8B88-39D55B3D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96975"/>
            <a:ext cx="4016375" cy="530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501C4D-D92A-477D-8ECB-4D43273F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C6A2EE00-8B7F-4D1B-8BD9-EF6379E28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Division hardware</a:t>
            </a:r>
            <a:endParaRPr lang="en-AU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68CEDCB-93A2-449D-B307-FBC2BB88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34</a:t>
            </a:fld>
            <a:endParaRPr lang="en-US"/>
          </a:p>
        </p:txBody>
      </p:sp>
      <p:sp>
        <p:nvSpPr>
          <p:cNvPr id="27653" name="AutoShape 5">
            <a:extLst>
              <a:ext uri="{FF2B5EF4-FFF2-40B4-BE49-F238E27FC236}">
                <a16:creationId xmlns:a16="http://schemas.microsoft.com/office/drawing/2014/main" id="{6DD831E1-95FC-4662-B3AC-FC00C142D73C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27654" name="AutoShape 6">
            <a:extLst>
              <a:ext uri="{FF2B5EF4-FFF2-40B4-BE49-F238E27FC236}">
                <a16:creationId xmlns:a16="http://schemas.microsoft.com/office/drawing/2014/main" id="{5E3576E1-DB61-479A-959F-ECBB316C41CF}"/>
              </a:ext>
            </a:extLst>
          </p:cNvPr>
          <p:cNvSpPr>
            <a:spLocks/>
          </p:cNvSpPr>
          <p:nvPr/>
        </p:nvSpPr>
        <p:spPr bwMode="auto">
          <a:xfrm>
            <a:off x="7092950" y="1484313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divisor in left half</a:t>
            </a:r>
            <a:endParaRPr lang="en-AU" altLang="en-US" sz="1600"/>
          </a:p>
        </p:txBody>
      </p:sp>
      <p:pic>
        <p:nvPicPr>
          <p:cNvPr id="27655" name="Picture 7" descr="f03-09-P374493">
            <a:extLst>
              <a:ext uri="{FF2B5EF4-FFF2-40B4-BE49-F238E27FC236}">
                <a16:creationId xmlns:a16="http://schemas.microsoft.com/office/drawing/2014/main" id="{5A037C5A-8BEE-4363-B3B8-1BD0D995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349500"/>
            <a:ext cx="44259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6" descr="f03-12-P374493">
            <a:extLst>
              <a:ext uri="{FF2B5EF4-FFF2-40B4-BE49-F238E27FC236}">
                <a16:creationId xmlns:a16="http://schemas.microsoft.com/office/drawing/2014/main" id="{69198EE0-9710-43E5-B7CC-B13AB22F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535238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>
            <a:extLst>
              <a:ext uri="{FF2B5EF4-FFF2-40B4-BE49-F238E27FC236}">
                <a16:creationId xmlns:a16="http://schemas.microsoft.com/office/drawing/2014/main" id="{18CF3603-578F-4D2E-BE57-8BC6657BA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One cycle per partial-remainder subtraction</a:t>
            </a:r>
          </a:p>
          <a:p>
            <a:pPr eaLnBrk="1" hangingPunct="1"/>
            <a:r>
              <a:rPr lang="en-US" altLang="en-US" sz="2800" dirty="0"/>
              <a:t>Looks a lot like a multiplier!</a:t>
            </a:r>
          </a:p>
          <a:p>
            <a:pPr lvl="1" eaLnBrk="1" hangingPunct="1"/>
            <a:r>
              <a:rPr lang="en-US" altLang="en-US" sz="2400" dirty="0"/>
              <a:t>Same hardware can be used for both</a:t>
            </a:r>
            <a:endParaRPr lang="en-AU" altLang="en-US" sz="2400" dirty="0"/>
          </a:p>
          <a:p>
            <a:pPr eaLnBrk="1" hangingPunct="1"/>
            <a:endParaRPr lang="en-AU" altLang="en-US" sz="2400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177F0682-699C-42E7-8494-2064B779B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Optimized divider</a:t>
            </a:r>
            <a:endParaRPr lang="en-AU" alt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84013A-143E-4FCF-85EC-A1AEDBD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FB438385-E787-4CF0-9CF9-07182A785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Can’t use parallel hardware as in multiplier</a:t>
            </a:r>
          </a:p>
          <a:p>
            <a:pPr lvl="1" eaLnBrk="1" hangingPunct="1"/>
            <a:r>
              <a:rPr lang="en-US" altLang="en-US" dirty="0"/>
              <a:t>Subtraction is conditional on sign of remainder</a:t>
            </a:r>
          </a:p>
          <a:p>
            <a:pPr eaLnBrk="1" hangingPunct="1"/>
            <a:r>
              <a:rPr lang="en-US" altLang="en-US" dirty="0"/>
              <a:t>Faster dividers generate multiple quotient bits per step</a:t>
            </a:r>
          </a:p>
          <a:p>
            <a:pPr lvl="1" eaLnBrk="1" hangingPunct="1"/>
            <a:r>
              <a:rPr lang="en-US" altLang="en-US" dirty="0"/>
              <a:t>Still require multiple steps</a:t>
            </a:r>
            <a:endParaRPr lang="en-AU" altLang="en-US" dirty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04DEF39-E423-414C-87A0-101D9420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6210-6493-459D-9AB1-922AB6D0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96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Real (fractional) numbers may not be represented with integer numbers. 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integer </a:t>
                </a:r>
                <a:r>
                  <a:rPr lang="en-US" altLang="en-US" dirty="0" err="1">
                    <a:latin typeface="Consolas" panose="020B0609020204030204" pitchFamily="49" charset="0"/>
                  </a:rPr>
                  <a:t>a,b</a:t>
                </a:r>
                <a:r>
                  <a:rPr lang="en-US" altLang="en-US" dirty="0">
                    <a:latin typeface="Consolas" panose="020B0609020204030204" pitchFamily="49" charset="0"/>
                  </a:rPr>
                  <a:t>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a = 1.5;</a:t>
                </a:r>
              </a:p>
              <a:p>
                <a:pPr marL="914400" lvl="2" indent="0">
                  <a:buNone/>
                </a:pPr>
                <a:r>
                  <a:rPr lang="en-US" altLang="en-US" dirty="0">
                    <a:latin typeface="Consolas" panose="020B0609020204030204" pitchFamily="49" charset="0"/>
                  </a:rPr>
                  <a:t>b = a + a; </a:t>
                </a:r>
                <a:r>
                  <a:rPr lang="en-US" altLang="en-US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// b = ?</a:t>
                </a:r>
                <a:endParaRPr lang="en-US" altLang="en-US" dirty="0"/>
              </a:p>
              <a:p>
                <a:r>
                  <a:rPr lang="en-AU" altLang="en-US" dirty="0"/>
                  <a:t>Fixed-point representation allows real number representation with limited precision.</a:t>
                </a:r>
              </a:p>
              <a:p>
                <a:pPr lvl="1"/>
                <a:r>
                  <a:rPr lang="en-AU" altLang="en-US" dirty="0"/>
                  <a:t> </a:t>
                </a:r>
                <a:r>
                  <a:rPr lang="en-AU" altLang="en-US" dirty="0" err="1"/>
                  <a:t>Qm.n</a:t>
                </a:r>
                <a:r>
                  <a:rPr lang="en-AU" altLang="en-US" dirty="0"/>
                  <a:t> representation</a:t>
                </a:r>
              </a:p>
              <a:p>
                <a:pPr lvl="2"/>
                <a:r>
                  <a:rPr lang="en-AU" altLang="en-US" dirty="0"/>
                  <a:t>m </a:t>
                </a:r>
                <a:r>
                  <a:rPr lang="en-AU" altLang="en-US" dirty="0">
                    <a:sym typeface="Symbol" panose="05050102010706020507" pitchFamily="18" charset="2"/>
                  </a:rPr>
                  <a:t></a:t>
                </a:r>
                <a:r>
                  <a:rPr lang="en-AU" altLang="en-US" dirty="0"/>
                  <a:t> number of bits for representing integer part.</a:t>
                </a:r>
              </a:p>
              <a:p>
                <a:pPr lvl="2"/>
                <a:r>
                  <a:rPr lang="en-AU" altLang="en-US" dirty="0"/>
                  <a:t>n </a:t>
                </a:r>
                <a:r>
                  <a:rPr lang="en-AU" altLang="en-US" dirty="0">
                    <a:sym typeface="Symbol" panose="05050102010706020507" pitchFamily="18" charset="2"/>
                  </a:rPr>
                  <a:t>  </a:t>
                </a:r>
                <a:r>
                  <a:rPr lang="en-AU" altLang="en-US" dirty="0"/>
                  <a:t>number of bits for representing fractional part.</a:t>
                </a:r>
              </a:p>
              <a:p>
                <a:pPr lvl="2"/>
                <a:r>
                  <a:rPr lang="en-AU" altLang="en-US" dirty="0"/>
                  <a:t>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GB" alt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AU" altLang="en-US" dirty="0"/>
              </a:p>
              <a:p>
                <a:pPr lvl="2"/>
                <a:r>
                  <a:rPr lang="en-AU" altLang="en-US" dirty="0"/>
                  <a:t>Resolution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 introduction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>
            <a:extLst>
              <a:ext uri="{FF2B5EF4-FFF2-40B4-BE49-F238E27FC236}">
                <a16:creationId xmlns:a16="http://schemas.microsoft.com/office/drawing/2014/main" id="{4123BB5A-F095-43BB-98E3-2ABE0E288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Fixed-point representation is suitable for embedded applications requiring limited degree of fractional precision.</a:t>
            </a:r>
          </a:p>
          <a:p>
            <a:pPr lvl="1"/>
            <a:r>
              <a:rPr lang="en-GB" altLang="en-US" dirty="0"/>
              <a:t>DOOM (1993 videogame) originally used a Q16.16 format for all non-integer operations </a:t>
            </a:r>
            <a:r>
              <a:rPr lang="en-GB" alt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https://doomwiki.org/wiki/Fixed_point</a:t>
            </a:r>
            <a:endParaRPr lang="en-GB" altLang="en-US" sz="2000" dirty="0">
              <a:solidFill>
                <a:srgbClr val="0070C0"/>
              </a:solidFill>
            </a:endParaRPr>
          </a:p>
          <a:p>
            <a:endParaRPr lang="en-GB" altLang="en-US" sz="2400" dirty="0"/>
          </a:p>
          <a:p>
            <a:r>
              <a:rPr lang="en-GB" altLang="en-US" dirty="0"/>
              <a:t>What about high-precision applications?</a:t>
            </a:r>
          </a:p>
          <a:p>
            <a:endParaRPr lang="en-GB" altLang="en-US" dirty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Fixed-point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Integer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6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Consider Avogadro’s number: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6.022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would you need to represent Avogadro’s number?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6.022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dirty="0"/>
                  <a:t>79</a:t>
                </a:r>
              </a:p>
              <a:p>
                <a:pPr lvl="1"/>
                <a:r>
                  <a:rPr lang="en-GB" dirty="0"/>
                  <a:t>What about a very small number such as Planck’s constant: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6.62607004 × 10</m:t>
                    </m:r>
                    <m:r>
                      <m:rPr>
                        <m:nor/>
                      </m:rPr>
                      <a:rPr lang="en-GB" baseline="30000"/>
                      <m:t>−34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 b="0" i="0" smtClean="0"/>
                      <m:t>J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GB" b="0" i="0" smtClean="0"/>
                      <m:t>s</m:t>
                    </m:r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How many bits (fractional fixed-point) would you need to represent Planck’s constant?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GB" sz="2000"/>
                                            <m:t>6.62607004</m:t>
                                          </m:r>
                                          <m: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−34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GB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/>
                  <a:t>We would need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79+110=189</m:t>
                    </m:r>
                  </m:oMath>
                </a14:m>
                <a:r>
                  <a:rPr lang="en-GB" dirty="0"/>
                  <a:t> bits for representing both numbers.</a:t>
                </a:r>
              </a:p>
              <a:p>
                <a:pPr lvl="2"/>
                <a:r>
                  <a:rPr lang="en-GB" dirty="0"/>
                  <a:t>Not feasible, waste of resources.</a:t>
                </a:r>
              </a:p>
              <a:p>
                <a:pPr lvl="2"/>
                <a:r>
                  <a:rPr lang="en-GB" dirty="0"/>
                  <a:t>What if need even smaller or larger numbers?</a:t>
                </a:r>
              </a:p>
              <a:p>
                <a:pPr marL="914400" lvl="2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7D4F54-7CC4-4F52-A70E-43BB50B35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14400"/>
                <a:ext cx="8382000" cy="5211763"/>
              </a:xfrm>
              <a:blipFill>
                <a:blip r:embed="rId2"/>
                <a:stretch>
                  <a:fillRect l="-1745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AE3AB0D-FDE9-44B0-A509-C725A862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Fixed-point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96BC-5981-4868-80C9-007B94EC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A22-D09B-46F2-A166-E8C514AE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1E4E9-9180-4EE7-A61D-D0B0167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72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eaLnBrk="1" hangingPunct="1"/>
                <a:r>
                  <a:rPr lang="en-AU" altLang="en-US" dirty="0"/>
                  <a:t>Scientific notation</a:t>
                </a:r>
              </a:p>
              <a:p>
                <a:pPr lvl="1"/>
                <a:r>
                  <a:rPr lang="en-AU" altLang="en-US" dirty="0"/>
                  <a:t>A single digit to the left of the decimal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𝟏𝟐𝟑𝟒𝟓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alt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en-US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𝟒𝟓𝟔</m:t>
                    </m:r>
                    <m:sSup>
                      <m:sSupPr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alt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AU" altLang="en-US" dirty="0"/>
              </a:p>
              <a:p>
                <a:pPr lvl="2"/>
                <a:r>
                  <a:rPr lang="en-AU" altLang="en-US" b="1" dirty="0">
                    <a:solidFill>
                      <a:srgbClr val="00B050"/>
                    </a:solidFill>
                  </a:rPr>
                  <a:t>Sign</a:t>
                </a:r>
              </a:p>
              <a:p>
                <a:pPr lvl="2"/>
                <a:r>
                  <a:rPr lang="en-AU" altLang="en-US" b="1" dirty="0">
                    <a:solidFill>
                      <a:schemeClr val="accent4"/>
                    </a:solidFill>
                  </a:rPr>
                  <a:t>Mantissa/significant</a:t>
                </a:r>
              </a:p>
              <a:p>
                <a:pPr lvl="2"/>
                <a:r>
                  <a:rPr lang="en-AU" altLang="en-US" b="1" dirty="0">
                    <a:solidFill>
                      <a:schemeClr val="accent1"/>
                    </a:solidFill>
                  </a:rPr>
                  <a:t>Exponent</a:t>
                </a:r>
              </a:p>
              <a:p>
                <a:r>
                  <a:rPr lang="en-AU" altLang="en-US" dirty="0"/>
                  <a:t>Normalized scientific notation</a:t>
                </a:r>
              </a:p>
              <a:p>
                <a:pPr lvl="1"/>
                <a:r>
                  <a:rPr lang="en-AU" altLang="en-US" dirty="0"/>
                  <a:t>Absolute value of integer part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</m:oMath>
                </a14:m>
                <a:r>
                  <a:rPr lang="en-AU" altLang="en-US" dirty="0"/>
                  <a:t> is in the range 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AU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begChr m:val=""/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</m:oMath>
                </a14:m>
                <a:r>
                  <a:rPr lang="en-AU" altLang="en-US" dirty="0"/>
                  <a:t> </a:t>
                </a:r>
                <a:r>
                  <a:rPr lang="en-AU" altLang="en-US" dirty="0">
                    <a:sym typeface="Symbol" panose="05050102010706020507" pitchFamily="18" charset="2"/>
                  </a:rPr>
                  <a:t> 1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≤9</m:t>
                    </m:r>
                  </m:oMath>
                </a14:m>
                <a:endParaRPr lang="en-AU" altLang="en-US" dirty="0"/>
              </a:p>
              <a:p>
                <a:r>
                  <a:rPr lang="en-AU" altLang="en-US" dirty="0"/>
                  <a:t>Binary numbers may also be represented in scientific notation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1.0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  <m:sub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690" r="-1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42</a:t>
            </a:fld>
            <a:endParaRPr lang="en-US"/>
          </a:p>
        </p:txBody>
      </p:sp>
      <p:sp>
        <p:nvSpPr>
          <p:cNvPr id="35845" name="AutoShape 4">
            <a:extLst>
              <a:ext uri="{FF2B5EF4-FFF2-40B4-BE49-F238E27FC236}">
                <a16:creationId xmlns:a16="http://schemas.microsoft.com/office/drawing/2014/main" id="{3076AE4C-85A0-42F9-B930-28315EA3851D}"/>
              </a:ext>
            </a:extLst>
          </p:cNvPr>
          <p:cNvSpPr>
            <a:spLocks/>
          </p:cNvSpPr>
          <p:nvPr/>
        </p:nvSpPr>
        <p:spPr bwMode="auto">
          <a:xfrm>
            <a:off x="6019800" y="1981200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8701"/>
              <a:gd name="adj4" fmla="val -139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35846" name="AutoShape 5">
            <a:extLst>
              <a:ext uri="{FF2B5EF4-FFF2-40B4-BE49-F238E27FC236}">
                <a16:creationId xmlns:a16="http://schemas.microsoft.com/office/drawing/2014/main" id="{0E717F4C-DDED-4D38-BAE0-840BBAD95661}"/>
              </a:ext>
            </a:extLst>
          </p:cNvPr>
          <p:cNvSpPr>
            <a:spLocks/>
          </p:cNvSpPr>
          <p:nvPr/>
        </p:nvSpPr>
        <p:spPr bwMode="auto">
          <a:xfrm>
            <a:off x="6019800" y="2506077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3484"/>
              <a:gd name="adj4" fmla="val -1428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7FF42B-EC85-4A54-B4DB-DECEACD9A791}"/>
              </a:ext>
            </a:extLst>
          </p:cNvPr>
          <p:cNvSpPr>
            <a:spLocks/>
          </p:cNvSpPr>
          <p:nvPr/>
        </p:nvSpPr>
        <p:spPr bwMode="auto">
          <a:xfrm>
            <a:off x="7178675" y="53895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-6342"/>
              <a:gd name="adj4" fmla="val -1195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normalized</a:t>
            </a:r>
            <a:endParaRPr lang="en-AU" altLang="en-US" sz="1800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7559B96-BFB5-488D-9940-19680A150FC8}"/>
              </a:ext>
            </a:extLst>
          </p:cNvPr>
          <p:cNvSpPr>
            <a:spLocks/>
          </p:cNvSpPr>
          <p:nvPr/>
        </p:nvSpPr>
        <p:spPr bwMode="auto">
          <a:xfrm>
            <a:off x="6894512" y="59229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67093"/>
              <a:gd name="adj4" fmla="val -812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/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CF6FD9-7CD6-4DBA-AC9A-87E14CF3D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876800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BC06E7-A900-496C-BFF7-D1B058222D37}"/>
              </a:ext>
            </a:extLst>
          </p:cNvPr>
          <p:cNvCxnSpPr/>
          <p:nvPr/>
        </p:nvCxnSpPr>
        <p:spPr>
          <a:xfrm flipH="1">
            <a:off x="5334000" y="5105400"/>
            <a:ext cx="457200" cy="76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8" grpId="0" animBg="1"/>
      <p:bldP spid="10" grpId="0" animBg="1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As the name suggest, binary point is not fixed.</a:t>
                </a:r>
              </a:p>
              <a:p>
                <a:pPr eaLnBrk="1" hangingPunct="1"/>
                <a:r>
                  <a:rPr lang="en-US" altLang="en-US" dirty="0"/>
                  <a:t>Representation for non-integral numbers</a:t>
                </a:r>
              </a:p>
              <a:p>
                <a:pPr lvl="1" eaLnBrk="1" hangingPunct="1"/>
                <a:r>
                  <a:rPr lang="en-US" altLang="en-US" dirty="0"/>
                  <a:t>Including very small and very large numbers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GB" alt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alt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sign</m:t>
                        </m:r>
                      </m:sup>
                    </m:sSup>
                    <m:r>
                      <a:rPr lang="en-GB" alt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m:rPr>
                        <m:sty m:val="p"/>
                      </m:rPr>
                      <a:rPr lang="en-GB" alt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GB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exponent</m:t>
                            </m:r>
                            <m: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GB" alt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bias</m:t>
                            </m:r>
                          </m:e>
                        </m:d>
                      </m:sup>
                    </m:sSup>
                  </m:oMath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	For simplicity, we’ll show the exponent in decimal.</a:t>
                </a:r>
              </a:p>
              <a:p>
                <a:pPr eaLnBrk="1" hangingPunct="1"/>
                <a:r>
                  <a:rPr lang="en-US" altLang="en-US" dirty="0"/>
                  <a:t>Programming languages refer to this representation as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float</a:t>
                </a:r>
                <a:r>
                  <a:rPr lang="en-US" altLang="en-US" dirty="0"/>
                  <a:t> and </a:t>
                </a:r>
                <a:r>
                  <a:rPr lang="en-US" altLang="en-US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altLang="en-US" dirty="0"/>
                  <a:t> types.</a:t>
                </a:r>
                <a:endParaRPr lang="en-AU" altLang="en-US" dirty="0"/>
              </a:p>
            </p:txBody>
          </p:sp>
        </mc:Choice>
        <mc:Fallback xmlns="">
          <p:sp>
            <p:nvSpPr>
              <p:cNvPr id="35844" name="Rectangle 3">
                <a:extLst>
                  <a:ext uri="{FF2B5EF4-FFF2-40B4-BE49-F238E27FC236}">
                    <a16:creationId xmlns:a16="http://schemas.microsoft.com/office/drawing/2014/main" id="{4123BB5A-F095-43BB-98E3-2ABE0E288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Rectangle 2">
            <a:extLst>
              <a:ext uri="{FF2B5EF4-FFF2-40B4-BE49-F238E27FC236}">
                <a16:creationId xmlns:a16="http://schemas.microsoft.com/office/drawing/2014/main" id="{F9ECE2FE-EE19-468E-ACD7-F37F0377A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</a:t>
            </a:r>
            <a:endParaRPr lang="en-AU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254A306-3A6E-45E3-816C-9B7CF2EE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5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>
            <a:extLst>
              <a:ext uri="{FF2B5EF4-FFF2-40B4-BE49-F238E27FC236}">
                <a16:creationId xmlns:a16="http://schemas.microsoft.com/office/drawing/2014/main" id="{A62C1210-314E-44B0-8B53-7004B83B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Defined by IEEE Std 754-1985</a:t>
            </a:r>
          </a:p>
          <a:p>
            <a:pPr eaLnBrk="1" hangingPunct="1"/>
            <a:r>
              <a:rPr lang="en-US" altLang="en-US" dirty="0"/>
              <a:t>Developed in response to divergence of representations</a:t>
            </a:r>
          </a:p>
          <a:p>
            <a:pPr lvl="1" eaLnBrk="1" hangingPunct="1"/>
            <a:r>
              <a:rPr lang="en-US" altLang="en-US" dirty="0"/>
              <a:t>Portability issues for scientific code</a:t>
            </a:r>
          </a:p>
          <a:p>
            <a:pPr eaLnBrk="1" hangingPunct="1"/>
            <a:r>
              <a:rPr lang="en-US" altLang="en-US" dirty="0"/>
              <a:t>Now almost universally adopted</a:t>
            </a:r>
          </a:p>
          <a:p>
            <a:pPr eaLnBrk="1" hangingPunct="1"/>
            <a:r>
              <a:rPr lang="en-US" altLang="en-US" dirty="0"/>
              <a:t>Two representations</a:t>
            </a:r>
          </a:p>
          <a:p>
            <a:pPr lvl="1" eaLnBrk="1" hangingPunct="1"/>
            <a:r>
              <a:rPr lang="en-US" altLang="en-US" dirty="0"/>
              <a:t>Single precision (32-bit)</a:t>
            </a:r>
          </a:p>
          <a:p>
            <a:pPr lvl="1" eaLnBrk="1" hangingPunct="1"/>
            <a:r>
              <a:rPr lang="en-US" altLang="en-US" dirty="0"/>
              <a:t>Double precision (64-bit) </a:t>
            </a:r>
          </a:p>
          <a:p>
            <a:r>
              <a:rPr lang="en-US" altLang="en-US" dirty="0"/>
              <a:t>Simplifies exchange of data, arithmetic and increases accuracy.</a:t>
            </a:r>
          </a:p>
          <a:p>
            <a:endParaRPr lang="en-AU" altLang="en-US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219CDF-706E-4A38-B0FF-F9BD0FB63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standard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B4E28-E645-4EF0-810D-DF633734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rgbClr val="00B050"/>
                    </a:solidFill>
                  </a:rPr>
                  <a:t>sign</a:t>
                </a:r>
                <a:r>
                  <a:rPr lang="en-US" altLang="en-US" sz="2400" dirty="0"/>
                  <a:t>: (0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 non-negative, 1  negative)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Significand: </a:t>
                </a:r>
                <a14:m>
                  <m:oMath xmlns:m="http://schemas.openxmlformats.org/officeDocument/2006/math">
                    <m:r>
                      <a:rPr lang="en-GB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m:rPr>
                        <m:sty m:val="p"/>
                      </m:rPr>
                      <a:rPr lang="en-GB" altLang="en-US" sz="2400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mantissa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Normalized significand: </a:t>
                </a:r>
                <a14:m>
                  <m:oMath xmlns:m="http://schemas.openxmlformats.org/officeDocument/2006/math">
                    <m:r>
                      <a:rPr lang="es-MX" altLang="en-US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1.0 </m:t>
                    </m:r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s-MX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MX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significand</m:t>
                        </m:r>
                      </m:e>
                    </m:d>
                    <m:r>
                      <a:rPr lang="es-MX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&lt;2.0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=</a:t>
                </a:r>
                <a:r>
                  <a:rPr lang="en-US" altLang="en-US" sz="2400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2400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actual exponent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+ bias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Ensures exponent is unsigned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Single: bias = 127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Double: bias = 1023</a:t>
                </a: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45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CAA911A-9B39-4E5E-BCD3-FB539578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bias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197100"/>
                <a:ext cx="58674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512" y="1071721"/>
            <a:ext cx="6521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35C8E5C-4007-4E42-AC0B-A38CFD9693E8}"/>
              </a:ext>
            </a:extLst>
          </p:cNvPr>
          <p:cNvSpPr>
            <a:spLocks/>
          </p:cNvSpPr>
          <p:nvPr/>
        </p:nvSpPr>
        <p:spPr bwMode="auto">
          <a:xfrm>
            <a:off x="7265543" y="1884362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138501"/>
              <a:gd name="adj4" fmla="val -2476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Implicit 1</a:t>
            </a:r>
            <a:endParaRPr lang="en-AU" alt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0.5</m:t>
                        </m:r>
                      </m:e>
                      <m:sub>
                        <m:r>
                          <a:rPr lang="es-MX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  <m:r>
                      <a:rPr lang="en-GB" alt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+0.1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+1.0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GB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altLang="en-US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alt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p>
                    </m:sSup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.</m:t>
                        </m:r>
                        <m:r>
                          <a:rPr lang="en-GB" altLang="en-US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marL="457200" lvl="1" indent="0" algn="ctr">
                  <a:lnSpc>
                    <a:spcPct val="80000"/>
                  </a:lnSpc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	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For simplification, we are using decimal notation for the exponent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From this, we can gather the following information: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Sign: </a:t>
                </a:r>
                <a:r>
                  <a:rPr lang="en-US" altLang="en-US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0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Mantissa: </a:t>
                </a:r>
                <a:r>
                  <a:rPr lang="en-US" altLang="en-US" dirty="0">
                    <a:solidFill>
                      <a:schemeClr val="accent4"/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en-US" dirty="0">
                    <a:sym typeface="Symbol" panose="05050102010706020507" pitchFamily="18" charset="2"/>
                  </a:rPr>
                  <a:t> (normalized)</a:t>
                </a:r>
                <a:endParaRPr lang="en-US" altLang="en-US" dirty="0">
                  <a:solidFill>
                    <a:srgbClr val="00B050"/>
                  </a:solidFill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Actual exponent: 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sym typeface="Symbol" panose="05050102010706020507" pitchFamily="18" charset="2"/>
                  </a:rPr>
                  <a:t>-1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Everything together: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Adjusted </a:t>
                </a:r>
                <a:r>
                  <a:rPr lang="en-US" altLang="en-US" dirty="0">
                    <a:solidFill>
                      <a:schemeClr val="accent1"/>
                    </a:solidFill>
                    <a:sym typeface="Symbol" panose="05050102010706020507" pitchFamily="18" charset="2"/>
                  </a:rPr>
                  <a:t>exponent</a:t>
                </a:r>
                <a:r>
                  <a:rPr lang="en-US" altLang="en-US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−1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+127=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126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011111110</m:t>
                        </m:r>
                      </m:e>
                      <m:sub>
                        <m:r>
                          <a:rPr lang="en-GB" alt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Normalized floating-point:</a:t>
                </a:r>
              </a:p>
              <a:p>
                <a:pPr marL="914400" lvl="2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  <a:blipFill>
                <a:blip r:embed="rId3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46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CAA911A-9B39-4E5E-BCD3-FB539578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+mn-lt"/>
              </a:rPr>
              <a:t> </a:t>
            </a: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bias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7" y="1071721"/>
            <a:ext cx="63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</p:spTree>
    <p:extLst>
      <p:ext uri="{BB962C8B-B14F-4D97-AF65-F5344CB8AC3E}">
        <p14:creationId xmlns:p14="http://schemas.microsoft.com/office/powerpoint/2010/main" val="31869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400" dirty="0"/>
                  <a:t>First example: 0.5 to single-precision floating-point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 b="0" i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126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127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01111110</m:t>
                      </m:r>
                      <m:r>
                        <a:rPr lang="en-GB" alt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GB" altLang="en-US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00000000000000000000000</m:t>
                      </m:r>
                    </m:oMath>
                  </m:oMathPara>
                </a14:m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 lvl="2"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What about 0.5 in double-precision?</a:t>
                </a: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0.5</m:t>
                          </m:r>
                        </m:e>
                        <m:sub>
                          <m:r>
                            <a:rPr lang="es-MX" altLang="en-US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10</m:t>
                          </m:r>
                        </m:sub>
                      </m:sSub>
                      <m:r>
                        <a:rPr lang="en-GB" altLang="en-US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p>
                      </m:sSup>
                      <m:r>
                        <a:rPr lang="en-GB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GB" altLang="en-US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GB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022</m:t>
                              </m:r>
                              <m:r>
                                <a:rPr lang="en-GB" alt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GB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GB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023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alt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914400" lvl="2" indent="0">
                  <a:lnSpc>
                    <a:spcPct val="80000"/>
                  </a:lnSpc>
                  <a:buNone/>
                </a:pPr>
                <a:endParaRPr lang="en-GB" altLang="en-US" sz="24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8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alt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  <m:r>
                      <a:rPr lang="en-GB" alt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</m:t>
                    </m:r>
                    <m:r>
                      <a:rPr lang="en-GB" alt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1111110</m:t>
                    </m:r>
                    <m:r>
                      <a:rPr lang="en-GB" alt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schemeClr val="accent4"/>
                    </a:solidFill>
                    <a:sym typeface="Symbol" panose="05050102010706020507" pitchFamily="18" charset="2"/>
                  </a:rPr>
                  <a:t>0000000000000000000000000000000000000000000000000000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80000"/>
                  </a:lnSpc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9940" name="Rectangle 11">
                <a:extLst>
                  <a:ext uri="{FF2B5EF4-FFF2-40B4-BE49-F238E27FC236}">
                    <a16:creationId xmlns:a16="http://schemas.microsoft.com/office/drawing/2014/main" id="{07349211-2710-4BE9-9E90-0EAF06CA0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4400"/>
                <a:ext cx="8382000" cy="5486400"/>
              </a:xfrm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Rectangle 10">
            <a:extLst>
              <a:ext uri="{FF2B5EF4-FFF2-40B4-BE49-F238E27FC236}">
                <a16:creationId xmlns:a16="http://schemas.microsoft.com/office/drawing/2014/main" id="{248C4324-02FB-42E9-92D8-59EFFD207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IEEE Floating-point format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13626A8-7579-4BCE-B4A5-27E7957D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47</a:t>
            </a:fld>
            <a:endParaRPr lang="en-US"/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671CB31E-8191-467D-BED8-9B644D944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CAA911A-9B39-4E5E-BCD3-FB5395788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EEA86C-4A8E-444B-8707-35E996B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0262DFFA-6E74-402C-9F72-BE23A5FB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39945" name="Text Box 8">
            <a:extLst>
              <a:ext uri="{FF2B5EF4-FFF2-40B4-BE49-F238E27FC236}">
                <a16:creationId xmlns:a16="http://schemas.microsoft.com/office/drawing/2014/main" id="{2E934A3A-278C-4354-9899-B94F9E1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/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bias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946" name="Object 9">
                <a:extLst>
                  <a:ext uri="{FF2B5EF4-FFF2-40B4-BE49-F238E27FC236}">
                    <a16:creationId xmlns:a16="http://schemas.microsoft.com/office/drawing/2014/main" id="{969FE08F-99B7-46B7-BDB4-B96CFC063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1990090"/>
                <a:ext cx="5867400" cy="600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7">
            <a:extLst>
              <a:ext uri="{FF2B5EF4-FFF2-40B4-BE49-F238E27FC236}">
                <a16:creationId xmlns:a16="http://schemas.microsoft.com/office/drawing/2014/main" id="{EFEF7759-D2B4-4264-87DA-121E5FB0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71721"/>
            <a:ext cx="635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85C74AA-BAA7-4B41-B819-68B8762441CE}"/>
              </a:ext>
            </a:extLst>
          </p:cNvPr>
          <p:cNvSpPr>
            <a:spLocks/>
          </p:cNvSpPr>
          <p:nvPr/>
        </p:nvSpPr>
        <p:spPr bwMode="auto">
          <a:xfrm>
            <a:off x="6705600" y="3200400"/>
            <a:ext cx="2234692" cy="914400"/>
          </a:xfrm>
          <a:prstGeom prst="borderCallout1">
            <a:avLst>
              <a:gd name="adj1" fmla="val 28458"/>
              <a:gd name="adj2" fmla="val -5051"/>
              <a:gd name="adj3" fmla="val 19617"/>
              <a:gd name="adj4" fmla="val -107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This 1 is not actually required here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23CF04-7523-43B1-AF25-F489595ED21D}"/>
              </a:ext>
            </a:extLst>
          </p:cNvPr>
          <p:cNvCxnSpPr/>
          <p:nvPr/>
        </p:nvCxnSpPr>
        <p:spPr>
          <a:xfrm flipH="1">
            <a:off x="4400931" y="3486801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47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A2551827-D7B7-48AA-B443-E63263DA6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Represent –0.75</a:t>
            </a:r>
          </a:p>
          <a:p>
            <a:pPr lvl="1" eaLnBrk="1" hangingPunct="1"/>
            <a:r>
              <a:rPr lang="en-US" altLang="en-US" dirty="0"/>
              <a:t>–0.75 = (–1)</a:t>
            </a:r>
            <a:r>
              <a:rPr lang="en-US" altLang="en-US" baseline="30000" dirty="0">
                <a:solidFill>
                  <a:srgbClr val="00B050"/>
                </a:solidFill>
              </a:rPr>
              <a:t>1</a:t>
            </a:r>
            <a:r>
              <a:rPr lang="en-US" altLang="en-US" dirty="0"/>
              <a:t> × </a:t>
            </a:r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.</a:t>
            </a:r>
            <a:r>
              <a:rPr lang="en-US" altLang="en-US" dirty="0">
                <a:solidFill>
                  <a:srgbClr val="7030A0"/>
                </a:solidFill>
              </a:rPr>
              <a:t>1</a:t>
            </a:r>
            <a:r>
              <a:rPr lang="en-US" altLang="en-US" baseline="-25000" dirty="0"/>
              <a:t>2</a:t>
            </a:r>
            <a:r>
              <a:rPr lang="en-US" altLang="en-US" dirty="0"/>
              <a:t> × 2</a:t>
            </a:r>
            <a:r>
              <a:rPr lang="en-US" altLang="en-US" baseline="30000" dirty="0">
                <a:solidFill>
                  <a:schemeClr val="accent6">
                    <a:lumMod val="75000"/>
                  </a:schemeClr>
                </a:solidFill>
              </a:rPr>
              <a:t>–1</a:t>
            </a:r>
          </a:p>
          <a:p>
            <a:pPr lvl="1" eaLnBrk="1" hangingPunct="1"/>
            <a:r>
              <a:rPr lang="en-US" altLang="en-US" dirty="0">
                <a:solidFill>
                  <a:srgbClr val="00B050"/>
                </a:solidFill>
              </a:rPr>
              <a:t>sign = 1</a:t>
            </a:r>
          </a:p>
          <a:p>
            <a:pPr lvl="1" eaLnBrk="1" hangingPunct="1"/>
            <a:r>
              <a:rPr lang="en-US" altLang="en-US" dirty="0">
                <a:solidFill>
                  <a:schemeClr val="accent4"/>
                </a:solidFill>
              </a:rPr>
              <a:t>mantissa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accent1"/>
                </a:solidFill>
              </a:rPr>
              <a:t>exponent =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–1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dirty="0"/>
              <a:t>+ bias</a:t>
            </a:r>
          </a:p>
          <a:p>
            <a:pPr lvl="2" eaLnBrk="1" hangingPunct="1"/>
            <a:r>
              <a:rPr lang="en-US" altLang="en-US" dirty="0"/>
              <a:t>Single: –1 + 127 = 126 = 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Double: –1 + 1023 = 1022 = 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 eaLnBrk="1" hangingPunct="1"/>
            <a:r>
              <a:rPr lang="en-US" altLang="en-US" dirty="0"/>
              <a:t>Single: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01111110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</a:p>
          <a:p>
            <a:pPr eaLnBrk="1" hangingPunct="1"/>
            <a:r>
              <a:rPr lang="en-US" altLang="en-US" dirty="0"/>
              <a:t>Double: </a:t>
            </a:r>
            <a:r>
              <a:rPr lang="en-US" altLang="en-US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chemeClr val="accent1"/>
                </a:solidFill>
              </a:rPr>
              <a:t>01111111110</a:t>
            </a:r>
            <a:r>
              <a:rPr lang="en-US" altLang="en-US" dirty="0">
                <a:solidFill>
                  <a:schemeClr val="accent4"/>
                </a:solidFill>
              </a:rPr>
              <a:t>1000…00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65B372F-50EA-4845-B6C9-324E96457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850F3-3F01-4503-809B-8AFF0776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 number is represented by the single-precision float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	</a:t>
                </a:r>
                <a:r>
                  <a:rPr lang="en-US" alt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10000001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01000000000000000000000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accent1"/>
                    </a:solidFill>
                  </a:rPr>
                  <a:t>exponent = 10000001</a:t>
                </a:r>
                <a:r>
                  <a:rPr lang="en-US" alt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 = 129</a:t>
                </a:r>
                <a:endParaRPr lang="en-US" altLang="en-US" dirty="0">
                  <a:solidFill>
                    <a:srgbClr val="00B050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7030A0"/>
                    </a:solidFill>
                  </a:rPr>
                  <a:t>mantissa = 01000…00</a:t>
                </a:r>
                <a:r>
                  <a:rPr lang="en-US" altLang="en-US" baseline="-25000" dirty="0">
                    <a:solidFill>
                      <a:srgbClr val="7030A0"/>
                    </a:solidFill>
                  </a:rPr>
                  <a:t>2</a:t>
                </a:r>
                <a:endParaRPr lang="en-US" altLang="en-US" dirty="0">
                  <a:solidFill>
                    <a:srgbClr val="7030A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(–1)</m:t>
                    </m:r>
                  </m:oMath>
                </a14:m>
                <a:r>
                  <a:rPr lang="en-US" altLang="en-US" baseline="30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(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dirty="0"/>
                  <a:t>.</a:t>
                </a:r>
                <a:r>
                  <a:rPr lang="en-US" altLang="en-US" dirty="0">
                    <a:solidFill>
                      <a:srgbClr val="7030A0"/>
                    </a:solidFill>
                  </a:rPr>
                  <a:t>01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)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/>
                  <a:t> 2</a:t>
                </a:r>
                <a:r>
                  <a:rPr lang="en-US" altLang="en-US" baseline="30000" dirty="0"/>
                  <a:t>(</a:t>
                </a:r>
                <a:r>
                  <a:rPr lang="en-US" altLang="en-US" baseline="30000" dirty="0">
                    <a:solidFill>
                      <a:srgbClr val="0070C0"/>
                    </a:solidFill>
                  </a:rPr>
                  <a:t>129</a:t>
                </a:r>
                <a:r>
                  <a:rPr lang="en-US" altLang="en-US" baseline="30000" dirty="0"/>
                  <a:t> – 127)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(–1) × 1.25 × </m:t>
                    </m:r>
                  </m:oMath>
                </a14:m>
                <a:r>
                  <a:rPr lang="en-US" altLang="en-US" dirty="0"/>
                  <a:t>2</a:t>
                </a:r>
                <a:r>
                  <a:rPr lang="en-US" altLang="en-US" baseline="30000" dirty="0"/>
                  <a:t>2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–5.0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50180" name="Rectangle 3">
                <a:extLst>
                  <a:ext uri="{FF2B5EF4-FFF2-40B4-BE49-F238E27FC236}">
                    <a16:creationId xmlns:a16="http://schemas.microsoft.com/office/drawing/2014/main" id="{C4C2246E-5428-4F02-832D-8A8BCBCA9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79" name="Rectangle 2">
            <a:extLst>
              <a:ext uri="{FF2B5EF4-FFF2-40B4-BE49-F238E27FC236}">
                <a16:creationId xmlns:a16="http://schemas.microsoft.com/office/drawing/2014/main" id="{A3E11054-C0CC-497E-8D7C-0A5929F5C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example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12FED-FFA7-486A-875F-915C2210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49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EFE11DA-DA10-436C-9DE6-FE9FFFF3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47800"/>
            <a:ext cx="76517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sign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1C7F449-21F5-412A-B0BF-B52E0EB1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4478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exponent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19D6293-6775-4F20-862E-20907FE0E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14478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mantissa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682BEEC-92FF-4ADD-AC1D-19223F67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825500"/>
            <a:ext cx="1584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  8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11 bits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03D5A4D-3C8A-40B4-8EE7-C5DAB563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850325"/>
            <a:ext cx="1505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single: 23 bits</a:t>
            </a:r>
            <a:b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double: 52 bits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0D62474-D8A0-4925-8D6B-32AAAE50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880" y="1071721"/>
            <a:ext cx="6334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 bit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FB9F2DB3-8913-483C-8449-FCB510EC93DE}"/>
              </a:ext>
            </a:extLst>
          </p:cNvPr>
          <p:cNvSpPr>
            <a:spLocks/>
          </p:cNvSpPr>
          <p:nvPr/>
        </p:nvSpPr>
        <p:spPr bwMode="auto">
          <a:xfrm>
            <a:off x="6048629" y="4903725"/>
            <a:ext cx="2234692" cy="685800"/>
          </a:xfrm>
          <a:prstGeom prst="borderCallout1">
            <a:avLst>
              <a:gd name="adj1" fmla="val 28458"/>
              <a:gd name="adj2" fmla="val -5051"/>
              <a:gd name="adj3" fmla="val -7050"/>
              <a:gd name="adj4" fmla="val -124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Remember that this 1 is always implied!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SzPct val="100000"/>
                  <a:buNone/>
                </a:pPr>
                <a:r>
                  <a:rPr lang="en-GB" dirty="0"/>
                  <a:t>Assume two’s complement format</a:t>
                </a:r>
              </a:p>
              <a:p>
                <a:pPr lvl="1" indent="-457200"/>
                <a:r>
                  <a:rPr lang="en-GB" dirty="0"/>
                  <a:t>Q: What’s the range (minimum and maximum values that can be represented) of an </a:t>
                </a:r>
                <a:r>
                  <a:rPr lang="en-GB" i="1" dirty="0"/>
                  <a:t>N</a:t>
                </a:r>
                <a:r>
                  <a:rPr lang="en-GB" dirty="0"/>
                  <a:t>-bit two’s complement number?</a:t>
                </a:r>
              </a:p>
              <a:p>
                <a:pPr marL="800100" lvl="2" indent="0">
                  <a:buNone/>
                </a:pPr>
                <a:r>
                  <a:rPr lang="en-GB" sz="2400" dirty="0"/>
                  <a:t>A: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−(2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),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1143000" lvl="2"/>
                <a:r>
                  <a:rPr lang="en-GB" sz="2400" dirty="0"/>
                  <a:t>For example, an 8-bit two’s complement number may represent values in the range</a:t>
                </a:r>
              </a:p>
              <a:p>
                <a:pPr marL="800100" lvl="2" indent="0">
                  <a:buNone/>
                </a:pPr>
                <a:endParaRPr lang="en-GB" sz="2400" dirty="0"/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−128,127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800100" lvl="2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674D6-1CEC-4829-97FE-C4C0E53BF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70" r="-20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30CD52-3FA4-41D6-A6B0-A65E5568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Two’s complement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0061-664D-4C7C-A25A-73C73975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Single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50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551716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Double precision range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51</a:t>
            </a:fld>
            <a:endParaRPr lang="en-US"/>
          </a:p>
        </p:txBody>
      </p:sp>
      <p:graphicFrame>
        <p:nvGraphicFramePr>
          <p:cNvPr id="41990" name="Rectangle 7">
            <a:extLst>
              <a:ext uri="{FF2B5EF4-FFF2-40B4-BE49-F238E27FC236}">
                <a16:creationId xmlns:a16="http://schemas.microsoft.com/office/drawing/2014/main" id="{C2562DA3-092B-4DB2-90A0-6F122F7F6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940191"/>
              </p:ext>
            </p:extLst>
          </p:nvPr>
        </p:nvGraphicFramePr>
        <p:xfrm>
          <a:off x="304800" y="914400"/>
          <a:ext cx="83820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6913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Relative precision</a:t>
                </a:r>
              </a:p>
              <a:p>
                <a:pPr lvl="1" eaLnBrk="1" hangingPunct="1"/>
                <a:r>
                  <a:rPr lang="en-US" altLang="en-US" dirty="0"/>
                  <a:t>Single: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→≈7</m:t>
                    </m:r>
                  </m:oMath>
                </a14:m>
                <a:r>
                  <a:rPr lang="en-US" altLang="en-US" dirty="0"/>
                  <a:t> decimal digits</a:t>
                </a:r>
              </a:p>
              <a:p>
                <a:pPr lvl="1"/>
                <a:r>
                  <a:rPr lang="en-US" altLang="en-US" dirty="0"/>
                  <a:t>Double: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52</m:t>
                        </m:r>
                      </m:sup>
                    </m:sSup>
                    <m:r>
                      <a:rPr lang="en-US" altLang="en-US" dirty="0">
                        <a:latin typeface="Cambria Math" panose="02040503050406030204" pitchFamily="18" charset="0"/>
                      </a:rPr>
                      <m:t>→≈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altLang="en-US" dirty="0"/>
                  <a:t> decimal digits</a:t>
                </a:r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precision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/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GB" altLang="en-US" sz="24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sign</m:t>
                          </m:r>
                        </m:sup>
                      </m:sSup>
                      <m:r>
                        <a:rPr lang="en-GB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altLang="en-US" sz="2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mantissa</m:t>
                      </m:r>
                      <m:r>
                        <a:rPr lang="en-GB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GB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exponent</m:t>
                              </m:r>
                              <m: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alt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bias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9">
                <a:extLst>
                  <a:ext uri="{FF2B5EF4-FFF2-40B4-BE49-F238E27FC236}">
                    <a16:creationId xmlns:a16="http://schemas.microsoft.com/office/drawing/2014/main" id="{99169767-C0F3-488E-B9D9-3BD945E8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100" y="2599690"/>
                <a:ext cx="5867400" cy="600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altLang="en-US" dirty="0"/>
              </a:p>
              <a:p>
                <a:r>
                  <a:rPr lang="en-GB" altLang="en-US" dirty="0"/>
                  <a:t>Denormal</a:t>
                </a:r>
                <a:r>
                  <a:rPr lang="en-US" altLang="en-US" dirty="0"/>
                  <a:t> numbers</a:t>
                </a:r>
              </a:p>
              <a:p>
                <a:pPr lvl="1"/>
                <a:r>
                  <a:rPr lang="en-US" altLang="en-US" dirty="0"/>
                  <a:t>In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numbers, significand have an implicit leading 1 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Denormal numbers have a leading 0 in the significand.</a:t>
                </a:r>
              </a:p>
              <a:p>
                <a:pPr lvl="1"/>
                <a:r>
                  <a:rPr lang="en-US" altLang="en-US" dirty="0"/>
                  <a:t>Biased exponent is 0.</a:t>
                </a:r>
              </a:p>
              <a:p>
                <a:pPr lvl="1"/>
                <a:r>
                  <a:rPr lang="en-US" altLang="en-US" dirty="0"/>
                  <a:t>These numbers allow to represent numbers smaller than the smaller </a:t>
                </a:r>
                <a:r>
                  <a:rPr lang="en-GB" altLang="en-US" dirty="0"/>
                  <a:t>normalised</a:t>
                </a:r>
                <a:r>
                  <a:rPr lang="en-US" altLang="en-US" dirty="0"/>
                  <a:t> number, as well as special representation such as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).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46084" name="Rectangle 5">
                <a:extLst>
                  <a:ext uri="{FF2B5EF4-FFF2-40B4-BE49-F238E27FC236}">
                    <a16:creationId xmlns:a16="http://schemas.microsoft.com/office/drawing/2014/main" id="{B2434304-7BFE-458B-AC67-391EE99F0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73" r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3" name="Rectangle 4">
            <a:extLst>
              <a:ext uri="{FF2B5EF4-FFF2-40B4-BE49-F238E27FC236}">
                <a16:creationId xmlns:a16="http://schemas.microsoft.com/office/drawing/2014/main" id="{41EDFAEF-6A32-4DFC-B8D9-A2C1C6B944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special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D9C8-A7E6-4977-9602-DA8357F6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44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0">
            <a:extLst>
              <a:ext uri="{FF2B5EF4-FFF2-40B4-BE49-F238E27FC236}">
                <a16:creationId xmlns:a16="http://schemas.microsoft.com/office/drawing/2014/main" id="{480A6FD1-D91D-4815-93CF-359F08210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1"/>
            <a:ext cx="8382000" cy="35814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Smaller than normal numbers.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Zero</a:t>
            </a:r>
          </a:p>
          <a:p>
            <a:pPr lvl="1"/>
            <a:r>
              <a:rPr lang="en-US" altLang="en-US" dirty="0"/>
              <a:t>sign = 0,1</a:t>
            </a:r>
          </a:p>
          <a:p>
            <a:pPr lvl="1"/>
            <a:r>
              <a:rPr lang="en-US" altLang="en-US" dirty="0"/>
              <a:t>biased exponent = 0</a:t>
            </a:r>
          </a:p>
          <a:p>
            <a:pPr lvl="1"/>
            <a:r>
              <a:rPr lang="en-US" altLang="en-US" dirty="0"/>
              <a:t>mantissa = 0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2227" name="Rectangle 9">
            <a:extLst>
              <a:ext uri="{FF2B5EF4-FFF2-40B4-BE49-F238E27FC236}">
                <a16:creationId xmlns:a16="http://schemas.microsoft.com/office/drawing/2014/main" id="{97E114DB-AAE6-4628-8D40-8681B1A35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Denormal numbers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05C1C77-0C61-44C2-98FB-7EE2AE8F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54</a:t>
            </a:fld>
            <a:endParaRPr lang="en-US"/>
          </a:p>
        </p:txBody>
      </p:sp>
      <p:sp>
        <p:nvSpPr>
          <p:cNvPr id="52230" name="AutoShape 7">
            <a:extLst>
              <a:ext uri="{FF2B5EF4-FFF2-40B4-BE49-F238E27FC236}">
                <a16:creationId xmlns:a16="http://schemas.microsoft.com/office/drawing/2014/main" id="{79A44836-7AEB-4411-8678-F4078FD821CE}"/>
              </a:ext>
            </a:extLst>
          </p:cNvPr>
          <p:cNvSpPr>
            <a:spLocks/>
          </p:cNvSpPr>
          <p:nvPr/>
        </p:nvSpPr>
        <p:spPr bwMode="auto">
          <a:xfrm>
            <a:off x="3132138" y="4987925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/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</m:t>
                      </m:r>
                      <m: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mantissa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1" name="Object 8">
                <a:extLst>
                  <a:ext uri="{FF2B5EF4-FFF2-40B4-BE49-F238E27FC236}">
                    <a16:creationId xmlns:a16="http://schemas.microsoft.com/office/drawing/2014/main" id="{F0C7D490-293F-41F5-A6FE-F73AD651A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028" y="914400"/>
                <a:ext cx="6172199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/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=(−1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×(0+0)×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ias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=±0.0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2232" name="Object 11">
                <a:extLst>
                  <a:ext uri="{FF2B5EF4-FFF2-40B4-BE49-F238E27FC236}">
                    <a16:creationId xmlns:a16="http://schemas.microsoft.com/office/drawing/2014/main" id="{B2933CFE-5AD8-4DE8-A40A-5D990AF31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028" y="4267200"/>
                <a:ext cx="5410200" cy="546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>
            <a:extLst>
              <a:ext uri="{FF2B5EF4-FFF2-40B4-BE49-F238E27FC236}">
                <a16:creationId xmlns:a16="http://schemas.microsoft.com/office/drawing/2014/main" id="{C03296D4-4425-44FB-AF0F-272D5E780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Denormalized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EFB37-88C5-416F-B7D4-0244010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1990" name="Rectangle 7">
                <a:extLst>
                  <a:ext uri="{FF2B5EF4-FFF2-40B4-BE49-F238E27FC236}">
                    <a16:creationId xmlns:a16="http://schemas.microsoft.com/office/drawing/2014/main" id="{C2562DA3-092B-4DB2-90A0-6F122F7F6C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62659772"/>
                  </p:ext>
                </p:extLst>
              </p:nvPr>
            </p:nvGraphicFramePr>
            <p:xfrm>
              <a:off x="304800" y="914400"/>
              <a:ext cx="83820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3470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Exponent = 111...1, mantissa = 000...0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endParaRPr lang="en-GB" altLang="en-US" dirty="0">
                  <a:ea typeface="Cambria Math" panose="02040503050406030204" pitchFamily="18" charset="0"/>
                </a:endParaRPr>
              </a:p>
              <a:p>
                <a:pPr lvl="1" eaLnBrk="1" hangingPunct="1"/>
                <a:r>
                  <a:rPr lang="en-US" altLang="en-US" dirty="0"/>
                  <a:t>Can be used in subsequent calculations, avoiding need for overflow check</a:t>
                </a:r>
              </a:p>
              <a:p>
                <a:pPr eaLnBrk="1" hangingPunct="1"/>
                <a:r>
                  <a:rPr lang="en-US" altLang="en-US" dirty="0"/>
                  <a:t>Exponent = 111...1, mantissa ≠ 000...0</a:t>
                </a:r>
              </a:p>
              <a:p>
                <a:pPr lvl="1" eaLnBrk="1" hangingPunct="1"/>
                <a:r>
                  <a:rPr lang="en-US" altLang="en-US" dirty="0"/>
                  <a:t>Not-a-Number (</a:t>
                </a:r>
                <a:r>
                  <a:rPr lang="en-US" altLang="en-US" dirty="0" err="1"/>
                  <a:t>NaN</a:t>
                </a:r>
                <a:r>
                  <a:rPr lang="en-US" altLang="en-US" dirty="0"/>
                  <a:t>)</a:t>
                </a:r>
              </a:p>
              <a:p>
                <a:pPr lvl="1" eaLnBrk="1" hangingPunct="1"/>
                <a:r>
                  <a:rPr lang="en-US" altLang="en-US" dirty="0"/>
                  <a:t>Indicates illegal or undefined result</a:t>
                </a:r>
              </a:p>
              <a:p>
                <a:pPr lvl="2" eaLnBrk="1" hangingPunct="1"/>
                <a:r>
                  <a:rPr lang="en-US" altLang="en-US" dirty="0"/>
                  <a:t>e.g., 0.0 / 0.0</a:t>
                </a:r>
              </a:p>
              <a:p>
                <a:pPr lvl="1" eaLnBrk="1" hangingPunct="1"/>
                <a:r>
                  <a:rPr lang="en-US" altLang="en-US" dirty="0"/>
                  <a:t>Can be used in subsequent calculations</a:t>
                </a:r>
              </a:p>
            </p:txBody>
          </p:sp>
        </mc:Choice>
        <mc:Fallback xmlns="">
          <p:sp>
            <p:nvSpPr>
              <p:cNvPr id="54276" name="Rectangle 5">
                <a:extLst>
                  <a:ext uri="{FF2B5EF4-FFF2-40B4-BE49-F238E27FC236}">
                    <a16:creationId xmlns:a16="http://schemas.microsoft.com/office/drawing/2014/main" id="{D0BD88CF-3420-4390-8573-FD827D2E8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1871" r="-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DF1DE5FD-D82E-42C7-B166-496F6ED217DA}"/>
              </a:ext>
            </a:extLst>
          </p:cNvPr>
          <p:cNvPicPr>
            <a:picLocks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20144"/>
            <a:ext cx="83820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275" name="Rectangle 4">
            <a:extLst>
              <a:ext uri="{FF2B5EF4-FFF2-40B4-BE49-F238E27FC236}">
                <a16:creationId xmlns:a16="http://schemas.microsoft.com/office/drawing/2014/main" id="{34C1D7E2-23E3-4B36-89C1-62FAE050C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special formats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7D34-996B-4969-B151-2BEFEACE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366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E11B0-DFE6-4C3E-9573-694EE99A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addition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444B-A1EF-44CE-90BF-C33E162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44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59</a:t>
            </a:fld>
            <a:endParaRPr lang="en-US"/>
          </a:p>
        </p:txBody>
      </p:sp>
      <p:graphicFrame>
        <p:nvGraphicFramePr>
          <p:cNvPr id="56326" name="Rectangle 5">
            <a:extLst>
              <a:ext uri="{FF2B5EF4-FFF2-40B4-BE49-F238E27FC236}">
                <a16:creationId xmlns:a16="http://schemas.microsoft.com/office/drawing/2014/main" id="{08C982BA-493E-4E93-A35B-FDBAF9035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693598"/>
              </p:ext>
            </p:extLst>
          </p:nvPr>
        </p:nvGraphicFramePr>
        <p:xfrm>
          <a:off x="304800" y="1905000"/>
          <a:ext cx="6057900" cy="422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decimal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9.999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+1.610×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10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" panose="02000603000000000000" pitchFamily="2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3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14400"/>
                <a:ext cx="8382000" cy="1384995"/>
              </a:xfrm>
              <a:prstGeom prst="rect">
                <a:avLst/>
              </a:prstGeom>
              <a:blipFill>
                <a:blip r:embed="rId8"/>
                <a:stretch>
                  <a:fillRect l="-1309" t="-4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ABBC5114-E068-44BB-8DA8-AD4ECE58A2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9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8FEBC-78F4-406A-AB5D-C602C347C6D8}"/>
              </a:ext>
            </a:extLst>
          </p:cNvPr>
          <p:cNvSpPr txBox="1"/>
          <p:nvPr/>
        </p:nvSpPr>
        <p:spPr>
          <a:xfrm>
            <a:off x="2479394" y="575893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Rounding up to 3 decimal places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10D5FA-EA11-44C4-BD00-F3ACC8DA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What is </a:t>
            </a:r>
            <a:r>
              <a:rPr lang="en-GB" b="1" dirty="0">
                <a:solidFill>
                  <a:srgbClr val="0070C0"/>
                </a:solidFill>
              </a:rPr>
              <a:t>overflow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dirty="0"/>
              <a:t>A: A condition when the result of a calculation </a:t>
            </a:r>
            <a:r>
              <a:rPr lang="en-GB" b="1" dirty="0">
                <a:solidFill>
                  <a:srgbClr val="0070C0"/>
                </a:solidFill>
              </a:rPr>
              <a:t>exceeds</a:t>
            </a:r>
            <a:r>
              <a:rPr lang="en-GB" dirty="0"/>
              <a:t> the </a:t>
            </a:r>
            <a:r>
              <a:rPr lang="en-GB" b="1" dirty="0">
                <a:solidFill>
                  <a:srgbClr val="0070C0"/>
                </a:solidFill>
              </a:rPr>
              <a:t>maximum</a:t>
            </a:r>
            <a:r>
              <a:rPr lang="en-GB" dirty="0"/>
              <a:t> value that can be represented in a numeric format.</a:t>
            </a:r>
          </a:p>
          <a:p>
            <a:r>
              <a:rPr lang="en-GB" dirty="0"/>
              <a:t>Q: What is </a:t>
            </a:r>
            <a:r>
              <a:rPr lang="en-GB" b="1" dirty="0">
                <a:solidFill>
                  <a:srgbClr val="00B050"/>
                </a:solidFill>
              </a:rPr>
              <a:t>underflow</a:t>
            </a:r>
            <a:r>
              <a:rPr lang="en-GB" dirty="0"/>
              <a:t>?</a:t>
            </a:r>
          </a:p>
          <a:p>
            <a:pPr marL="457200" lvl="1" indent="0">
              <a:buNone/>
            </a:pPr>
            <a:r>
              <a:rPr lang="en-GB" sz="2400" dirty="0"/>
              <a:t>A: A condition when the result of a calculation is </a:t>
            </a:r>
            <a:r>
              <a:rPr lang="en-GB" sz="2400" b="1" dirty="0">
                <a:solidFill>
                  <a:srgbClr val="00B050"/>
                </a:solidFill>
              </a:rPr>
              <a:t>smaller</a:t>
            </a:r>
            <a:r>
              <a:rPr lang="en-GB" sz="2400" dirty="0"/>
              <a:t> than the </a:t>
            </a:r>
            <a:r>
              <a:rPr lang="en-GB" sz="2400" b="1" dirty="0">
                <a:solidFill>
                  <a:srgbClr val="00B050"/>
                </a:solidFill>
              </a:rPr>
              <a:t>minimum</a:t>
            </a:r>
            <a:r>
              <a:rPr lang="en-GB" sz="2400" dirty="0"/>
              <a:t> value that can be represented in a numeric format.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Sometimes, the term overflow is used for describing both conditions.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D8CB2E-953C-483C-82A0-C481281B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Overflow &amp; underflow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8BC3-37A4-4A6F-9426-334B0636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/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tx2"/>
                  </a:buClr>
                  <a:buSzPct val="85000"/>
                  <a:buFont typeface="CMU Serif" panose="02000603000000000000" pitchFamily="2" charset="0"/>
                  <a:buChar char="•"/>
                </a:pPr>
                <a:r>
                  <a:rPr lang="en-GB" sz="28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Consider a floating-point example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1.000</m:t>
                        </m:r>
                      </m:e>
                      <m: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−</m:t>
                    </m:r>
                    <m:sSup>
                      <m:sSupPr>
                        <m:ctrlP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1.110</m:t>
                            </m:r>
                          </m:e>
                          <m:sub>
                            <m:r>
                              <a:rPr lang="en-GB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e>
                      <m:sup>
                        <m:r>
                          <a:rPr lang="en-GB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altLang="en-US" sz="2000" dirty="0"/>
                  <a:t> </a:t>
                </a:r>
                <a:r>
                  <a:rPr lang="en-GB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(0.5+-0.4375)</a:t>
                </a:r>
              </a:p>
              <a:p>
                <a:pPr lvl="1">
                  <a:buClr>
                    <a:schemeClr val="tx2"/>
                  </a:buClr>
                  <a:buSzPct val="85000"/>
                </a:pPr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  <a:p>
                <a:endParaRPr lang="en-GB" sz="28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57EA9C-1555-49D5-9C90-3D6DEA5CF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74918"/>
                <a:ext cx="8382000" cy="1692771"/>
              </a:xfrm>
              <a:prstGeom prst="rect">
                <a:avLst/>
              </a:prstGeom>
              <a:blipFill>
                <a:blip r:embed="rId3"/>
                <a:stretch>
                  <a:fillRect l="-1309" t="-3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3" name="Rectangle 4">
            <a:extLst>
              <a:ext uri="{FF2B5EF4-FFF2-40B4-BE49-F238E27FC236}">
                <a16:creationId xmlns:a16="http://schemas.microsoft.com/office/drawing/2014/main" id="{A05AC150-5D09-4567-A8B7-F24295FC7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B2D99-8F19-44B9-8231-DA393D52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6326" name="Rectangle 5">
                <a:extLst>
                  <a:ext uri="{FF2B5EF4-FFF2-40B4-BE49-F238E27FC236}">
                    <a16:creationId xmlns:a16="http://schemas.microsoft.com/office/drawing/2014/main" id="{08C982BA-493E-4E93-A35B-FDBAF9035C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697149"/>
                  </p:ext>
                </p:extLst>
              </p:nvPr>
            </p:nvGraphicFramePr>
            <p:xfrm>
              <a:off x="304800" y="1905000"/>
              <a:ext cx="6057900" cy="42211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Picture 5" descr="f03-14-9780128017333">
            <a:extLst>
              <a:ext uri="{FF2B5EF4-FFF2-40B4-BE49-F238E27FC236}">
                <a16:creationId xmlns:a16="http://schemas.microsoft.com/office/drawing/2014/main" id="{CB69F0B7-A3AE-4DC8-9EF7-7EE140998B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791161"/>
            <a:ext cx="2781300" cy="5714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763245A0-2D20-4B32-BC52-A1E7BB446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6ABFAA3B-FA42-41EA-A28B-B1ABF59910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542466F-C71C-4D26-B777-64E684D08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5938D677-27D8-498F-938F-BFA51BDAB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34B87A81-2E45-4303-B9A2-C356E3406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F6FEC890-AFE0-4395-A688-BF5A633CA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30AD74-5224-4FEA-B200-C4FF746D4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graphicEl>
                                              <a:dgm id="{EEB0EA8A-12DB-4DA6-82EE-6153BF182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326" grpId="0" uiExpand="1">
        <p:bldSub>
          <a:bldDgm bld="one"/>
        </p:bldSub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>
            <a:extLst>
              <a:ext uri="{FF2B5EF4-FFF2-40B4-BE49-F238E27FC236}">
                <a16:creationId xmlns:a16="http://schemas.microsoft.com/office/drawing/2014/main" id="{AFEA477B-D666-468B-8787-C78B0EFFA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Much more complex than integer adder.</a:t>
            </a:r>
          </a:p>
          <a:p>
            <a:pPr eaLnBrk="1" hangingPunct="1"/>
            <a:r>
              <a:rPr lang="en-US" altLang="en-US" dirty="0"/>
              <a:t>Doing it in one clock cycle would take too long.</a:t>
            </a:r>
          </a:p>
          <a:p>
            <a:pPr lvl="1" eaLnBrk="1" hangingPunct="1"/>
            <a:r>
              <a:rPr lang="en-US" altLang="en-US" dirty="0"/>
              <a:t>Much longer than integer operations.</a:t>
            </a:r>
          </a:p>
          <a:p>
            <a:pPr lvl="1" eaLnBrk="1" hangingPunct="1"/>
            <a:r>
              <a:rPr lang="en-US" altLang="en-US" dirty="0"/>
              <a:t>Slower clock would penalize all instructions.</a:t>
            </a:r>
          </a:p>
          <a:p>
            <a:pPr eaLnBrk="1" hangingPunct="1"/>
            <a:r>
              <a:rPr lang="en-US" altLang="en-US" dirty="0"/>
              <a:t>Floating-point adder usually takes several cycles</a:t>
            </a:r>
          </a:p>
          <a:p>
            <a:pPr lvl="1" eaLnBrk="1" hangingPunct="1"/>
            <a:r>
              <a:rPr lang="en-US" altLang="en-US" dirty="0"/>
              <a:t>Can be pipelined</a:t>
            </a:r>
            <a:endParaRPr lang="en-AU" altLang="en-US" dirty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35E8158-0FD9-46F5-8C98-383869889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38315-BCFA-4B0F-8F22-212C07EB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62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58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63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152400" y="1371600"/>
            <a:ext cx="4868862" cy="21179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5021262" y="1752600"/>
            <a:ext cx="1379538" cy="609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60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64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53CD-C338-4DB1-85DD-2BDDDCC3C4D7}"/>
              </a:ext>
            </a:extLst>
          </p:cNvPr>
          <p:cNvSpPr/>
          <p:nvPr/>
        </p:nvSpPr>
        <p:spPr>
          <a:xfrm>
            <a:off x="2667000" y="3459480"/>
            <a:ext cx="1700213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377531" y="2420937"/>
            <a:ext cx="2556669" cy="138906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15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65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6998" y="3038745"/>
            <a:ext cx="1996665" cy="16094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92B567-A15E-415F-9823-0D2F864E60FA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21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66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>
            <a:off x="4447000" y="3937000"/>
            <a:ext cx="2639600" cy="7112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55E466-69A9-4170-9853-AFB194E8FB87}"/>
              </a:ext>
            </a:extLst>
          </p:cNvPr>
          <p:cNvSpPr/>
          <p:nvPr/>
        </p:nvSpPr>
        <p:spPr>
          <a:xfrm>
            <a:off x="528632" y="2802254"/>
            <a:ext cx="3918366" cy="2650809"/>
          </a:xfrm>
          <a:custGeom>
            <a:avLst/>
            <a:gdLst>
              <a:gd name="connsiteX0" fmla="*/ 60960 w 3893820"/>
              <a:gd name="connsiteY0" fmla="*/ 7620 h 2499360"/>
              <a:gd name="connsiteX1" fmla="*/ 1988820 w 3893820"/>
              <a:gd name="connsiteY1" fmla="*/ 0 h 2499360"/>
              <a:gd name="connsiteX2" fmla="*/ 2095500 w 3893820"/>
              <a:gd name="connsiteY2" fmla="*/ 1303020 h 2499360"/>
              <a:gd name="connsiteX3" fmla="*/ 3878580 w 3893820"/>
              <a:gd name="connsiteY3" fmla="*/ 1303020 h 2499360"/>
              <a:gd name="connsiteX4" fmla="*/ 3893820 w 3893820"/>
              <a:gd name="connsiteY4" fmla="*/ 2476500 h 2499360"/>
              <a:gd name="connsiteX5" fmla="*/ 0 w 3893820"/>
              <a:gd name="connsiteY5" fmla="*/ 2499360 h 2499360"/>
              <a:gd name="connsiteX6" fmla="*/ 60960 w 3893820"/>
              <a:gd name="connsiteY6" fmla="*/ 7620 h 2499360"/>
              <a:gd name="connsiteX0" fmla="*/ 0 w 3937635"/>
              <a:gd name="connsiteY0" fmla="*/ 0 h 2506028"/>
              <a:gd name="connsiteX1" fmla="*/ 2032635 w 3937635"/>
              <a:gd name="connsiteY1" fmla="*/ 6668 h 2506028"/>
              <a:gd name="connsiteX2" fmla="*/ 2139315 w 3937635"/>
              <a:gd name="connsiteY2" fmla="*/ 1309688 h 2506028"/>
              <a:gd name="connsiteX3" fmla="*/ 3922395 w 3937635"/>
              <a:gd name="connsiteY3" fmla="*/ 1309688 h 2506028"/>
              <a:gd name="connsiteX4" fmla="*/ 3937635 w 3937635"/>
              <a:gd name="connsiteY4" fmla="*/ 2483168 h 2506028"/>
              <a:gd name="connsiteX5" fmla="*/ 43815 w 3937635"/>
              <a:gd name="connsiteY5" fmla="*/ 2506028 h 2506028"/>
              <a:gd name="connsiteX6" fmla="*/ 0 w 3937635"/>
              <a:gd name="connsiteY6" fmla="*/ 0 h 2506028"/>
              <a:gd name="connsiteX0" fmla="*/ 0 w 3937635"/>
              <a:gd name="connsiteY0" fmla="*/ 0 h 2501266"/>
              <a:gd name="connsiteX1" fmla="*/ 2032635 w 3937635"/>
              <a:gd name="connsiteY1" fmla="*/ 6668 h 2501266"/>
              <a:gd name="connsiteX2" fmla="*/ 2139315 w 3937635"/>
              <a:gd name="connsiteY2" fmla="*/ 1309688 h 2501266"/>
              <a:gd name="connsiteX3" fmla="*/ 3922395 w 3937635"/>
              <a:gd name="connsiteY3" fmla="*/ 1309688 h 2501266"/>
              <a:gd name="connsiteX4" fmla="*/ 3937635 w 3937635"/>
              <a:gd name="connsiteY4" fmla="*/ 2483168 h 2501266"/>
              <a:gd name="connsiteX5" fmla="*/ 953 w 3937635"/>
              <a:gd name="connsiteY5" fmla="*/ 2501266 h 2501266"/>
              <a:gd name="connsiteX6" fmla="*/ 0 w 3937635"/>
              <a:gd name="connsiteY6" fmla="*/ 0 h 2501266"/>
              <a:gd name="connsiteX0" fmla="*/ 0 w 3937635"/>
              <a:gd name="connsiteY0" fmla="*/ 31432 h 2532698"/>
              <a:gd name="connsiteX1" fmla="*/ 2027872 w 3937635"/>
              <a:gd name="connsiteY1" fmla="*/ 0 h 2532698"/>
              <a:gd name="connsiteX2" fmla="*/ 2139315 w 3937635"/>
              <a:gd name="connsiteY2" fmla="*/ 1341120 h 2532698"/>
              <a:gd name="connsiteX3" fmla="*/ 3922395 w 3937635"/>
              <a:gd name="connsiteY3" fmla="*/ 1341120 h 2532698"/>
              <a:gd name="connsiteX4" fmla="*/ 3937635 w 3937635"/>
              <a:gd name="connsiteY4" fmla="*/ 2514600 h 2532698"/>
              <a:gd name="connsiteX5" fmla="*/ 953 w 3937635"/>
              <a:gd name="connsiteY5" fmla="*/ 2532698 h 2532698"/>
              <a:gd name="connsiteX6" fmla="*/ 0 w 3937635"/>
              <a:gd name="connsiteY6" fmla="*/ 31432 h 2532698"/>
              <a:gd name="connsiteX0" fmla="*/ 13341 w 3936688"/>
              <a:gd name="connsiteY0" fmla="*/ 2857 h 2532698"/>
              <a:gd name="connsiteX1" fmla="*/ 2026925 w 3936688"/>
              <a:gd name="connsiteY1" fmla="*/ 0 h 2532698"/>
              <a:gd name="connsiteX2" fmla="*/ 2138368 w 3936688"/>
              <a:gd name="connsiteY2" fmla="*/ 1341120 h 2532698"/>
              <a:gd name="connsiteX3" fmla="*/ 3921448 w 3936688"/>
              <a:gd name="connsiteY3" fmla="*/ 1341120 h 2532698"/>
              <a:gd name="connsiteX4" fmla="*/ 3936688 w 3936688"/>
              <a:gd name="connsiteY4" fmla="*/ 2514600 h 2532698"/>
              <a:gd name="connsiteX5" fmla="*/ 6 w 3936688"/>
              <a:gd name="connsiteY5" fmla="*/ 2532698 h 2532698"/>
              <a:gd name="connsiteX6" fmla="*/ 13341 w 3936688"/>
              <a:gd name="connsiteY6" fmla="*/ 2857 h 2532698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38368 w 3936688"/>
              <a:gd name="connsiteY2" fmla="*/ 1350645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21448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36357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22069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1923 w 3936688"/>
              <a:gd name="connsiteY3" fmla="*/ 1322070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64933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36688"/>
              <a:gd name="connsiteY0" fmla="*/ 12382 h 2542223"/>
              <a:gd name="connsiteX1" fmla="*/ 2150750 w 3936688"/>
              <a:gd name="connsiteY1" fmla="*/ 0 h 2542223"/>
              <a:gd name="connsiteX2" fmla="*/ 2166943 w 3936688"/>
              <a:gd name="connsiteY2" fmla="*/ 1345881 h 2542223"/>
              <a:gd name="connsiteX3" fmla="*/ 3916685 w 3936688"/>
              <a:gd name="connsiteY3" fmla="*/ 1350645 h 2542223"/>
              <a:gd name="connsiteX4" fmla="*/ 3936688 w 3936688"/>
              <a:gd name="connsiteY4" fmla="*/ 2524125 h 2542223"/>
              <a:gd name="connsiteX5" fmla="*/ 6 w 3936688"/>
              <a:gd name="connsiteY5" fmla="*/ 2542223 h 2542223"/>
              <a:gd name="connsiteX6" fmla="*/ 13341 w 3936688"/>
              <a:gd name="connsiteY6" fmla="*/ 12382 h 2542223"/>
              <a:gd name="connsiteX0" fmla="*/ 13341 w 3916685"/>
              <a:gd name="connsiteY0" fmla="*/ 12382 h 2542223"/>
              <a:gd name="connsiteX1" fmla="*/ 2150750 w 3916685"/>
              <a:gd name="connsiteY1" fmla="*/ 0 h 2542223"/>
              <a:gd name="connsiteX2" fmla="*/ 2166943 w 3916685"/>
              <a:gd name="connsiteY2" fmla="*/ 1345881 h 2542223"/>
              <a:gd name="connsiteX3" fmla="*/ 3916685 w 3916685"/>
              <a:gd name="connsiteY3" fmla="*/ 1350645 h 2542223"/>
              <a:gd name="connsiteX4" fmla="*/ 3908113 w 3916685"/>
              <a:gd name="connsiteY4" fmla="*/ 2524125 h 2542223"/>
              <a:gd name="connsiteX5" fmla="*/ 6 w 3916685"/>
              <a:gd name="connsiteY5" fmla="*/ 2542223 h 2542223"/>
              <a:gd name="connsiteX6" fmla="*/ 13341 w 3916685"/>
              <a:gd name="connsiteY6" fmla="*/ 12382 h 2542223"/>
              <a:gd name="connsiteX0" fmla="*/ 13341 w 3918366"/>
              <a:gd name="connsiteY0" fmla="*/ 12382 h 2542223"/>
              <a:gd name="connsiteX1" fmla="*/ 2150750 w 3918366"/>
              <a:gd name="connsiteY1" fmla="*/ 0 h 2542223"/>
              <a:gd name="connsiteX2" fmla="*/ 2166943 w 3918366"/>
              <a:gd name="connsiteY2" fmla="*/ 1345881 h 2542223"/>
              <a:gd name="connsiteX3" fmla="*/ 3916685 w 3918366"/>
              <a:gd name="connsiteY3" fmla="*/ 1350645 h 2542223"/>
              <a:gd name="connsiteX4" fmla="*/ 3917638 w 3918366"/>
              <a:gd name="connsiteY4" fmla="*/ 2524125 h 2542223"/>
              <a:gd name="connsiteX5" fmla="*/ 6 w 3918366"/>
              <a:gd name="connsiteY5" fmla="*/ 2542223 h 2542223"/>
              <a:gd name="connsiteX6" fmla="*/ 13341 w 3918366"/>
              <a:gd name="connsiteY6" fmla="*/ 12382 h 254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8366" h="2542223">
                <a:moveTo>
                  <a:pt x="13341" y="12382"/>
                </a:moveTo>
                <a:lnTo>
                  <a:pt x="2150750" y="0"/>
                </a:lnTo>
                <a:lnTo>
                  <a:pt x="2166943" y="1345881"/>
                </a:lnTo>
                <a:lnTo>
                  <a:pt x="3916685" y="1350645"/>
                </a:lnTo>
                <a:cubicBezTo>
                  <a:pt x="3913828" y="1741805"/>
                  <a:pt x="3920495" y="2132965"/>
                  <a:pt x="3917638" y="2524125"/>
                </a:cubicBezTo>
                <a:lnTo>
                  <a:pt x="6" y="2542223"/>
                </a:lnTo>
                <a:cubicBezTo>
                  <a:pt x="-312" y="1708468"/>
                  <a:pt x="13659" y="846137"/>
                  <a:pt x="13341" y="12382"/>
                </a:cubicBezTo>
                <a:close/>
              </a:path>
            </a:pathLst>
          </a:custGeom>
          <a:noFill/>
          <a:ln w="38100">
            <a:solidFill>
              <a:srgbClr val="CE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08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67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57600" y="4749848"/>
            <a:ext cx="2895600" cy="81275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EBBFE13-AA37-42DF-9379-3C8EA7DF48E4}"/>
              </a:ext>
            </a:extLst>
          </p:cNvPr>
          <p:cNvSpPr/>
          <p:nvPr/>
        </p:nvSpPr>
        <p:spPr>
          <a:xfrm>
            <a:off x="1676400" y="5219700"/>
            <a:ext cx="1981200" cy="685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637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4" descr="f03-16-P374493">
            <a:extLst>
              <a:ext uri="{FF2B5EF4-FFF2-40B4-BE49-F238E27FC236}">
                <a16:creationId xmlns:a16="http://schemas.microsoft.com/office/drawing/2014/main" id="{8708B8DD-0158-47B4-8783-7828AAC07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851689"/>
            <a:ext cx="5645150" cy="54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5134F574-4E49-4F01-AB04-08FD1BABE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adder hardware</a:t>
            </a:r>
            <a:endParaRPr lang="en-AU" alt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B6EBEA2B-23B9-4C55-9435-8DB61643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68</a:t>
            </a:fld>
            <a:endParaRPr lang="en-US"/>
          </a:p>
        </p:txBody>
      </p:sp>
      <p:sp>
        <p:nvSpPr>
          <p:cNvPr id="62469" name="AutoShape 4">
            <a:extLst>
              <a:ext uri="{FF2B5EF4-FFF2-40B4-BE49-F238E27FC236}">
                <a16:creationId xmlns:a16="http://schemas.microsoft.com/office/drawing/2014/main" id="{EBC4D066-F362-44A8-A34B-895430853BF4}"/>
              </a:ext>
            </a:extLst>
          </p:cNvPr>
          <p:cNvSpPr>
            <a:spLocks/>
          </p:cNvSpPr>
          <p:nvPr/>
        </p:nvSpPr>
        <p:spPr bwMode="auto">
          <a:xfrm>
            <a:off x="6588125" y="1524000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37AD9C1E-C25B-4C23-B692-F4A0F7B4868D}"/>
              </a:ext>
            </a:extLst>
          </p:cNvPr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AutoShape 6">
            <a:extLst>
              <a:ext uri="{FF2B5EF4-FFF2-40B4-BE49-F238E27FC236}">
                <a16:creationId xmlns:a16="http://schemas.microsoft.com/office/drawing/2014/main" id="{550596EB-D8F6-4255-A58D-F0341ACBAA7C}"/>
              </a:ext>
            </a:extLst>
          </p:cNvPr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AutoShape 7">
            <a:extLst>
              <a:ext uri="{FF2B5EF4-FFF2-40B4-BE49-F238E27FC236}">
                <a16:creationId xmlns:a16="http://schemas.microsoft.com/office/drawing/2014/main" id="{F651A2A9-1151-4B83-B38F-5323E467253B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Text Box 8">
            <a:extLst>
              <a:ext uri="{FF2B5EF4-FFF2-40B4-BE49-F238E27FC236}">
                <a16:creationId xmlns:a16="http://schemas.microsoft.com/office/drawing/2014/main" id="{A77C65D8-5C9C-469F-AD4E-8D80B03B5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2479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62474" name="Text Box 9">
            <a:extLst>
              <a:ext uri="{FF2B5EF4-FFF2-40B4-BE49-F238E27FC236}">
                <a16:creationId xmlns:a16="http://schemas.microsoft.com/office/drawing/2014/main" id="{CDD8D5BF-DF27-4594-ADD3-031E7E51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937000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2</a:t>
            </a:r>
            <a:endParaRPr lang="en-AU" altLang="en-US" sz="1600"/>
          </a:p>
        </p:txBody>
      </p:sp>
      <p:sp>
        <p:nvSpPr>
          <p:cNvPr id="62475" name="Text Box 10">
            <a:extLst>
              <a:ext uri="{FF2B5EF4-FFF2-40B4-BE49-F238E27FC236}">
                <a16:creationId xmlns:a16="http://schemas.microsoft.com/office/drawing/2014/main" id="{39BCBD95-8C1C-4EBF-B945-0FB501BE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48736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62476" name="Text Box 11">
            <a:extLst>
              <a:ext uri="{FF2B5EF4-FFF2-40B4-BE49-F238E27FC236}">
                <a16:creationId xmlns:a16="http://schemas.microsoft.com/office/drawing/2014/main" id="{929DFBDC-4E01-4F39-997A-A759AC50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52132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4</a:t>
            </a:r>
            <a:endParaRPr lang="en-AU" altLang="en-US" sz="1600"/>
          </a:p>
        </p:txBody>
      </p:sp>
      <p:sp>
        <p:nvSpPr>
          <p:cNvPr id="62477" name="AutoShape 12">
            <a:extLst>
              <a:ext uri="{FF2B5EF4-FFF2-40B4-BE49-F238E27FC236}">
                <a16:creationId xmlns:a16="http://schemas.microsoft.com/office/drawing/2014/main" id="{9D1990BE-583D-4712-AE65-376B75056A0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15" name="Picture 14" descr="f03-14-9780128017333">
            <a:extLst>
              <a:ext uri="{FF2B5EF4-FFF2-40B4-BE49-F238E27FC236}">
                <a16:creationId xmlns:a16="http://schemas.microsoft.com/office/drawing/2014/main" id="{11B415A7-E242-416D-89A8-4915554C80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973138"/>
            <a:ext cx="27813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D2619A-EAC3-43CD-8F72-35E38299DD38}"/>
              </a:ext>
            </a:extLst>
          </p:cNvPr>
          <p:cNvSpPr/>
          <p:nvPr/>
        </p:nvSpPr>
        <p:spPr>
          <a:xfrm>
            <a:off x="5181600" y="1524000"/>
            <a:ext cx="830262" cy="4208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4EA120-FC9E-4775-A6E2-77C4363FB881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324225"/>
            <a:ext cx="5257800" cy="231457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219F0-D6BF-4363-A3D9-CA450564485F}"/>
              </a:ext>
            </a:extLst>
          </p:cNvPr>
          <p:cNvSpPr/>
          <p:nvPr/>
        </p:nvSpPr>
        <p:spPr>
          <a:xfrm>
            <a:off x="685800" y="2819400"/>
            <a:ext cx="1143000" cy="10667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952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FE6-6369-42D0-B7B6-B197FC9E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multiplication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F5578-3AFD-435E-A26A-4C51AAE3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0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5438-0A54-48CB-96F6-FCBCC483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971E0-96A8-4660-AE02-660EA296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770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813594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>
            <a:extLst>
              <a:ext uri="{FF2B5EF4-FFF2-40B4-BE49-F238E27FC236}">
                <a16:creationId xmlns:a16="http://schemas.microsoft.com/office/drawing/2014/main" id="{B45B93E7-8238-49FE-9454-22EB1B33F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9116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3376-C8AE-4690-8F59-932DA6FB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505529"/>
            <a:ext cx="1066800" cy="35247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4518" name="Rectangle 5">
                <a:extLst>
                  <a:ext uri="{FF2B5EF4-FFF2-40B4-BE49-F238E27FC236}">
                    <a16:creationId xmlns:a16="http://schemas.microsoft.com/office/drawing/2014/main" id="{47358282-3961-4094-8D72-EDBAD6195F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940460"/>
                  </p:ext>
                </p:extLst>
              </p:nvPr>
            </p:nvGraphicFramePr>
            <p:xfrm>
              <a:off x="304800" y="914400"/>
              <a:ext cx="6172200" cy="5211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9" name="Picture 8" descr="f03-16-9780128017333">
            <a:extLst>
              <a:ext uri="{FF2B5EF4-FFF2-40B4-BE49-F238E27FC236}">
                <a16:creationId xmlns:a16="http://schemas.microsoft.com/office/drawing/2014/main" id="{414C847A-393B-4C97-8664-2992ED8AAA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1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29446"/>
            <a:ext cx="2552700" cy="5655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719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560283-F537-47B8-BD28-B26D7626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2BC11B32-484D-4312-8270-C599644C5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536A44EA-C091-4D1C-B8E5-35CAA673A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8FB4FF84-9541-4DCF-8338-76116EE0C4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7985BD6F-3876-4ED9-94C8-9DA24E3BFB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5A6B896-62AC-457C-881A-C00E3C3CC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ABF937C-7B3C-4613-8850-A4FAD3CBC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66820ECD-5B8E-4987-A8F7-E6E0975A5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BEF14FE8-7DDB-4102-ADF3-64A99C868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3E708D84-0835-46BE-A8F1-36235E6BFE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0A566347-B97D-4C15-811A-8FB861CC7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graphicEl>
                                              <a:dgm id="{DE8028A6-0233-45E1-A8E5-6D4B34BA4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4518" grpId="0" uiExpand="1">
        <p:bldSub>
          <a:bldDgm bld="one"/>
        </p:bldSub>
      </p:bldGraphic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What’s the floating-point of the previous result?</a:t>
                </a:r>
              </a:p>
              <a:p>
                <a:pPr lvl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−14.25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alt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−44.53125</m:t>
                          </m:r>
                        </m:e>
                        <m:sub>
                          <m:r>
                            <a:rPr lang="en-GB" alt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1.1</m:t>
                          </m:r>
                          <m:r>
                            <a:rPr lang="en-GB" altLang="en-US" sz="2000" i="1" dirty="0">
                              <a:latin typeface="Cambria Math" panose="02040503050406030204" pitchFamily="18" charset="0"/>
                            </a:rPr>
                            <m:t>001</m:t>
                          </m:r>
                          <m:r>
                            <a:rPr lang="en-US" altLang="en-US" sz="20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20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alt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1.0110010001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00B050"/>
                    </a:solidFill>
                  </a:rPr>
                  <a:t>sign = 1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exponent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Single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5+127 =</m:t>
                    </m:r>
                    <m:r>
                      <a:rPr lang="en-AU" alt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132 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10000100</m:t>
                    </m:r>
                  </m:oMath>
                </a14:m>
                <a:endParaRPr lang="en-AU" altLang="en-US" dirty="0">
                  <a:solidFill>
                    <a:schemeClr val="accent1"/>
                  </a:solidFill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AU" altLang="en-US" dirty="0">
                    <a:solidFill>
                      <a:schemeClr val="accent1"/>
                    </a:solidFill>
                  </a:rPr>
                  <a:t>Double precision: </a:t>
                </a:r>
                <a14:m>
                  <m:oMath xmlns:m="http://schemas.openxmlformats.org/officeDocument/2006/math"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5+1023=1028</m:t>
                    </m:r>
                    <m:r>
                      <a:rPr lang="en-AU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10000000100</m:t>
                    </m:r>
                  </m:oMath>
                </a14:m>
                <a:r>
                  <a:rPr lang="en-AU" alt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>
                    <a:solidFill>
                      <a:srgbClr val="7030A0"/>
                    </a:solidFill>
                  </a:rPr>
                  <a:t>mantissa = </a:t>
                </a:r>
                <a14:m>
                  <m:oMath xmlns:m="http://schemas.openxmlformats.org/officeDocument/2006/math">
                    <m:r>
                      <a:rPr lang="en-GB" alt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solidFill>
                    <a:srgbClr val="7030A0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AU" altLang="en-US" dirty="0"/>
                  <a:t>Floating point representation:</a:t>
                </a:r>
              </a:p>
              <a:p>
                <a:pPr marL="114300" indent="0" algn="ctr">
                  <a:lnSpc>
                    <a:spcPct val="90000"/>
                  </a:lnSpc>
                  <a:buNone/>
                </a:pPr>
                <a:r>
                  <a:rPr lang="en-AU" altLang="en-US" sz="2400" dirty="0"/>
                  <a:t>Single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1100100010000000000000</m:t>
                    </m:r>
                  </m:oMath>
                </a14:m>
                <a:endParaRPr lang="en-AU" altLang="en-US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AU" altLang="en-US" dirty="0"/>
                  <a:t>Double precision: </a:t>
                </a:r>
                <a14:m>
                  <m:oMath xmlns:m="http://schemas.openxmlformats.org/officeDocument/2006/math">
                    <m:r>
                      <a:rPr lang="en-AU" alt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10000</m:t>
                    </m:r>
                    <m:r>
                      <a:rPr lang="en-GB" alt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000</m:t>
                    </m:r>
                    <m:r>
                      <a:rPr lang="en-AU" altLang="en-US" sz="2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AU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11001000100</m:t>
                    </m:r>
                    <m:r>
                      <a:rPr lang="en-GB" alt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AU" alt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>
            <a:extLst>
              <a:ext uri="{FF2B5EF4-FFF2-40B4-BE49-F238E27FC236}">
                <a16:creationId xmlns:a16="http://schemas.microsoft.com/office/drawing/2014/main" id="{EEA45C7A-10B5-43B6-93AA-D11FB496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multiplier is of similar complexity to floating-point adder.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But uses a multiplier for significands instead of an adder.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Floating-point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Addition, subtraction, multiplication, division, reciprocal, square-root.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Floating-point </a:t>
            </a:r>
            <a:r>
              <a:rPr lang="en-US" altLang="en-US" dirty="0"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Can be pipelined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arithmetic hardware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81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33AD-3D9D-49A4-AD1E-27D4A00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rounding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A107D-D1AF-4979-9DC2-54B526F8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0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AU" altLang="en-US" dirty="0"/>
                  <a:t>Let’s try to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smtClean="0">
                            <a:latin typeface="Cambria Math" panose="02040503050406030204" pitchFamily="18" charset="0"/>
                            <a:ea typeface="Asana Math" panose="02000603000000000000" pitchFamily="2" charset="0"/>
                          </a:rPr>
                        </m:ctrlPr>
                      </m:sSubPr>
                      <m:e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smtClean="0">
                            <a:latin typeface="Asana Math" panose="02000603000000000000" pitchFamily="2" charset="0"/>
                            <a:ea typeface="Asana Math" panose="02000603000000000000" pitchFamily="2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floating-point.</a:t>
                </a:r>
              </a:p>
              <a:p>
                <a:pPr marL="914400" lvl="1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AU" altLang="en-US" dirty="0"/>
                  <a:t> in binary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Integer part is 0</a:t>
                </a:r>
              </a:p>
              <a:p>
                <a:pPr marL="1371600" lvl="2" indent="-457200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AU" altLang="en-US" dirty="0"/>
                  <a:t>Fractional part is: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+0.4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0.4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+0.8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+0.6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×2=</m:t>
                      </m:r>
                      <m:r>
                        <a:rPr lang="en-GB" alt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</m:t>
                      </m:r>
                      <m:bar>
                        <m:barPr>
                          <m:pos m:val="top"/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0011</m:t>
                          </m:r>
                        </m:e>
                      </m:bar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This sequences repeats infinite times!</a:t>
                </a:r>
              </a:p>
              <a:p>
                <a:pPr marL="914400" lvl="2" indent="0">
                  <a:lnSpc>
                    <a:spcPct val="90000"/>
                  </a:lnSpc>
                  <a:buNone/>
                </a:pPr>
                <a:r>
                  <a:rPr lang="en-AU" altLang="en-US" dirty="0"/>
                  <a:t>0.1 is not a machine number, which means, it may not be exactly represented in a computing system.</a:t>
                </a:r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95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GB" altLang="en-US" dirty="0"/>
                  <a:t>Our floating-point representation will have to be as close as possible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GB" alt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0.000</m:t>
                          </m:r>
                          <m:r>
                            <a:rPr lang="en-GB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10011001100110011001100</m:t>
                          </m:r>
                          <m:r>
                            <a:rPr lang="en-GB" altLang="en-US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11001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b="0" dirty="0"/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Remember that mantissa is 23 and 52 bits for single- and double-precision, respectively.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IEEE employs rounding.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1, we add 1 to the rest of the mantissa bits – This is rounding up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If first extra bit is 0, we drop all extra bits – This is rounding down.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dirty="0"/>
                  <a:t>Special case if extra bits are 1000….000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up if last mantissa bit is 1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GB" altLang="en-US" dirty="0"/>
                  <a:t>Round down if last mantissa bit is 0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 r="-945" b="-5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Rounded normalized value:</a:t>
                </a:r>
                <a:endParaRPr lang="en-GB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altLang="en-US" i="1" dirty="0">
                              <a:latin typeface="Cambria Math" panose="02040503050406030204" pitchFamily="18" charset="0"/>
                            </a:rPr>
                            <m:t>1001100110011001100110</m:t>
                          </m:r>
                          <m:r>
                            <a:rPr lang="en-GB" altLang="en-US" b="0" i="1" dirty="0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lnSpc>
                    <a:spcPct val="90000"/>
                  </a:lnSpc>
                  <a:buNone/>
                </a:pPr>
                <a:r>
                  <a:rPr lang="en-GB" altLang="en-US" dirty="0">
                    <a:ea typeface="Cambria Math" panose="02040503050406030204" pitchFamily="18" charset="0"/>
                  </a:rPr>
                  <a:t>We </a:t>
                </a:r>
                <a:r>
                  <a:rPr lang="en-GB" altLang="en-US" dirty="0">
                    <a:solidFill>
                      <a:srgbClr val="FF00FF"/>
                    </a:solidFill>
                    <a:ea typeface="Cambria Math" panose="02040503050406030204" pitchFamily="18" charset="0"/>
                  </a:rPr>
                  <a:t>rounded up</a:t>
                </a:r>
                <a:r>
                  <a:rPr lang="en-GB" altLang="en-US" dirty="0">
                    <a:ea typeface="Cambria Math" panose="02040503050406030204" pitchFamily="18" charset="0"/>
                  </a:rPr>
                  <a:t> for this example</a:t>
                </a:r>
                <a:endParaRPr lang="en-GB" alt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altLang="en-US" i="1" dirty="0">
                            <a:latin typeface="Cambria Math" panose="02040503050406030204" pitchFamily="18" charset="0"/>
                          </a:rPr>
                          <m:t>1001100110011001100110</m:t>
                        </m:r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GB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123−127</m:t>
                        </m:r>
                      </m:sup>
                    </m:sSup>
                  </m:oMath>
                </a14:m>
                <a:r>
                  <a:rPr lang="en-GB" altLang="en-US" i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GB" altLang="en-US" dirty="0"/>
                  <a:t>(single)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dirty="0">
                    <a:ea typeface="Cambria Math" panose="02040503050406030204" pitchFamily="18" charset="0"/>
                  </a:rPr>
                  <a:t>Floating-point representation: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GB" alt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Single: 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alt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alt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0111011 </m:t>
                    </m:r>
                    <m:r>
                      <a:rPr lang="en-GB" alt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10011001100110011001101</m:t>
                    </m:r>
                  </m:oMath>
                </a14:m>
                <a:endParaRPr lang="en-GB" altLang="en-US" sz="24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Which represents the value of</a:t>
                </a:r>
                <a:endParaRPr lang="en-GB" altLang="en-US" dirty="0"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0.10000000</a:t>
                </a:r>
                <a:r>
                  <a:rPr lang="en-GB" altLang="en-US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1490116119384765625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b="0" dirty="0">
                    <a:ea typeface="Cambria Math" panose="02040503050406030204" pitchFamily="18" charset="0"/>
                  </a:rPr>
                  <a:t>Similarly, double precision represents 0.1 as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ea typeface="Cambria Math" panose="02040503050406030204" pitchFamily="18" charset="0"/>
                  </a:rPr>
                  <a:t>0.10000000000000000</a:t>
                </a:r>
                <a:r>
                  <a:rPr lang="en-GB" altLang="en-US" sz="20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55511151231257827021181583404541015625</a:t>
                </a:r>
                <a:endParaRPr lang="en-GB" altLang="en-US" sz="2000" b="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73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7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altLang="en-US" dirty="0"/>
                  <a:t>In your favourite programming language try the following code using float or double data types.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altLang="en-US" sz="2400" b="0" i="1" dirty="0" smtClean="0">
                          <a:latin typeface="Cambria Math" panose="02040503050406030204" pitchFamily="18" charset="0"/>
                        </a:rPr>
                        <m:t>0.1+0.1+0.1==0.3</m:t>
                      </m:r>
                    </m:oMath>
                  </m:oMathPara>
                </a14:m>
                <a:endParaRPr lang="en-GB" altLang="en-US" sz="2400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GB" altLang="en-US" sz="2400" dirty="0"/>
                  <a:t>Is the result TRUE or FALSE?</a:t>
                </a:r>
              </a:p>
              <a:p>
                <a:pPr>
                  <a:lnSpc>
                    <a:spcPct val="90000"/>
                  </a:lnSpc>
                </a:pPr>
                <a:r>
                  <a:rPr lang="en-GB" altLang="en-US" sz="2400" b="0" dirty="0"/>
                  <a:t>Problems with accuracy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GB" altLang="en-US" sz="2000" dirty="0"/>
                  <a:t>Several failures (in some cases with fatal consequences) have been reported due to numerical errors.</a:t>
                </a:r>
                <a:endParaRPr lang="en-GB" altLang="en-US" sz="2000" b="0" dirty="0"/>
              </a:p>
              <a:p>
                <a:pPr marL="457200" lvl="1" indent="0" algn="ctr">
                  <a:lnSpc>
                    <a:spcPct val="90000"/>
                  </a:lnSpc>
                  <a:buNone/>
                </a:pPr>
                <a:r>
                  <a:rPr lang="en-GB" altLang="en-US" sz="2000" b="0" dirty="0">
                    <a:solidFill>
                      <a:srgbClr val="3333B2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http://ta.twi.tudelft.nl/users/vuik/wi211/disasters.html</a:t>
                </a:r>
                <a:endParaRPr lang="en-GB" altLang="en-US" sz="2000" dirty="0">
                  <a:solidFill>
                    <a:srgbClr val="3333B2"/>
                  </a:solidFill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en-GB" altLang="en-US" sz="2000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AU" altLang="en-US" dirty="0"/>
              </a:p>
            </p:txBody>
          </p:sp>
        </mc:Choice>
        <mc:Fallback xmlns="">
          <p:sp>
            <p:nvSpPr>
              <p:cNvPr id="68612" name="Rectangle 3">
                <a:extLst>
                  <a:ext uri="{FF2B5EF4-FFF2-40B4-BE49-F238E27FC236}">
                    <a16:creationId xmlns:a16="http://schemas.microsoft.com/office/drawing/2014/main" id="{EEA45C7A-10B5-43B6-93AA-D11FB4962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73" t="-2456" r="-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rounding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3">
            <a:extLst>
              <a:ext uri="{FF2B5EF4-FFF2-40B4-BE49-F238E27FC236}">
                <a16:creationId xmlns:a16="http://schemas.microsoft.com/office/drawing/2014/main" id="{649EC60B-476C-4CC6-8448-FFAD31841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Bits have no inherent meaning</a:t>
            </a:r>
          </a:p>
          <a:p>
            <a:pPr lvl="1" eaLnBrk="1" hangingPunct="1"/>
            <a:r>
              <a:rPr lang="en-AU" altLang="en-US" dirty="0"/>
              <a:t>Interpretation depends on the instructions applied</a:t>
            </a:r>
          </a:p>
          <a:p>
            <a:pPr lvl="1" eaLnBrk="1" hangingPunct="1"/>
            <a:endParaRPr lang="en-AU" altLang="en-US" dirty="0"/>
          </a:p>
          <a:p>
            <a:pPr eaLnBrk="1" hangingPunct="1"/>
            <a:r>
              <a:rPr lang="en-AU" altLang="en-US" dirty="0"/>
              <a:t>Computer representations of numbers</a:t>
            </a:r>
          </a:p>
          <a:p>
            <a:pPr lvl="1" eaLnBrk="1" hangingPunct="1"/>
            <a:r>
              <a:rPr lang="en-AU" altLang="en-US" dirty="0"/>
              <a:t>Finite range and precision</a:t>
            </a:r>
          </a:p>
          <a:p>
            <a:pPr lvl="1" eaLnBrk="1" hangingPunct="1"/>
            <a:r>
              <a:rPr lang="en-AU" altLang="en-US" dirty="0"/>
              <a:t>Need to account for this in programs</a:t>
            </a: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DFECBDA-A75E-4E8B-94A6-51B97DAB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3AC759B-F67B-4A12-B296-23442053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f03-01-P374493">
            <a:extLst>
              <a:ext uri="{FF2B5EF4-FFF2-40B4-BE49-F238E27FC236}">
                <a16:creationId xmlns:a16="http://schemas.microsoft.com/office/drawing/2014/main" id="{C0CDA25E-C58F-4C75-82F8-9C9574DC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3">
            <a:extLst>
              <a:ext uri="{FF2B5EF4-FFF2-40B4-BE49-F238E27FC236}">
                <a16:creationId xmlns:a16="http://schemas.microsoft.com/office/drawing/2014/main" id="{52D4FAF8-3AAA-4C61-B47D-28D8A2595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Example: 7 + 6</a:t>
            </a:r>
            <a:endParaRPr lang="en-AU" altLang="en-US" dirty="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76CD016-597B-4491-9EB0-7BAA7C37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Integer addition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0CADA5C-3E6D-470B-81F6-4BB231E3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7703B025-7404-4303-AA75-FBFF25F4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out of range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and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operands, no overflow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+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1</a:t>
            </a:r>
          </a:p>
          <a:p>
            <a:pPr lvl="1" eaLnBrk="1" hangingPunct="1"/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Adding two –</a:t>
            </a:r>
            <a:r>
              <a:rPr lang="en-US" altLang="en-US" sz="24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ve</a:t>
            </a:r>
            <a:r>
              <a:rPr lang="en-US" altLang="en-US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operands</a:t>
            </a:r>
          </a:p>
          <a:p>
            <a:pPr lvl="2" eaLnBrk="1" hangingPunct="1"/>
            <a:r>
              <a:rPr lang="en-US" alt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Overflow if result sign is 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E0643-939F-48BD-9F86-0584202FA326}"/>
              </a:ext>
            </a:extLst>
          </p:cNvPr>
          <p:cNvSpPr txBox="1"/>
          <p:nvPr/>
        </p:nvSpPr>
        <p:spPr>
          <a:xfrm>
            <a:off x="7399553" y="243840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1D4B8-A17F-4F0D-AFCD-D3209325FFB9}"/>
              </a:ext>
            </a:extLst>
          </p:cNvPr>
          <p:cNvSpPr txBox="1"/>
          <p:nvPr/>
        </p:nvSpPr>
        <p:spPr>
          <a:xfrm>
            <a:off x="7391400" y="276784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FE187-98A2-4FC0-9D4E-091EC6D614BD}"/>
              </a:ext>
            </a:extLst>
          </p:cNvPr>
          <p:cNvSpPr txBox="1"/>
          <p:nvPr/>
        </p:nvSpPr>
        <p:spPr>
          <a:xfrm>
            <a:off x="7391400" y="31358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(+13)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3">
            <a:extLst>
              <a:ext uri="{FF2B5EF4-FFF2-40B4-BE49-F238E27FC236}">
                <a16:creationId xmlns:a16="http://schemas.microsoft.com/office/drawing/2014/main" id="{E98BD3E2-42FC-4AC2-A843-2FF97CDA6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ISAs support arithmetic operations</a:t>
            </a:r>
          </a:p>
          <a:p>
            <a:pPr lvl="1" eaLnBrk="1" hangingPunct="1"/>
            <a:r>
              <a:rPr lang="en-US" altLang="en-US" dirty="0"/>
              <a:t>Signed and unsigned integers.</a:t>
            </a:r>
          </a:p>
          <a:p>
            <a:pPr lvl="1" eaLnBrk="1" hangingPunct="1"/>
            <a:r>
              <a:rPr lang="en-US" altLang="en-US" dirty="0"/>
              <a:t>Floating-point approximation to reals.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Bounded range and precision</a:t>
            </a:r>
          </a:p>
          <a:p>
            <a:pPr lvl="1" eaLnBrk="1" hangingPunct="1"/>
            <a:r>
              <a:rPr lang="en-US" altLang="en-US" dirty="0"/>
              <a:t>Operations can overflow and underflow</a:t>
            </a: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1CA5E76-CC2D-44AE-BA8B-FBD7A740C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4425-9411-4EAE-91D7-A68C5942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80</a:t>
            </a:fld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>
            <a:extLst>
              <a:ext uri="{FF2B5EF4-FFF2-40B4-BE49-F238E27FC236}">
                <a16:creationId xmlns:a16="http://schemas.microsoft.com/office/drawing/2014/main" id="{5D909C4D-64AB-4BF1-8A51-8E019B8F5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 dirty="0"/>
              <a:t>Use 64-bit adder, with partitioned carry chain</a:t>
            </a:r>
          </a:p>
          <a:p>
            <a:pPr lvl="2" eaLnBrk="1" hangingPunct="1"/>
            <a:r>
              <a:rPr lang="en-AU" altLang="en-US" dirty="0"/>
              <a:t>Operate on 8</a:t>
            </a:r>
            <a:r>
              <a:rPr lang="en-US" altLang="en-US" dirty="0">
                <a:cs typeface="Arial" panose="020B0604020202020204" pitchFamily="34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SIMD (single-instruction, multiple-data)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Saturating operations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On overflow, result is largest representable value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cs typeface="Arial" panose="020B0604020202020204" pitchFamily="34" charset="0"/>
              </a:rPr>
              <a:t>	e.g., clipping in audio, saturation in video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7DC60CF-5EFD-4247-913A-6FE7FFFCF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Arithmetic for multimedia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04914-8D96-4D68-B7DB-884D151D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>
            <a:extLst>
              <a:ext uri="{FF2B5EF4-FFF2-40B4-BE49-F238E27FC236}">
                <a16:creationId xmlns:a16="http://schemas.microsoft.com/office/drawing/2014/main" id="{29B7423D-8EF1-47C0-A0ED-04C07DD98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instructions:</a:t>
            </a:r>
          </a:p>
          <a:p>
            <a:pPr lvl="1" eaLnBrk="1" hangingPunct="1"/>
            <a:r>
              <a:rPr lang="en-US" altLang="en-US"/>
              <a:t>SDIV (signed)</a:t>
            </a:r>
          </a:p>
          <a:p>
            <a:pPr lvl="1" eaLnBrk="1" hangingPunct="1"/>
            <a:r>
              <a:rPr lang="en-US" altLang="en-US"/>
              <a:t>UDIV (unsigned)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Both instructions ignore overflow and division-by-zero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D7F4BE8-7087-421D-9E5F-E01DBF930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LEGv8 Division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05577-4D13-457B-93E4-4AE93446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>
            <a:extLst>
              <a:ext uri="{FF2B5EF4-FFF2-40B4-BE49-F238E27FC236}">
                <a16:creationId xmlns:a16="http://schemas.microsoft.com/office/drawing/2014/main" id="{C040A634-E47C-41EF-8807-7CFDB7692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SzPct val="85000"/>
            </a:pPr>
            <a:r>
              <a:rPr lang="en-US" altLang="en-US" dirty="0" err="1"/>
              <a:t>MULS</a:t>
            </a:r>
            <a:endParaRPr lang="en-US" altLang="en-US" dirty="0"/>
          </a:p>
          <a:p>
            <a:pPr lvl="1">
              <a:buSzPct val="85000"/>
            </a:pPr>
            <a:r>
              <a:rPr lang="en-US" altLang="en-US" dirty="0"/>
              <a:t>32-bit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9E9E78D-1450-4809-9711-FDFB2313A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Cortex</a:t>
            </a:r>
            <a:r>
              <a:rPr lang="en-GB" altLang="en-US" dirty="0"/>
              <a:t>-M0+</a:t>
            </a:r>
            <a:r>
              <a:rPr lang="en-US" altLang="en-US" dirty="0"/>
              <a:t> multiplication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397BF-E14C-4342-AC5F-B4C74B15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>
            <a:extLst>
              <a:ext uri="{FF2B5EF4-FFF2-40B4-BE49-F238E27FC236}">
                <a16:creationId xmlns:a16="http://schemas.microsoft.com/office/drawing/2014/main" id="{EEA45C7A-10B5-43B6-93AA-D11FB4962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AU" altLang="en-US" dirty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DB67B7D-7029-47A4-A287-E60A30066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overflow/underflow</a:t>
            </a:r>
            <a:endParaRPr lang="en-AU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68F1-0FFA-4409-A8F1-12B96E63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825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5">
            <a:extLst>
              <a:ext uri="{FF2B5EF4-FFF2-40B4-BE49-F238E27FC236}">
                <a16:creationId xmlns:a16="http://schemas.microsoft.com/office/drawing/2014/main" id="{04421417-19C2-4BEA-8E66-4AE210836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32 single-precision: S0, …, S31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32 double-precision:  DS0, …, D31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Sn stored in the lower 32 bits of Dn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LDURS, LDURD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STURS, STURD</a:t>
            </a:r>
          </a:p>
          <a:p>
            <a:pPr lvl="1" eaLnBrk="1" hangingPunct="1">
              <a:lnSpc>
                <a:spcPct val="80000"/>
              </a:lnSpc>
            </a:pP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93550BEF-2A88-49A1-BA28-9DF87497B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LEGv8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BFA9-0CFD-4746-A861-D2B09B70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55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5">
            <a:extLst>
              <a:ext uri="{FF2B5EF4-FFF2-40B4-BE49-F238E27FC236}">
                <a16:creationId xmlns:a16="http://schemas.microsoft.com/office/drawing/2014/main" id="{883043E9-A49A-4858-AE48-4CB0EFDA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FADDS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FSUBS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FMULS</a:t>
            </a:r>
            <a:r>
              <a:rPr lang="en-US" altLang="en-US" sz="2400"/>
              <a:t>, FDIVS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FADDS S2, S4, 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FADDD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FSUBD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FMULD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FDIVD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e.g., </a:t>
            </a:r>
            <a:r>
              <a:rPr lang="en-US" altLang="en-US" sz="2000">
                <a:latin typeface="Lucida Console" panose="020B0609040504020204" pitchFamily="49" charset="0"/>
              </a:rPr>
              <a:t>FADDD D2, D4, D6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FCMPS, FCMPD</a:t>
            </a: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Sets or clears FP condition-code bits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00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B.cond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66B0B300-E863-4EDF-91E1-13418F97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Instructions in LEGv8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78570-D35F-40ED-9D3B-39AF1BC9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275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5">
            <a:extLst>
              <a:ext uri="{FF2B5EF4-FFF2-40B4-BE49-F238E27FC236}">
                <a16:creationId xmlns:a16="http://schemas.microsoft.com/office/drawing/2014/main" id="{0B5FAD8F-808C-4CD5-859B-EE4A692BC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float f2c (float fahr)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((5.0/9.0)*(fahr - 32.0));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Lucida Console" panose="020B0609040504020204" pitchFamily="49" charset="0"/>
              </a:rPr>
              <a:t>fahr</a:t>
            </a:r>
            <a:r>
              <a:rPr lang="en-US" altLang="en-US" sz="2400"/>
              <a:t> in S12, result in S0,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Compiled LEGv8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en-US" altLang="en-US" sz="1800">
                <a:latin typeface="Lucida Console" panose="020B0609040504020204" pitchFamily="49" charset="0"/>
              </a:rPr>
              <a:t>f2c: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LDURS S16, [X27,const5]   // S16 = 5.0 (5.0 in memory)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LDURS S18, [X27,const9]   // S18 = 9.0 (9.0 in memory)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FDIVS S16, S16, S18       // S16 = 5.0 / 9.0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LDURS S18, [X27,const32]  // S18 = 32.0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FSUBS S18, S12, S18       // S18 = fahr – 32.0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FMULS S0, S16, S18        // S0 = (5/9)*(fahr – 32.0)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latin typeface="Lucida Console" panose="020B0609040504020204" pitchFamily="49" charset="0"/>
              </a:rPr>
              <a:t>    BR LR                     // return</a:t>
            </a:r>
            <a:endParaRPr lang="en-US" altLang="en-US" sz="2400">
              <a:latin typeface="Lucida Console" panose="020B0609040504020204" pitchFamily="49" charset="0"/>
            </a:endParaRP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37906B46-714F-40DA-98A8-AA78A2B16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Example: °F to °C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EACD-A171-4AD9-8DF9-F687B1DE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4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34057F47-8696-49BC-A69F-FDAE680E7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X = X + Y </a:t>
            </a:r>
            <a:r>
              <a:rPr lang="en-US" altLang="en-US" sz="2800">
                <a:cs typeface="Arial" panose="020B0604020202020204" pitchFamily="34" charset="0"/>
              </a:rPr>
              <a:t>×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cs typeface="Arial" panose="020B0604020202020204" pitchFamily="34" charset="0"/>
              </a:rPr>
              <a:t>All 32 × 32 matrices, 64-bit double-precision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</a:t>
            </a:r>
            <a:r>
              <a:rPr lang="nb-NO" altLang="en-US" sz="2400">
                <a:latin typeface="Lucida Console" panose="020B0609040504020204" pitchFamily="49" charset="0"/>
              </a:rPr>
              <a:t>void mm (double x[][],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double y[][], double z[][]) {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int i, j, k;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for (i = 0; i! = 32; i = i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for (j = 0; j! = 32; j = j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for (k = 0; k! = 32; k = k + 1)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x[i][j] = x[i][j]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                  + y[i][k] * z[k][j];</a:t>
            </a:r>
            <a:br>
              <a:rPr lang="nb-NO" altLang="en-US" sz="2400">
                <a:latin typeface="Lucida Console" panose="020B0609040504020204" pitchFamily="49" charset="0"/>
              </a:rPr>
            </a:br>
            <a:r>
              <a:rPr lang="nb-NO" altLang="en-US" sz="2400">
                <a:latin typeface="Lucida Console" panose="020B0609040504020204" pitchFamily="49" charset="0"/>
              </a:rPr>
              <a:t>}</a:t>
            </a:r>
            <a:endParaRPr lang="en-US" altLang="en-US" sz="240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Addresses of </a:t>
            </a:r>
            <a:r>
              <a:rPr lang="en-US" altLang="en-US" sz="2400">
                <a:latin typeface="Lucida Console" panose="020B0609040504020204" pitchFamily="49" charset="0"/>
              </a:rPr>
              <a:t>x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y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z</a:t>
            </a:r>
            <a:r>
              <a:rPr lang="en-US" altLang="en-US" sz="2400"/>
              <a:t> in X0, X1, X2, and</a:t>
            </a:r>
            <a:br>
              <a:rPr lang="en-US" altLang="en-US" sz="2400"/>
            </a:br>
            <a:r>
              <a:rPr lang="en-US" altLang="en-US" sz="2400">
                <a:latin typeface="Lucida Console" panose="020B0609040504020204" pitchFamily="49" charset="0"/>
              </a:rPr>
              <a:t>i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j</a:t>
            </a:r>
            <a:r>
              <a:rPr lang="en-US" altLang="en-US" sz="2400"/>
              <a:t>, </a:t>
            </a:r>
            <a:r>
              <a:rPr lang="en-US" altLang="en-US" sz="2400">
                <a:latin typeface="Lucida Console" panose="020B0609040504020204" pitchFamily="49" charset="0"/>
              </a:rPr>
              <a:t>k</a:t>
            </a:r>
            <a:r>
              <a:rPr lang="en-US" altLang="en-US" sz="2400"/>
              <a:t> in X19, X20, X21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70FFE6C-567D-487B-9FAC-90C0844DB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4DF21-F693-4D49-80DB-149D1E24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43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5">
            <a:extLst>
              <a:ext uri="{FF2B5EF4-FFF2-40B4-BE49-F238E27FC236}">
                <a16:creationId xmlns:a16="http://schemas.microsoft.com/office/drawing/2014/main" id="{46DC940D-06B7-4D70-95A5-8A789DE1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/>
              <a:t>  LEGv8 code: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Lucida Console" panose="020B0609040504020204" pitchFamily="49" charset="0"/>
              </a:rPr>
              <a:t>    </a:t>
            </a:r>
            <a:r>
              <a:rPr lang="en-AU" altLang="en-US" sz="1600">
                <a:latin typeface="Lucida Console" panose="020B0609040504020204" pitchFamily="49" charset="0"/>
              </a:rPr>
              <a:t>mm:...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600">
                <a:latin typeface="Lucida Console" panose="020B0609040504020204" pitchFamily="49" charset="0"/>
              </a:rPr>
              <a:t>		</a:t>
            </a:r>
            <a:r>
              <a:rPr lang="en-AU" altLang="en-US" sz="1400">
                <a:latin typeface="Lucida Console" panose="020B0609040504020204" pitchFamily="49" charset="0"/>
              </a:rPr>
              <a:t>LDI X10, 32		// X10 = 32 (row size/loop end)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LDI X19, 0		// i = 0; initialize 1st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L1:	LDI X20, 0		// j = 0; restart 2nd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L2:	LDI X21, 0		// k = 0; restart 3rd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LSL X11, X19, 5		// X11 = i * 2 5 (size of row of c)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ADD X11, X11, X20	// X11 = i * size(row) + j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LSL X11, X11, 3		// X11 = byte offset of [i][j]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ADD X11, X0, X11	// X11 = byte address of c[i][j]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LDURD D4, [X11,#0]	// D4 = 8 bytes of c[i][j]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L3:	LSL X9, X21, 5		// X9 = k * 2 5 (size of row of b)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ADD X9, X9, X20		// X9 = k * size(row) + j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LSL X9, X9, 3		// X9 = byte offset of 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ADD X9, X2, X9		// X9 = byte address of b[k][j]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LDURD D16, [X9,#0]	// D16 = 8 bytes of b[k][j]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	LSL X9, X19, 5		// X9 = i * 2 5 (size of row of a)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3F6072-230E-48FB-90A7-9B1F227C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337C56AA-759F-423B-B0E9-F970F2F1B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1D7D-E2BC-4AD0-A3B4-9EBF251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4EAC83-2ABD-47B1-A1A1-49FA218D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3715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Example: Adding two 4-bit two’s complement numbers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</a:t>
            </a:r>
            <a:endParaRPr lang="en-US" altLang="en-US" sz="2400" dirty="0">
              <a:latin typeface="Courier New" panose="02070309020205020404" pitchFamily="49" charset="0"/>
              <a:ea typeface="CMU Typewriter Text" panose="02000309000000000000" pitchFamily="50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A7FDF0-861E-46DF-84DE-92E7400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Integer addition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F1A2B-7441-4539-8A4B-7113BF9E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1FC8F-6A1D-4C16-8771-6E7E4519C99F}"/>
              </a:ext>
            </a:extLst>
          </p:cNvPr>
          <p:cNvSpPr txBox="1"/>
          <p:nvPr/>
        </p:nvSpPr>
        <p:spPr>
          <a:xfrm>
            <a:off x="457200" y="1943412"/>
            <a:ext cx="2209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5 + 1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+1:  0001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+6: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110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3 + 6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0011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+6:  0110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001</a:t>
            </a: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09B2-FE4C-4532-ACE0-7D54C87664E9}"/>
              </a:ext>
            </a:extLst>
          </p:cNvPr>
          <p:cNvSpPr txBox="1"/>
          <p:nvPr/>
        </p:nvSpPr>
        <p:spPr>
          <a:xfrm>
            <a:off x="4575048" y="1926960"/>
            <a:ext cx="2209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–2 + 5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-2:  1110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+5:  0101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+3: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011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 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–7 +(–1)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-7:  1001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-1:  1111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-8: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1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000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+mn-lt"/>
              </a:rPr>
              <a:t>–3 +(–6) </a:t>
            </a:r>
            <a:endParaRPr lang="en-US" altLang="en-US" sz="2000" dirty="0">
              <a:latin typeface="+mn-lt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-3:  1101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u="sng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-6:  1010</a:t>
            </a:r>
            <a:b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+7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 0</a:t>
            </a:r>
            <a:r>
              <a:rPr lang="en-US" altLang="en-US" sz="2000" dirty="0">
                <a:latin typeface="Courier New" panose="02070309020205020404" pitchFamily="49" charset="0"/>
                <a:ea typeface="CMU Typewriter Text" panose="02000309000000000000" pitchFamily="50" charset="0"/>
                <a:cs typeface="Courier New" panose="02070309020205020404" pitchFamily="49" charset="0"/>
              </a:rPr>
              <a:t>111</a:t>
            </a:r>
            <a:endParaRPr lang="en-GB" sz="2000" dirty="0"/>
          </a:p>
          <a:p>
            <a:pPr marL="0" indent="0" eaLnBrk="1" hangingPunct="1">
              <a:buNone/>
            </a:pP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DD4F6-50DB-48FF-A7F2-338C46C75046}"/>
              </a:ext>
            </a:extLst>
          </p:cNvPr>
          <p:cNvSpPr txBox="1"/>
          <p:nvPr/>
        </p:nvSpPr>
        <p:spPr>
          <a:xfrm>
            <a:off x="475488" y="5588525"/>
            <a:ext cx="3233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Overflow:+9 and -9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can not be represented in 4-bit </a:t>
            </a:r>
          </a:p>
          <a:p>
            <a:r>
              <a:rPr lang="en-GB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two’s complement.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3EE5ED-B2F4-4C97-A9FE-E0DE155C806B}"/>
              </a:ext>
            </a:extLst>
          </p:cNvPr>
          <p:cNvCxnSpPr>
            <a:cxnSpLocks/>
          </p:cNvCxnSpPr>
          <p:nvPr/>
        </p:nvCxnSpPr>
        <p:spPr>
          <a:xfrm>
            <a:off x="2667000" y="5715000"/>
            <a:ext cx="2438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524100-64BB-4EF3-9AFA-1C4768C5FCD9}"/>
              </a:ext>
            </a:extLst>
          </p:cNvPr>
          <p:cNvCxnSpPr>
            <a:cxnSpLocks/>
          </p:cNvCxnSpPr>
          <p:nvPr/>
        </p:nvCxnSpPr>
        <p:spPr>
          <a:xfrm flipV="1">
            <a:off x="1676400" y="4928846"/>
            <a:ext cx="457200" cy="6596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820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3">
            <a:extLst>
              <a:ext uri="{FF2B5EF4-FFF2-40B4-BE49-F238E27FC236}">
                <a16:creationId xmlns:a16="http://schemas.microsoft.com/office/drawing/2014/main" id="{707CB58C-61C8-4D30-81E7-7716C37B9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1400">
                <a:latin typeface="Lucida Console" panose="020B0609040504020204" pitchFamily="49" charset="0"/>
              </a:rPr>
              <a:t>    …</a:t>
            </a:r>
            <a:br>
              <a:rPr lang="en-US" altLang="en-US" sz="1400">
                <a:latin typeface="Lucida Console" panose="020B0609040504020204" pitchFamily="49" charset="0"/>
              </a:rPr>
            </a:br>
            <a:r>
              <a:rPr lang="en-AU" altLang="en-US" sz="1400">
                <a:latin typeface="Lucida Console" panose="020B0609040504020204" pitchFamily="49" charset="0"/>
              </a:rPr>
              <a:t>ADD X9, X9, X21		// X9 = i * size(row) + k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LSL X9, X9, 3		// X9 = byte offset of [i][k]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ADD X9, X1, X9		// X9 = byte address of a[i][k]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LDURD D18, [X9,#0]		// D18 = 8 bytes of a[i][k]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FMULD D16, D18, D16		// D16 = a[i][k]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FADDD D4, D4, D16		// f4 = c[i][j] + a[i][k]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ADDI X21, X21, 1		// $k = k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CMP X21, X10		// test k vs. 32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B.LT L3			// if (k &lt; 32) go to L3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STURD D4, [X11,0]		// = D4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ADDI X20, X20, #1		// $j = j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CMP X20, X10		// test j vs. 32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B.LT L2			// if (j &lt; 32) go to L2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ADDI X19, X19, #1		// $i = i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CMP X19, X10		// test i vs. 32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1400">
                <a:latin typeface="Lucida Console" panose="020B0609040504020204" pitchFamily="49" charset="0"/>
              </a:rPr>
              <a:t>	B.LT L1			// if (i &lt; 32) go to L1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en-US" altLang="en-US" sz="1400">
              <a:latin typeface="Lucida Console" panose="020B060904050402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BC557E-41C4-46A0-91AB-4CF82F77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8D4AB941-789E-40D7-BFDD-9F7FC4911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FP Example: Array Multiplication</a:t>
            </a:r>
            <a:endParaRPr lang="en-AU" altLang="en-US" sz="4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A8F4A-B4CD-4E54-8F30-CDA1A81C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088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>
            <a:extLst>
              <a:ext uri="{FF2B5EF4-FFF2-40B4-BE49-F238E27FC236}">
                <a16:creationId xmlns:a16="http://schemas.microsoft.com/office/drawing/2014/main" id="{1514FC64-0E6F-4BDE-9602-AD08A2D39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IEEE Std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Choice of rounding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Allows programmer to fine-tune numerical behavior of a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Trade-off between hardware complexity, performance, and market requirements</a:t>
            </a:r>
            <a:endParaRPr lang="en-AU" altLang="en-US" sz="28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0F710EA-9DA3-4BD7-939C-D8C11B1FD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Accurate Arithmetic</a:t>
            </a:r>
            <a:endParaRPr lang="en-A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52E8-4675-43D5-A376-74AC3A3E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5432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C130A32B-4952-4B23-AE06-C80B58FE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Graphics and audio applications can take advantage of performing simultaneous operations on short vectors</a:t>
            </a:r>
          </a:p>
          <a:p>
            <a:pPr lvl="1"/>
            <a:r>
              <a:rPr lang="en-US" altLang="en-US"/>
              <a:t>Example:  128-bit adder:</a:t>
            </a:r>
          </a:p>
          <a:p>
            <a:pPr lvl="2"/>
            <a:r>
              <a:rPr lang="en-US" altLang="en-US"/>
              <a:t>Sixteen 8-bit adds</a:t>
            </a:r>
          </a:p>
          <a:p>
            <a:pPr lvl="2"/>
            <a:r>
              <a:rPr lang="en-US" altLang="en-US"/>
              <a:t>Eight 16-bit adds</a:t>
            </a:r>
          </a:p>
          <a:p>
            <a:pPr lvl="2"/>
            <a:r>
              <a:rPr lang="en-US" altLang="en-US"/>
              <a:t>Four 32-bit adds</a:t>
            </a:r>
          </a:p>
          <a:p>
            <a:r>
              <a:rPr lang="en-US" altLang="en-US"/>
              <a:t>Also called data-level parallelism, vector parallelism, or Single Instruction, Multiple Data (SIMD)</a:t>
            </a:r>
          </a:p>
        </p:txBody>
      </p:sp>
      <p:sp>
        <p:nvSpPr>
          <p:cNvPr id="84994" name="Title 1">
            <a:extLst>
              <a:ext uri="{FF2B5EF4-FFF2-40B4-BE49-F238E27FC236}">
                <a16:creationId xmlns:a16="http://schemas.microsoft.com/office/drawing/2014/main" id="{9503330D-91FB-4705-AFEC-70CE7CB5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Subword Parallellism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F866DB6-63BF-4CF3-B4B8-74EC2B63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46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2F16009B-E790-41ED-A9B9-C8699850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32 128-bit registers (V0, …, V31)</a:t>
            </a:r>
          </a:p>
          <a:p>
            <a:r>
              <a:rPr lang="en-US" altLang="en-US"/>
              <a:t>Works with integer and FP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16 8-bit integer adds:</a:t>
            </a:r>
          </a:p>
          <a:p>
            <a:pPr lvl="1"/>
            <a:r>
              <a:rPr lang="en-US" altLang="en-US" sz="2400">
                <a:latin typeface="Lucida Console" panose="020B0609040504020204" pitchFamily="49" charset="0"/>
              </a:rPr>
              <a:t>ADD V1.16B, V2.16B, V3.16B</a:t>
            </a:r>
          </a:p>
          <a:p>
            <a:pPr lvl="1"/>
            <a:endParaRPr lang="en-US" altLang="en-US" sz="2400">
              <a:latin typeface="Lucida Console" panose="020B0609040504020204" pitchFamily="49" charset="0"/>
            </a:endParaRPr>
          </a:p>
          <a:p>
            <a:pPr lvl="1"/>
            <a:r>
              <a:rPr lang="en-US" altLang="en-US"/>
              <a:t>4 32-bit FP adds:</a:t>
            </a:r>
          </a:p>
          <a:p>
            <a:pPr lvl="1"/>
            <a:r>
              <a:rPr lang="en-US" altLang="en-US" sz="2400">
                <a:latin typeface="Lucida Console" panose="020B0609040504020204" pitchFamily="49" charset="0"/>
              </a:rPr>
              <a:t>FADD V1.4S, V2.4S, V3.4S</a:t>
            </a:r>
          </a:p>
        </p:txBody>
      </p:sp>
      <p:sp>
        <p:nvSpPr>
          <p:cNvPr id="86018" name="Title 1">
            <a:extLst>
              <a:ext uri="{FF2B5EF4-FFF2-40B4-BE49-F238E27FC236}">
                <a16:creationId xmlns:a16="http://schemas.microsoft.com/office/drawing/2014/main" id="{18462CFE-CCA7-4B55-8741-C9B5B047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ARMv8 SIMD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EBDD-9E84-4C7B-AA7C-A7739BCD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98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9B939DE9-1FCF-44CC-8E6B-CE1EB8921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245 SIMD instructions, including:</a:t>
            </a:r>
          </a:p>
          <a:p>
            <a:pPr lvl="1"/>
            <a:r>
              <a:rPr lang="en-US" altLang="en-US"/>
              <a:t>Square root</a:t>
            </a:r>
          </a:p>
          <a:p>
            <a:pPr lvl="1"/>
            <a:r>
              <a:rPr lang="en-US" altLang="en-US"/>
              <a:t>Fused multiply-add, multiply-subtract</a:t>
            </a:r>
          </a:p>
          <a:p>
            <a:pPr lvl="1"/>
            <a:r>
              <a:rPr lang="en-US" altLang="en-US"/>
              <a:t>Convertion and scalar and vector round-to-integral</a:t>
            </a:r>
          </a:p>
          <a:p>
            <a:pPr lvl="1"/>
            <a:r>
              <a:rPr lang="en-US" altLang="en-US"/>
              <a:t>Structured (strided) vector load/stores</a:t>
            </a:r>
          </a:p>
          <a:p>
            <a:pPr lvl="1"/>
            <a:r>
              <a:rPr lang="en-US" altLang="en-US"/>
              <a:t>Saturating arithmetic</a:t>
            </a:r>
          </a:p>
        </p:txBody>
      </p:sp>
      <p:sp>
        <p:nvSpPr>
          <p:cNvPr id="87042" name="Title 1">
            <a:extLst>
              <a:ext uri="{FF2B5EF4-FFF2-40B4-BE49-F238E27FC236}">
                <a16:creationId xmlns:a16="http://schemas.microsoft.com/office/drawing/2014/main" id="{71A76335-5F61-405C-9264-25D221A9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ARMv8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CD372-943F-4A11-9DA2-0D05A817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897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3">
            <a:extLst>
              <a:ext uri="{FF2B5EF4-FFF2-40B4-BE49-F238E27FC236}">
                <a16:creationId xmlns:a16="http://schemas.microsoft.com/office/drawing/2014/main" id="{B640591D-F9A8-416C-98FB-05180381C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Originally based on 8087 FP coprocessor</a:t>
            </a:r>
          </a:p>
          <a:p>
            <a:pPr lvl="1" eaLnBrk="1" hangingPunct="1"/>
            <a:r>
              <a:rPr lang="en-US" altLang="en-US" sz="2400"/>
              <a:t>8 × 80-bit extended-precision registers</a:t>
            </a:r>
          </a:p>
          <a:p>
            <a:pPr lvl="1" eaLnBrk="1" hangingPunct="1"/>
            <a:r>
              <a:rPr lang="en-US" altLang="en-US" sz="2400"/>
              <a:t>Used as a push-down stack</a:t>
            </a:r>
          </a:p>
          <a:p>
            <a:pPr lvl="1" eaLnBrk="1" hangingPunct="1"/>
            <a:r>
              <a:rPr lang="en-US" altLang="en-US" sz="2400"/>
              <a:t>Registers indexed from TOS: ST(0), ST(1), …</a:t>
            </a:r>
          </a:p>
          <a:p>
            <a:pPr eaLnBrk="1" hangingPunct="1"/>
            <a:r>
              <a:rPr lang="en-US" altLang="en-US" sz="2800"/>
              <a:t>FP values are 32-bit or 64 in memory</a:t>
            </a:r>
          </a:p>
          <a:p>
            <a:pPr lvl="1" eaLnBrk="1" hangingPunct="1"/>
            <a:r>
              <a:rPr lang="en-US" altLang="en-US" sz="2400"/>
              <a:t>Converted on load/store of memory operand</a:t>
            </a:r>
          </a:p>
          <a:p>
            <a:pPr lvl="1" eaLnBrk="1" hangingPunct="1"/>
            <a:r>
              <a:rPr lang="en-US" altLang="en-US" sz="2400"/>
              <a:t>Integer operands can also be converted</a:t>
            </a:r>
            <a:br>
              <a:rPr lang="en-US" altLang="en-US" sz="2400"/>
            </a:br>
            <a:r>
              <a:rPr lang="en-US" altLang="en-US" sz="2400"/>
              <a:t>on load/store</a:t>
            </a:r>
          </a:p>
          <a:p>
            <a:pPr eaLnBrk="1" hangingPunct="1"/>
            <a:r>
              <a:rPr lang="en-US" altLang="en-US" sz="2800"/>
              <a:t>Very difficult to generate and optimize code</a:t>
            </a:r>
          </a:p>
          <a:p>
            <a:pPr lvl="1" eaLnBrk="1" hangingPunct="1"/>
            <a:r>
              <a:rPr lang="en-US" altLang="en-US" sz="2400"/>
              <a:t>Result: poor FP performance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D72DBD3-757D-49A4-AABF-F978338F0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x86 FP Architecture</a:t>
            </a:r>
            <a:endParaRPr lang="en-AU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7FE53F2-4190-4FA3-8C53-F3116B58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85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>
            <a:extLst>
              <a:ext uri="{FF2B5EF4-FFF2-40B4-BE49-F238E27FC236}">
                <a16:creationId xmlns:a16="http://schemas.microsoft.com/office/drawing/2014/main" id="{8E369DA2-C9DE-4077-831A-4DBD9FFA5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Optional variations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400"/>
              <a:t>: integer operand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P</a:t>
            </a:r>
            <a:r>
              <a:rPr lang="en-AU" altLang="en-US" sz="2400"/>
              <a:t>: pop operand from stack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>
                <a:solidFill>
                  <a:schemeClr val="accent1"/>
                </a:solidFill>
                <a:latin typeface="Lucida Console" panose="020B0609040504020204" pitchFamily="49" charset="0"/>
              </a:rPr>
              <a:t>R</a:t>
            </a:r>
            <a:r>
              <a:rPr lang="en-AU" altLang="en-US" sz="2400"/>
              <a:t>: reverse operand order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But not all combinations allowed</a:t>
            </a: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274408D-7C4B-4B19-8826-32E050DC7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x86 FP Instructions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55AF411-FB11-4A7D-A973-279361F7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96</a:t>
            </a:fld>
            <a:endParaRPr lang="en-US"/>
          </a:p>
        </p:txBody>
      </p:sp>
      <p:graphicFrame>
        <p:nvGraphicFramePr>
          <p:cNvPr id="356398" name="Group 46">
            <a:extLst>
              <a:ext uri="{FF2B5EF4-FFF2-40B4-BE49-F238E27FC236}">
                <a16:creationId xmlns:a16="http://schemas.microsoft.com/office/drawing/2014/main" id="{A685CA26-6C56-4B31-AE7D-01A526209B0B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973348"/>
          <a:ext cx="8255000" cy="2513052"/>
        </p:xfrm>
        <a:graphic>
          <a:graphicData uri="http://schemas.openxmlformats.org/drawingml/2006/table">
            <a:tbl>
              <a:tblPr/>
              <a:tblGrid>
                <a:gridCol w="208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transfer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Compare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Transcendental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ST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FLDPI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FLDZ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SUB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MUL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mem/ST(i) 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DIV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RP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mem/ST(i)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FSQRT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FABS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FRNDINT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UCOM</a:t>
                      </a: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Lucida Console" pitchFamily="49" charset="0"/>
                        </a:rPr>
                        <a:t>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FSTSW AX/mem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FPATAN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F2XMI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FCOS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FPTAN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FPREM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FPSIN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FYL2X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534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3">
            <a:extLst>
              <a:ext uri="{FF2B5EF4-FFF2-40B4-BE49-F238E27FC236}">
                <a16:creationId xmlns:a16="http://schemas.microsoft.com/office/drawing/2014/main" id="{ACB1DD64-C91B-4C21-9887-E0CC88683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Adds 4 </a:t>
            </a:r>
            <a:r>
              <a:rPr lang="en-US" altLang="en-US">
                <a:cs typeface="Arial" panose="020B0604020202020204" pitchFamily="34" charset="0"/>
              </a:rPr>
              <a:t>× 128-bit registers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Extended to 8 registers in AMD64/EM64T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Can be used for multiple FP operands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2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64-bit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4</a:t>
            </a:r>
            <a:r>
              <a:rPr lang="en-AU" altLang="en-US"/>
              <a:t> </a:t>
            </a:r>
            <a:r>
              <a:rPr lang="en-US" altLang="en-US">
                <a:cs typeface="Arial" panose="020B0604020202020204" pitchFamily="34" charset="0"/>
              </a:rPr>
              <a:t>× 32-bit double precision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Instructions operate on them simultaneously</a:t>
            </a:r>
          </a:p>
          <a:p>
            <a:pPr lvl="2" eaLnBrk="1" hangingPunct="1"/>
            <a:r>
              <a:rPr lang="en-US" altLang="en-US" u="sng">
                <a:cs typeface="Arial" panose="020B0604020202020204" pitchFamily="34" charset="0"/>
              </a:rPr>
              <a:t>S</a:t>
            </a:r>
            <a:r>
              <a:rPr lang="en-US" altLang="en-US">
                <a:cs typeface="Arial" panose="020B0604020202020204" pitchFamily="34" charset="0"/>
              </a:rPr>
              <a:t>ingle-</a:t>
            </a:r>
            <a:r>
              <a:rPr lang="en-US" altLang="en-US" u="sng">
                <a:cs typeface="Arial" panose="020B0604020202020204" pitchFamily="34" charset="0"/>
              </a:rPr>
              <a:t>I</a:t>
            </a:r>
            <a:r>
              <a:rPr lang="en-US" altLang="en-US">
                <a:cs typeface="Arial" panose="020B0604020202020204" pitchFamily="34" charset="0"/>
              </a:rPr>
              <a:t>nstruction </a:t>
            </a:r>
            <a:r>
              <a:rPr lang="en-US" altLang="en-US" u="sng">
                <a:cs typeface="Arial" panose="020B0604020202020204" pitchFamily="34" charset="0"/>
              </a:rPr>
              <a:t>M</a:t>
            </a:r>
            <a:r>
              <a:rPr lang="en-US" altLang="en-US">
                <a:cs typeface="Arial" panose="020B0604020202020204" pitchFamily="34" charset="0"/>
              </a:rPr>
              <a:t>ultiple-</a:t>
            </a:r>
            <a:r>
              <a:rPr lang="en-US" altLang="en-US" u="sng">
                <a:cs typeface="Arial" panose="020B0604020202020204" pitchFamily="34" charset="0"/>
              </a:rPr>
              <a:t>D</a:t>
            </a:r>
            <a:r>
              <a:rPr lang="en-US" altLang="en-US">
                <a:cs typeface="Arial" panose="020B0604020202020204" pitchFamily="34" charset="0"/>
              </a:rPr>
              <a:t>ata</a:t>
            </a: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07CF08D-B8D0-4C95-8E7D-458892052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3600"/>
              <a:t>Streaming SIMD Extension 2 (SSE2)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390A7-AD49-4536-9441-179E98D9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522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8CA3-2BC4-440E-867F-6E02B6F9E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Unoptimized</a:t>
            </a:r>
            <a:r>
              <a:rPr lang="en-US"/>
              <a:t> code:</a:t>
            </a:r>
          </a:p>
          <a:p>
            <a:pPr>
              <a:defRPr/>
            </a:pP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1600">
                <a:latin typeface="Courier New" pitchFamily="49" charset="0"/>
                <a:cs typeface="Courier New" pitchFamily="49" charset="0"/>
              </a:rPr>
              <a:t>1. </a:t>
            </a:r>
            <a:r>
              <a:rPr lang="fr-FR" sz="160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2.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600">
                <a:latin typeface="Courier New" pitchFamily="49" charset="0"/>
                <a:cs typeface="Courier New" pitchFamily="49" charset="0"/>
              </a:rPr>
              <a:t>3.  for (int i = 0; i &lt; n; ++i)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4.    for (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j = 0; j &lt; n; ++j)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5.   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6.     double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*n]; /*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= C[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7.     for(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k = 0; k &lt; n; k++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600">
                <a:latin typeface="Courier New" pitchFamily="49" charset="0"/>
                <a:cs typeface="Courier New" pitchFamily="49" charset="0"/>
              </a:rPr>
              <a:t>8.      cij += A[i+k*n] * B[k+j*n]; /* cij += A[i][k]*B[k][j]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9.     C[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*n] =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; /* C[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err="1">
                <a:latin typeface="Courier New" pitchFamily="49" charset="0"/>
                <a:cs typeface="Courier New" pitchFamily="49" charset="0"/>
              </a:rPr>
              <a:t>cij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10.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11. }</a:t>
            </a:r>
          </a:p>
        </p:txBody>
      </p:sp>
      <p:sp>
        <p:nvSpPr>
          <p:cNvPr id="94210" name="Title 1">
            <a:extLst>
              <a:ext uri="{FF2B5EF4-FFF2-40B4-BE49-F238E27FC236}">
                <a16:creationId xmlns:a16="http://schemas.microsoft.com/office/drawing/2014/main" id="{A0264943-2CA0-41E8-AE2A-0F5E76E0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E539654-1D73-4283-A1DE-9CC4384D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43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58EC-8017-4FE4-BE0B-7F121B1A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x86 assembly code: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(%r10),%xmm0  # Load 1 element of C into %xmm0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2.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       # register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=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rsi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3.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       # register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4.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(%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rcx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),%xmm1  # Load 1 element of B into %xmm1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>
                <a:latin typeface="Courier New" pitchFamily="49" charset="0"/>
                <a:cs typeface="Courier New" pitchFamily="49" charset="0"/>
              </a:rPr>
              <a:t>5. add %r9,%rcx         # register %rcx = %rcx + %r9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6.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vmulsd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(%r8,%rax,8),%xmm1,%xmm1 # Multiply %xmm1, element of 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nn-NO" sz="1800">
                <a:latin typeface="Courier New" pitchFamily="49" charset="0"/>
                <a:cs typeface="Courier New" pitchFamily="49" charset="0"/>
              </a:rPr>
              <a:t>7. add $0x1,%rax        # register %rax = %rax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8.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edi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       # compare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to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edi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9.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vaddsd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%xmm1,%xmm0,%xmm0 # Add %xmm1, %xmm0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10.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jg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30 &lt;dgemm+0x30&gt;  # jump if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&gt; %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edi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pt-BR" sz="1800">
                <a:latin typeface="Courier New" pitchFamily="49" charset="0"/>
                <a:cs typeface="Courier New" pitchFamily="49" charset="0"/>
              </a:rPr>
              <a:t>11. add $0x1,%r11d      # register %r11 = %r11 + 1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12.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vmovsd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%xmm0,(%r10) # Store %xmm0 into C element</a:t>
            </a:r>
            <a:endParaRPr lang="en-US" sz="10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234" name="Title 1">
            <a:extLst>
              <a:ext uri="{FF2B5EF4-FFF2-40B4-BE49-F238E27FC236}">
                <a16:creationId xmlns:a16="http://schemas.microsoft.com/office/drawing/2014/main" id="{31CD712C-6874-43AF-A9A2-A31476E1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Multiply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C8EDB47-C5CE-4DCC-AB34-99D82C03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BC7FEBF-A170-470C-A369-F0D066FB58E5}" type="slidenum">
              <a:rPr lang="en-US" smtClean="0"/>
              <a:pPr>
                <a:spcAft>
                  <a:spcPts val="600"/>
                </a:spcAft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8645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CMU Sans Serif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Reciprocal Lattice</Template>
  <TotalTime>0</TotalTime>
  <Words>6872</Words>
  <Application>Microsoft Office PowerPoint</Application>
  <PresentationFormat>On-screen Show (4:3)</PresentationFormat>
  <Paragraphs>1337</Paragraphs>
  <Slides>104</Slides>
  <Notes>68</Notes>
  <HiddenSlides>24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20" baseType="lpstr">
      <vt:lpstr>Arial</vt:lpstr>
      <vt:lpstr>Asana Math</vt:lpstr>
      <vt:lpstr>Calibri</vt:lpstr>
      <vt:lpstr>Cambria Math</vt:lpstr>
      <vt:lpstr>CMU Sans Serif</vt:lpstr>
      <vt:lpstr>CMU Serif</vt:lpstr>
      <vt:lpstr>Consolas</vt:lpstr>
      <vt:lpstr>Courier New</vt:lpstr>
      <vt:lpstr>Lucida Console</vt:lpstr>
      <vt:lpstr>Microsoft Sans Serif</vt:lpstr>
      <vt:lpstr>Symbol</vt:lpstr>
      <vt:lpstr>Tahoma</vt:lpstr>
      <vt:lpstr>Times New Roman</vt:lpstr>
      <vt:lpstr>Wingdings</vt:lpstr>
      <vt:lpstr>Beamer_Presentation_template</vt:lpstr>
      <vt:lpstr>Worksheet</vt:lpstr>
      <vt:lpstr>TE2003B SoC Design: Computer organisation &amp; architecture Computer Arithmetic</vt:lpstr>
      <vt:lpstr>References</vt:lpstr>
      <vt:lpstr>Arithmetic for Computers</vt:lpstr>
      <vt:lpstr>Integer operations</vt:lpstr>
      <vt:lpstr>Two’s complement review</vt:lpstr>
      <vt:lpstr>Overflow &amp; underflow</vt:lpstr>
      <vt:lpstr>Addition</vt:lpstr>
      <vt:lpstr>Integer addition</vt:lpstr>
      <vt:lpstr>Integer addition</vt:lpstr>
      <vt:lpstr>Subtraction</vt:lpstr>
      <vt:lpstr>Integer subtraction</vt:lpstr>
      <vt:lpstr>Integer subtraction</vt:lpstr>
      <vt:lpstr>Addition &amp; subtraction overflow summary</vt:lpstr>
      <vt:lpstr>Multiplication</vt:lpstr>
      <vt:lpstr>Multiplication</vt:lpstr>
      <vt:lpstr>Multiplication hardware</vt:lpstr>
      <vt:lpstr>Multiplication hardware</vt:lpstr>
      <vt:lpstr>Optimised multiplier</vt:lpstr>
      <vt:lpstr>Optimised multiplier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Optimised multiplier - example</vt:lpstr>
      <vt:lpstr>Signed multiplication</vt:lpstr>
      <vt:lpstr>Faster Multiplier</vt:lpstr>
      <vt:lpstr>Division</vt:lpstr>
      <vt:lpstr>Division</vt:lpstr>
      <vt:lpstr>Division hardware</vt:lpstr>
      <vt:lpstr>Optimized divider</vt:lpstr>
      <vt:lpstr>Faster Division</vt:lpstr>
      <vt:lpstr>Fixed-point representation</vt:lpstr>
      <vt:lpstr>Fixed-point introduction</vt:lpstr>
      <vt:lpstr>Fixed-point</vt:lpstr>
      <vt:lpstr>Fixed-point limitations</vt:lpstr>
      <vt:lpstr>Floating-point representation</vt:lpstr>
      <vt:lpstr>Floating-point</vt:lpstr>
      <vt:lpstr>Floating-point</vt:lpstr>
      <vt:lpstr>Floating-point standard</vt:lpstr>
      <vt:lpstr>IEEE Floating-point format</vt:lpstr>
      <vt:lpstr>IEEE Floating-point format</vt:lpstr>
      <vt:lpstr>IEEE Floating-point format</vt:lpstr>
      <vt:lpstr>Floating-point example</vt:lpstr>
      <vt:lpstr>Floating-point example</vt:lpstr>
      <vt:lpstr>Single precision range</vt:lpstr>
      <vt:lpstr>Double precision range</vt:lpstr>
      <vt:lpstr>Floating-point precision</vt:lpstr>
      <vt:lpstr>Floating-point special representation</vt:lpstr>
      <vt:lpstr>Denormal numbers</vt:lpstr>
      <vt:lpstr>Denormalized numbers</vt:lpstr>
      <vt:lpstr>Infinities and NaNs</vt:lpstr>
      <vt:lpstr>Floating-point special formats summary</vt:lpstr>
      <vt:lpstr>Floating-point addition</vt:lpstr>
      <vt:lpstr>Floating-point addition</vt:lpstr>
      <vt:lpstr>Floating-point addition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adder hardware</vt:lpstr>
      <vt:lpstr>Floating-point multiplication</vt:lpstr>
      <vt:lpstr>Floating-point multiplication</vt:lpstr>
      <vt:lpstr>Floating-point multiplication</vt:lpstr>
      <vt:lpstr>Floating-point multiplication</vt:lpstr>
      <vt:lpstr>Floating-point arithmetic hardware</vt:lpstr>
      <vt:lpstr>Floating-point rounding</vt:lpstr>
      <vt:lpstr>Floating-point rounding</vt:lpstr>
      <vt:lpstr>Floating-point rounding</vt:lpstr>
      <vt:lpstr>Floating-point rounding</vt:lpstr>
      <vt:lpstr>Floating-point rounding</vt:lpstr>
      <vt:lpstr>Concluding Remarks</vt:lpstr>
      <vt:lpstr>Concluding Remarks</vt:lpstr>
      <vt:lpstr>Arithmetic for multimedia</vt:lpstr>
      <vt:lpstr>LEGv8 Division</vt:lpstr>
      <vt:lpstr>Cortex-M0+ multiplication</vt:lpstr>
      <vt:lpstr>Floating-point overflow/underflow</vt:lpstr>
      <vt:lpstr>FP Instructions in LEGv8</vt:lpstr>
      <vt:lpstr>FP Instructions in LEGv8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Subword Parallellism</vt:lpstr>
      <vt:lpstr>ARMv8 SIMD</vt:lpstr>
      <vt:lpstr>Other ARMv8 Features</vt:lpstr>
      <vt:lpstr>x86 FP Architecture</vt:lpstr>
      <vt:lpstr>x86 FP Instructions</vt:lpstr>
      <vt:lpstr>Streaming SIMD Extension 2 (SSE2)</vt:lpstr>
      <vt:lpstr>Matrix Multiply</vt:lpstr>
      <vt:lpstr>Matrix Multiply</vt:lpstr>
      <vt:lpstr>Matrix Multiply</vt:lpstr>
      <vt:lpstr>Matrix Multiply</vt:lpstr>
      <vt:lpstr>Right Shift and Division</vt:lpstr>
      <vt:lpstr>Associativity</vt:lpstr>
      <vt:lpstr>Who Cares About FP Accuracy?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2017-08-08T09:50:48Z</dcterms:created>
  <dcterms:modified xsi:type="dcterms:W3CDTF">2021-04-07T03:37:14Z</dcterms:modified>
</cp:coreProperties>
</file>