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6.xml" ContentType="application/vnd.openxmlformats-officedocument.presentationml.notesSlide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6.xml" ContentType="application/vnd.openxmlformats-officedocument.presentationml.notesSlide+xml"/>
  <Override PartName="/ppt/diagrams/data9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5.xml" ContentType="application/vnd.openxmlformats-officedocument.drawingml.diagramData+xml"/>
  <Override PartName="/ppt/diagrams/data8.xml" ContentType="application/vnd.openxmlformats-officedocument.drawingml.diagramData+xml"/>
  <Override PartName="/ppt/diagrams/data10.xml" ContentType="application/vnd.openxmlformats-officedocument.drawingml.diagramData+xml"/>
  <Override PartName="/ppt/diagrams/data1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80" r:id="rId2"/>
    <p:sldId id="341" r:id="rId3"/>
    <p:sldId id="410" r:id="rId4"/>
    <p:sldId id="407" r:id="rId5"/>
    <p:sldId id="412" r:id="rId6"/>
    <p:sldId id="409" r:id="rId7"/>
    <p:sldId id="408" r:id="rId8"/>
    <p:sldId id="411" r:id="rId9"/>
    <p:sldId id="337" r:id="rId10"/>
    <p:sldId id="405" r:id="rId11"/>
    <p:sldId id="421" r:id="rId12"/>
    <p:sldId id="413" r:id="rId13"/>
    <p:sldId id="370" r:id="rId14"/>
    <p:sldId id="414" r:id="rId15"/>
    <p:sldId id="371" r:id="rId16"/>
    <p:sldId id="374" r:id="rId17"/>
    <p:sldId id="372" r:id="rId18"/>
    <p:sldId id="294" r:id="rId19"/>
    <p:sldId id="373" r:id="rId20"/>
    <p:sldId id="295" r:id="rId21"/>
    <p:sldId id="296" r:id="rId22"/>
    <p:sldId id="375" r:id="rId23"/>
    <p:sldId id="376" r:id="rId24"/>
    <p:sldId id="301" r:id="rId25"/>
    <p:sldId id="415" r:id="rId26"/>
    <p:sldId id="297" r:id="rId27"/>
    <p:sldId id="418" r:id="rId28"/>
    <p:sldId id="416" r:id="rId29"/>
    <p:sldId id="417" r:id="rId30"/>
    <p:sldId id="419" r:id="rId31"/>
    <p:sldId id="298" r:id="rId32"/>
    <p:sldId id="382" r:id="rId33"/>
    <p:sldId id="300" r:id="rId34"/>
    <p:sldId id="378" r:id="rId35"/>
    <p:sldId id="302" r:id="rId36"/>
    <p:sldId id="383" r:id="rId37"/>
    <p:sldId id="303" r:id="rId38"/>
    <p:sldId id="380" r:id="rId39"/>
    <p:sldId id="404" r:id="rId40"/>
    <p:sldId id="392" r:id="rId41"/>
    <p:sldId id="394" r:id="rId42"/>
    <p:sldId id="395" r:id="rId43"/>
    <p:sldId id="396" r:id="rId44"/>
    <p:sldId id="333" r:id="rId45"/>
    <p:sldId id="397" r:id="rId46"/>
    <p:sldId id="304" r:id="rId47"/>
    <p:sldId id="381" r:id="rId48"/>
    <p:sldId id="306" r:id="rId49"/>
    <p:sldId id="384" r:id="rId50"/>
    <p:sldId id="402" r:id="rId51"/>
    <p:sldId id="385" r:id="rId52"/>
    <p:sldId id="386" r:id="rId53"/>
    <p:sldId id="387" r:id="rId54"/>
    <p:sldId id="388" r:id="rId55"/>
    <p:sldId id="389" r:id="rId56"/>
    <p:sldId id="403" r:id="rId57"/>
    <p:sldId id="308" r:id="rId58"/>
    <p:sldId id="390" r:id="rId59"/>
    <p:sldId id="310" r:id="rId60"/>
    <p:sldId id="391" r:id="rId6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3333B2"/>
    <a:srgbClr val="CE7876"/>
    <a:srgbClr val="B8DEF1"/>
    <a:srgbClr val="B9DEF1"/>
    <a:srgbClr val="02A1D7"/>
    <a:srgbClr val="D1E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57" autoAdjust="0"/>
  </p:normalViewPr>
  <p:slideViewPr>
    <p:cSldViewPr>
      <p:cViewPr varScale="1">
        <p:scale>
          <a:sx n="118" d="100"/>
          <a:sy n="118" d="100"/>
        </p:scale>
        <p:origin x="78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91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274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5.xml"/><Relationship Id="rId3" Type="http://schemas.openxmlformats.org/officeDocument/2006/relationships/slide" Target="slides/slide23.xml"/><Relationship Id="rId7" Type="http://schemas.openxmlformats.org/officeDocument/2006/relationships/slide" Target="slides/slide34.xml"/><Relationship Id="rId2" Type="http://schemas.openxmlformats.org/officeDocument/2006/relationships/slide" Target="slides/slide22.xml"/><Relationship Id="rId1" Type="http://schemas.openxmlformats.org/officeDocument/2006/relationships/slide" Target="slides/slide21.xml"/><Relationship Id="rId6" Type="http://schemas.openxmlformats.org/officeDocument/2006/relationships/slide" Target="slides/slide33.xml"/><Relationship Id="rId11" Type="http://schemas.openxmlformats.org/officeDocument/2006/relationships/slide" Target="slides/slide38.xml"/><Relationship Id="rId5" Type="http://schemas.openxmlformats.org/officeDocument/2006/relationships/slide" Target="slides/slide32.xml"/><Relationship Id="rId10" Type="http://schemas.openxmlformats.org/officeDocument/2006/relationships/slide" Target="slides/slide37.xml"/><Relationship Id="rId4" Type="http://schemas.openxmlformats.org/officeDocument/2006/relationships/slide" Target="slides/slide31.xml"/><Relationship Id="rId9" Type="http://schemas.openxmlformats.org/officeDocument/2006/relationships/slide" Target="slides/slide36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0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1.png"/><Relationship Id="rId1" Type="http://schemas.openxmlformats.org/officeDocument/2006/relationships/image" Target="../media/image310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Relationship Id="rId4" Type="http://schemas.openxmlformats.org/officeDocument/2006/relationships/image" Target="../media/image3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DE525C-3D2D-44EA-A7CB-1D65AAE47C3C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77E6D76-F214-4ECD-8AEF-DF44647B8152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Exponents 00000000 and 11111111 reserved</a:t>
          </a:r>
        </a:p>
      </dgm:t>
    </dgm:pt>
    <dgm:pt modelId="{02953742-265E-4941-BFDC-2BAE8A5A5579}" type="parTrans" cxnId="{E9325EB5-2CCF-4D51-849D-D8BB2FFF81A6}">
      <dgm:prSet/>
      <dgm:spPr/>
      <dgm:t>
        <a:bodyPr/>
        <a:lstStyle/>
        <a:p>
          <a:endParaRPr lang="en-US"/>
        </a:p>
      </dgm:t>
    </dgm:pt>
    <dgm:pt modelId="{6A1F0DAE-0303-437D-A43A-0E89E92847D6}" type="sibTrans" cxnId="{E9325EB5-2CCF-4D51-849D-D8BB2FFF81A6}">
      <dgm:prSet/>
      <dgm:spPr/>
      <dgm:t>
        <a:bodyPr/>
        <a:lstStyle/>
        <a:p>
          <a:endParaRPr lang="en-US"/>
        </a:p>
      </dgm:t>
    </dgm:pt>
    <dgm:pt modelId="{0A695861-CCD3-4F2F-8274-CAB113F8BAA7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Smallest value</a:t>
          </a:r>
        </a:p>
      </dgm:t>
    </dgm:pt>
    <dgm:pt modelId="{524EA6C3-78A2-4C47-9B92-6E05684BEB28}" type="parTrans" cxnId="{8382E993-9C5D-4064-B133-4CE2A572EE1F}">
      <dgm:prSet/>
      <dgm:spPr/>
      <dgm:t>
        <a:bodyPr/>
        <a:lstStyle/>
        <a:p>
          <a:endParaRPr lang="en-US"/>
        </a:p>
      </dgm:t>
    </dgm:pt>
    <dgm:pt modelId="{812A6715-FAAA-41FB-8CBA-BEDC9ED937B8}" type="sibTrans" cxnId="{8382E993-9C5D-4064-B133-4CE2A572EE1F}">
      <dgm:prSet/>
      <dgm:spPr/>
      <dgm:t>
        <a:bodyPr/>
        <a:lstStyle/>
        <a:p>
          <a:endParaRPr lang="en-US"/>
        </a:p>
      </dgm:t>
    </dgm:pt>
    <dgm:pt modelId="{F3F8E1EB-AAB2-42EA-830B-C33A0F112BF9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exponent: 00000001</a:t>
          </a:r>
          <a:br>
            <a:rPr lang="en-US" dirty="0"/>
          </a:b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actual exponent = 1 – 127 = –126</a:t>
          </a:r>
        </a:p>
      </dgm:t>
    </dgm:pt>
    <dgm:pt modelId="{407D3025-9D6B-4061-AA0C-7D7161098499}" type="parTrans" cxnId="{E630BA9E-8244-48AA-BB25-C964422AC965}">
      <dgm:prSet/>
      <dgm:spPr/>
      <dgm:t>
        <a:bodyPr/>
        <a:lstStyle/>
        <a:p>
          <a:endParaRPr lang="en-US"/>
        </a:p>
      </dgm:t>
    </dgm:pt>
    <dgm:pt modelId="{7A6B42DA-2371-4EBD-BD4E-E9F6038C01BA}" type="sibTrans" cxnId="{E630BA9E-8244-48AA-BB25-C964422AC965}">
      <dgm:prSet/>
      <dgm:spPr/>
      <dgm:t>
        <a:bodyPr/>
        <a:lstStyle/>
        <a:p>
          <a:endParaRPr lang="en-US"/>
        </a:p>
      </dgm:t>
    </dgm:pt>
    <dgm:pt modelId="{5D9CC33A-DE0C-4695-8C85-52EE4275519F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Fraction: 000…00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significand = 1.0</a:t>
          </a:r>
        </a:p>
      </dgm:t>
    </dgm:pt>
    <dgm:pt modelId="{ADD6EB9B-08BB-4EBB-8B19-1D0D78CF63B3}" type="parTrans" cxnId="{2824D027-6B34-4993-AFEA-2D62800D22E1}">
      <dgm:prSet/>
      <dgm:spPr/>
      <dgm:t>
        <a:bodyPr/>
        <a:lstStyle/>
        <a:p>
          <a:endParaRPr lang="en-US"/>
        </a:p>
      </dgm:t>
    </dgm:pt>
    <dgm:pt modelId="{F1BF28B9-5A5D-4103-AC01-B0AAAF42AB14}" type="sibTrans" cxnId="{2824D027-6B34-4993-AFEA-2D62800D22E1}">
      <dgm:prSet/>
      <dgm:spPr/>
      <dgm:t>
        <a:bodyPr/>
        <a:lstStyle/>
        <a:p>
          <a:endParaRPr lang="en-US"/>
        </a:p>
      </dgm:t>
    </dgm:pt>
    <dgm:pt modelId="{ED4437B8-81B0-456A-ACE6-EE951BF2697D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±1.0 × 2</a:t>
          </a:r>
          <a:r>
            <a:rPr lang="en-US" baseline="30000" dirty="0"/>
            <a:t>–126</a:t>
          </a:r>
          <a:r>
            <a:rPr lang="en-US" dirty="0"/>
            <a:t> ≈ ±1.2 × 10</a:t>
          </a:r>
          <a:r>
            <a:rPr lang="en-US" baseline="30000" dirty="0"/>
            <a:t>–38</a:t>
          </a:r>
          <a:endParaRPr lang="en-US" dirty="0"/>
        </a:p>
      </dgm:t>
    </dgm:pt>
    <dgm:pt modelId="{10510687-FDBD-4BAC-B039-4E190BB586D1}" type="parTrans" cxnId="{AD8DDF90-F721-4B5A-AD2A-9ED934926462}">
      <dgm:prSet/>
      <dgm:spPr/>
      <dgm:t>
        <a:bodyPr/>
        <a:lstStyle/>
        <a:p>
          <a:endParaRPr lang="en-US"/>
        </a:p>
      </dgm:t>
    </dgm:pt>
    <dgm:pt modelId="{C95A9024-F864-4463-ACC8-C2F4AC9EE66E}" type="sibTrans" cxnId="{AD8DDF90-F721-4B5A-AD2A-9ED934926462}">
      <dgm:prSet/>
      <dgm:spPr/>
      <dgm:t>
        <a:bodyPr/>
        <a:lstStyle/>
        <a:p>
          <a:endParaRPr lang="en-US"/>
        </a:p>
      </dgm:t>
    </dgm:pt>
    <dgm:pt modelId="{490261A9-CF44-48AF-B104-462342EB3A4D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Largest value</a:t>
          </a:r>
        </a:p>
      </dgm:t>
    </dgm:pt>
    <dgm:pt modelId="{0C28F030-6846-4B63-9974-7CBF676DAEED}" type="parTrans" cxnId="{49FB35AC-FD1C-4951-BBA6-A2A100D75104}">
      <dgm:prSet/>
      <dgm:spPr/>
      <dgm:t>
        <a:bodyPr/>
        <a:lstStyle/>
        <a:p>
          <a:endParaRPr lang="en-US"/>
        </a:p>
      </dgm:t>
    </dgm:pt>
    <dgm:pt modelId="{B45FF289-BD0E-4A3A-B41E-676E2DF0A88E}" type="sibTrans" cxnId="{49FB35AC-FD1C-4951-BBA6-A2A100D75104}">
      <dgm:prSet/>
      <dgm:spPr/>
      <dgm:t>
        <a:bodyPr/>
        <a:lstStyle/>
        <a:p>
          <a:endParaRPr lang="en-US"/>
        </a:p>
      </dgm:t>
    </dgm:pt>
    <dgm:pt modelId="{F7395F07-45B4-4BBE-9FB9-0C4AA9E089E4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exponent: 11111110</a:t>
          </a:r>
          <a:br>
            <a:rPr lang="en-US" dirty="0"/>
          </a:b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actual exponent = 254 – 127 = +127</a:t>
          </a:r>
        </a:p>
      </dgm:t>
    </dgm:pt>
    <dgm:pt modelId="{46F5A079-477A-4666-88AC-9CA70C26985D}" type="parTrans" cxnId="{6B04B9C5-E31A-426A-A1E6-F53A603284BF}">
      <dgm:prSet/>
      <dgm:spPr/>
      <dgm:t>
        <a:bodyPr/>
        <a:lstStyle/>
        <a:p>
          <a:endParaRPr lang="en-US"/>
        </a:p>
      </dgm:t>
    </dgm:pt>
    <dgm:pt modelId="{0D55B9F9-951F-4A94-A0B3-D89A0C79E14A}" type="sibTrans" cxnId="{6B04B9C5-E31A-426A-A1E6-F53A603284BF}">
      <dgm:prSet/>
      <dgm:spPr/>
      <dgm:t>
        <a:bodyPr/>
        <a:lstStyle/>
        <a:p>
          <a:endParaRPr lang="en-US"/>
        </a:p>
      </dgm:t>
    </dgm:pt>
    <dgm:pt modelId="{26410932-83F7-4BC7-AED5-DD507C87FF00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Fraction: 111…11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significand ≈ 2.0</a:t>
          </a:r>
        </a:p>
      </dgm:t>
    </dgm:pt>
    <dgm:pt modelId="{4330B6DE-10D3-45BD-AD68-046A84D95438}" type="parTrans" cxnId="{31EF32AF-4892-45D4-9CF3-2B1F47DDC95C}">
      <dgm:prSet/>
      <dgm:spPr/>
      <dgm:t>
        <a:bodyPr/>
        <a:lstStyle/>
        <a:p>
          <a:endParaRPr lang="en-US"/>
        </a:p>
      </dgm:t>
    </dgm:pt>
    <dgm:pt modelId="{29E152D9-0EF2-419A-BB81-10863AFADF91}" type="sibTrans" cxnId="{31EF32AF-4892-45D4-9CF3-2B1F47DDC95C}">
      <dgm:prSet/>
      <dgm:spPr/>
      <dgm:t>
        <a:bodyPr/>
        <a:lstStyle/>
        <a:p>
          <a:endParaRPr lang="en-US"/>
        </a:p>
      </dgm:t>
    </dgm:pt>
    <dgm:pt modelId="{50E685AA-A091-4EBB-9F04-7D407989BF1A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±2.0 × 2</a:t>
          </a:r>
          <a:r>
            <a:rPr lang="en-US" baseline="30000" dirty="0"/>
            <a:t>+127</a:t>
          </a:r>
          <a:r>
            <a:rPr lang="en-US" dirty="0"/>
            <a:t> ≈ ±3.4 × 10</a:t>
          </a:r>
          <a:r>
            <a:rPr lang="en-US" baseline="30000" dirty="0"/>
            <a:t>+38</a:t>
          </a:r>
          <a:endParaRPr lang="en-US" dirty="0"/>
        </a:p>
      </dgm:t>
    </dgm:pt>
    <dgm:pt modelId="{EC3F9C71-B245-497D-A25C-91FE7DF04092}" type="parTrans" cxnId="{6565FB2C-4367-45B8-B0BD-8F3F38A8F63E}">
      <dgm:prSet/>
      <dgm:spPr/>
      <dgm:t>
        <a:bodyPr/>
        <a:lstStyle/>
        <a:p>
          <a:endParaRPr lang="en-US"/>
        </a:p>
      </dgm:t>
    </dgm:pt>
    <dgm:pt modelId="{61FAD60E-1ACE-4ABE-9665-0AADF6E3282D}" type="sibTrans" cxnId="{6565FB2C-4367-45B8-B0BD-8F3F38A8F63E}">
      <dgm:prSet/>
      <dgm:spPr/>
      <dgm:t>
        <a:bodyPr/>
        <a:lstStyle/>
        <a:p>
          <a:endParaRPr lang="en-US"/>
        </a:p>
      </dgm:t>
    </dgm:pt>
    <dgm:pt modelId="{52E16C98-405E-4B9D-9998-C1E26B29BEA4}" type="pres">
      <dgm:prSet presAssocID="{02DE525C-3D2D-44EA-A7CB-1D65AAE47C3C}" presName="Name0" presStyleCnt="0">
        <dgm:presLayoutVars>
          <dgm:dir/>
          <dgm:animLvl val="lvl"/>
          <dgm:resizeHandles val="exact"/>
        </dgm:presLayoutVars>
      </dgm:prSet>
      <dgm:spPr/>
    </dgm:pt>
    <dgm:pt modelId="{082FC772-6032-41DA-8477-307C2DC10253}" type="pres">
      <dgm:prSet presAssocID="{777E6D76-F214-4ECD-8AEF-DF44647B8152}" presName="linNode" presStyleCnt="0"/>
      <dgm:spPr/>
    </dgm:pt>
    <dgm:pt modelId="{D17920CD-6433-4D46-A2F9-59482F7FFE35}" type="pres">
      <dgm:prSet presAssocID="{777E6D76-F214-4ECD-8AEF-DF44647B8152}" presName="parentText" presStyleLbl="node1" presStyleIdx="0" presStyleCnt="3" custScaleX="277778" custScaleY="53534">
        <dgm:presLayoutVars>
          <dgm:chMax val="1"/>
          <dgm:bulletEnabled val="1"/>
        </dgm:presLayoutVars>
      </dgm:prSet>
      <dgm:spPr/>
    </dgm:pt>
    <dgm:pt modelId="{C9EC2B39-BB67-4A97-9BDA-F30ADCA90CBB}" type="pres">
      <dgm:prSet presAssocID="{6A1F0DAE-0303-437D-A43A-0E89E92847D6}" presName="sp" presStyleCnt="0"/>
      <dgm:spPr/>
    </dgm:pt>
    <dgm:pt modelId="{832E22BF-2C45-47E6-87A0-77815910F0ED}" type="pres">
      <dgm:prSet presAssocID="{0A695861-CCD3-4F2F-8274-CAB113F8BAA7}" presName="linNode" presStyleCnt="0"/>
      <dgm:spPr/>
    </dgm:pt>
    <dgm:pt modelId="{566A3ED4-17B1-43DE-AE20-ABF14674C83E}" type="pres">
      <dgm:prSet presAssocID="{0A695861-CCD3-4F2F-8274-CAB113F8BAA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1F82960-A79C-4FAB-82BD-05052FF53A86}" type="pres">
      <dgm:prSet presAssocID="{0A695861-CCD3-4F2F-8274-CAB113F8BAA7}" presName="descendantText" presStyleLbl="alignAccFollowNode1" presStyleIdx="0" presStyleCnt="2">
        <dgm:presLayoutVars>
          <dgm:bulletEnabled val="1"/>
        </dgm:presLayoutVars>
      </dgm:prSet>
      <dgm:spPr/>
    </dgm:pt>
    <dgm:pt modelId="{21C8A930-CFE8-4638-8407-452464FF63CA}" type="pres">
      <dgm:prSet presAssocID="{812A6715-FAAA-41FB-8CBA-BEDC9ED937B8}" presName="sp" presStyleCnt="0"/>
      <dgm:spPr/>
    </dgm:pt>
    <dgm:pt modelId="{8F1300EB-1B69-45FA-83A5-344B7AD89590}" type="pres">
      <dgm:prSet presAssocID="{490261A9-CF44-48AF-B104-462342EB3A4D}" presName="linNode" presStyleCnt="0"/>
      <dgm:spPr/>
    </dgm:pt>
    <dgm:pt modelId="{F038B1A2-21DB-4D54-964D-97E013AC6B09}" type="pres">
      <dgm:prSet presAssocID="{490261A9-CF44-48AF-B104-462342EB3A4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49A6D4B-1261-4685-8686-900A6553305A}" type="pres">
      <dgm:prSet presAssocID="{490261A9-CF44-48AF-B104-462342EB3A4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2824D027-6B34-4993-AFEA-2D62800D22E1}" srcId="{0A695861-CCD3-4F2F-8274-CAB113F8BAA7}" destId="{5D9CC33A-DE0C-4695-8C85-52EE4275519F}" srcOrd="1" destOrd="0" parTransId="{ADD6EB9B-08BB-4EBB-8B19-1D0D78CF63B3}" sibTransId="{F1BF28B9-5A5D-4103-AC01-B0AAAF42AB14}"/>
    <dgm:cxn modelId="{6565FB2C-4367-45B8-B0BD-8F3F38A8F63E}" srcId="{490261A9-CF44-48AF-B104-462342EB3A4D}" destId="{50E685AA-A091-4EBB-9F04-7D407989BF1A}" srcOrd="2" destOrd="0" parTransId="{EC3F9C71-B245-497D-A25C-91FE7DF04092}" sibTransId="{61FAD60E-1ACE-4ABE-9665-0AADF6E3282D}"/>
    <dgm:cxn modelId="{06649D3C-6CF9-454D-9A17-53198968C061}" type="presOf" srcId="{5D9CC33A-DE0C-4695-8C85-52EE4275519F}" destId="{E1F82960-A79C-4FAB-82BD-05052FF53A86}" srcOrd="0" destOrd="1" presId="urn:microsoft.com/office/officeart/2005/8/layout/vList5"/>
    <dgm:cxn modelId="{F0D5E640-6A21-4681-A947-E07A2723A043}" type="presOf" srcId="{0A695861-CCD3-4F2F-8274-CAB113F8BAA7}" destId="{566A3ED4-17B1-43DE-AE20-ABF14674C83E}" srcOrd="0" destOrd="0" presId="urn:microsoft.com/office/officeart/2005/8/layout/vList5"/>
    <dgm:cxn modelId="{27B68644-CF9C-4D6A-98C1-863555196399}" type="presOf" srcId="{50E685AA-A091-4EBB-9F04-7D407989BF1A}" destId="{049A6D4B-1261-4685-8686-900A6553305A}" srcOrd="0" destOrd="2" presId="urn:microsoft.com/office/officeart/2005/8/layout/vList5"/>
    <dgm:cxn modelId="{7E603965-0D74-4DBF-90A8-57416146FD4A}" type="presOf" srcId="{F7395F07-45B4-4BBE-9FB9-0C4AA9E089E4}" destId="{049A6D4B-1261-4685-8686-900A6553305A}" srcOrd="0" destOrd="0" presId="urn:microsoft.com/office/officeart/2005/8/layout/vList5"/>
    <dgm:cxn modelId="{5794F268-AFD9-430E-BF87-E51DB58F90C2}" type="presOf" srcId="{777E6D76-F214-4ECD-8AEF-DF44647B8152}" destId="{D17920CD-6433-4D46-A2F9-59482F7FFE35}" srcOrd="0" destOrd="0" presId="urn:microsoft.com/office/officeart/2005/8/layout/vList5"/>
    <dgm:cxn modelId="{BB984D6F-3F02-4CF7-A293-6E48DCF003D6}" type="presOf" srcId="{490261A9-CF44-48AF-B104-462342EB3A4D}" destId="{F038B1A2-21DB-4D54-964D-97E013AC6B09}" srcOrd="0" destOrd="0" presId="urn:microsoft.com/office/officeart/2005/8/layout/vList5"/>
    <dgm:cxn modelId="{700EBD7D-60A8-4E9F-AA5E-37DC34501CF4}" type="presOf" srcId="{ED4437B8-81B0-456A-ACE6-EE951BF2697D}" destId="{E1F82960-A79C-4FAB-82BD-05052FF53A86}" srcOrd="0" destOrd="2" presId="urn:microsoft.com/office/officeart/2005/8/layout/vList5"/>
    <dgm:cxn modelId="{AD8DDF90-F721-4B5A-AD2A-9ED934926462}" srcId="{0A695861-CCD3-4F2F-8274-CAB113F8BAA7}" destId="{ED4437B8-81B0-456A-ACE6-EE951BF2697D}" srcOrd="2" destOrd="0" parTransId="{10510687-FDBD-4BAC-B039-4E190BB586D1}" sibTransId="{C95A9024-F864-4463-ACC8-C2F4AC9EE66E}"/>
    <dgm:cxn modelId="{8382E993-9C5D-4064-B133-4CE2A572EE1F}" srcId="{02DE525C-3D2D-44EA-A7CB-1D65AAE47C3C}" destId="{0A695861-CCD3-4F2F-8274-CAB113F8BAA7}" srcOrd="1" destOrd="0" parTransId="{524EA6C3-78A2-4C47-9B92-6E05684BEB28}" sibTransId="{812A6715-FAAA-41FB-8CBA-BEDC9ED937B8}"/>
    <dgm:cxn modelId="{E630BA9E-8244-48AA-BB25-C964422AC965}" srcId="{0A695861-CCD3-4F2F-8274-CAB113F8BAA7}" destId="{F3F8E1EB-AAB2-42EA-830B-C33A0F112BF9}" srcOrd="0" destOrd="0" parTransId="{407D3025-9D6B-4061-AA0C-7D7161098499}" sibTransId="{7A6B42DA-2371-4EBD-BD4E-E9F6038C01BA}"/>
    <dgm:cxn modelId="{49FB35AC-FD1C-4951-BBA6-A2A100D75104}" srcId="{02DE525C-3D2D-44EA-A7CB-1D65AAE47C3C}" destId="{490261A9-CF44-48AF-B104-462342EB3A4D}" srcOrd="2" destOrd="0" parTransId="{0C28F030-6846-4B63-9974-7CBF676DAEED}" sibTransId="{B45FF289-BD0E-4A3A-B41E-676E2DF0A88E}"/>
    <dgm:cxn modelId="{31EF32AF-4892-45D4-9CF3-2B1F47DDC95C}" srcId="{490261A9-CF44-48AF-B104-462342EB3A4D}" destId="{26410932-83F7-4BC7-AED5-DD507C87FF00}" srcOrd="1" destOrd="0" parTransId="{4330B6DE-10D3-45BD-AD68-046A84D95438}" sibTransId="{29E152D9-0EF2-419A-BB81-10863AFADF91}"/>
    <dgm:cxn modelId="{E7058AAF-A127-4322-A980-A79262FAD6E7}" type="presOf" srcId="{02DE525C-3D2D-44EA-A7CB-1D65AAE47C3C}" destId="{52E16C98-405E-4B9D-9998-C1E26B29BEA4}" srcOrd="0" destOrd="0" presId="urn:microsoft.com/office/officeart/2005/8/layout/vList5"/>
    <dgm:cxn modelId="{E9325EB5-2CCF-4D51-849D-D8BB2FFF81A6}" srcId="{02DE525C-3D2D-44EA-A7CB-1D65AAE47C3C}" destId="{777E6D76-F214-4ECD-8AEF-DF44647B8152}" srcOrd="0" destOrd="0" parTransId="{02953742-265E-4941-BFDC-2BAE8A5A5579}" sibTransId="{6A1F0DAE-0303-437D-A43A-0E89E92847D6}"/>
    <dgm:cxn modelId="{CF5666C5-6AE6-4C1E-AC9B-28601B839358}" type="presOf" srcId="{26410932-83F7-4BC7-AED5-DD507C87FF00}" destId="{049A6D4B-1261-4685-8686-900A6553305A}" srcOrd="0" destOrd="1" presId="urn:microsoft.com/office/officeart/2005/8/layout/vList5"/>
    <dgm:cxn modelId="{6B04B9C5-E31A-426A-A1E6-F53A603284BF}" srcId="{490261A9-CF44-48AF-B104-462342EB3A4D}" destId="{F7395F07-45B4-4BBE-9FB9-0C4AA9E089E4}" srcOrd="0" destOrd="0" parTransId="{46F5A079-477A-4666-88AC-9CA70C26985D}" sibTransId="{0D55B9F9-951F-4A94-A0B3-D89A0C79E14A}"/>
    <dgm:cxn modelId="{1F8D83F2-EE28-4B3B-B16A-DFBBA9799E6E}" type="presOf" srcId="{F3F8E1EB-AAB2-42EA-830B-C33A0F112BF9}" destId="{E1F82960-A79C-4FAB-82BD-05052FF53A86}" srcOrd="0" destOrd="0" presId="urn:microsoft.com/office/officeart/2005/8/layout/vList5"/>
    <dgm:cxn modelId="{396A515C-C407-44CD-96B8-D71A07FF9173}" type="presParOf" srcId="{52E16C98-405E-4B9D-9998-C1E26B29BEA4}" destId="{082FC772-6032-41DA-8477-307C2DC10253}" srcOrd="0" destOrd="0" presId="urn:microsoft.com/office/officeart/2005/8/layout/vList5"/>
    <dgm:cxn modelId="{A8527138-93CA-4A7F-8218-EA57269BC09C}" type="presParOf" srcId="{082FC772-6032-41DA-8477-307C2DC10253}" destId="{D17920CD-6433-4D46-A2F9-59482F7FFE35}" srcOrd="0" destOrd="0" presId="urn:microsoft.com/office/officeart/2005/8/layout/vList5"/>
    <dgm:cxn modelId="{FD83E42D-E5D7-41A2-BC2F-593DE43A4E38}" type="presParOf" srcId="{52E16C98-405E-4B9D-9998-C1E26B29BEA4}" destId="{C9EC2B39-BB67-4A97-9BDA-F30ADCA90CBB}" srcOrd="1" destOrd="0" presId="urn:microsoft.com/office/officeart/2005/8/layout/vList5"/>
    <dgm:cxn modelId="{39AA9C7C-EB98-4CF4-B70A-3449FC7BD834}" type="presParOf" srcId="{52E16C98-405E-4B9D-9998-C1E26B29BEA4}" destId="{832E22BF-2C45-47E6-87A0-77815910F0ED}" srcOrd="2" destOrd="0" presId="urn:microsoft.com/office/officeart/2005/8/layout/vList5"/>
    <dgm:cxn modelId="{C2038740-7ED7-4C98-A943-3CF323246658}" type="presParOf" srcId="{832E22BF-2C45-47E6-87A0-77815910F0ED}" destId="{566A3ED4-17B1-43DE-AE20-ABF14674C83E}" srcOrd="0" destOrd="0" presId="urn:microsoft.com/office/officeart/2005/8/layout/vList5"/>
    <dgm:cxn modelId="{309A29DE-2E29-419A-80C5-7FA160B8F5D0}" type="presParOf" srcId="{832E22BF-2C45-47E6-87A0-77815910F0ED}" destId="{E1F82960-A79C-4FAB-82BD-05052FF53A86}" srcOrd="1" destOrd="0" presId="urn:microsoft.com/office/officeart/2005/8/layout/vList5"/>
    <dgm:cxn modelId="{FF6583E6-D048-4174-B0FD-120CBDA4F1DB}" type="presParOf" srcId="{52E16C98-405E-4B9D-9998-C1E26B29BEA4}" destId="{21C8A930-CFE8-4638-8407-452464FF63CA}" srcOrd="3" destOrd="0" presId="urn:microsoft.com/office/officeart/2005/8/layout/vList5"/>
    <dgm:cxn modelId="{878EF6ED-7AF1-480F-898C-E34586DA49CD}" type="presParOf" srcId="{52E16C98-405E-4B9D-9998-C1E26B29BEA4}" destId="{8F1300EB-1B69-45FA-83A5-344B7AD89590}" srcOrd="4" destOrd="0" presId="urn:microsoft.com/office/officeart/2005/8/layout/vList5"/>
    <dgm:cxn modelId="{A223C06D-52D1-411D-B5E4-18AB20116B98}" type="presParOf" srcId="{8F1300EB-1B69-45FA-83A5-344B7AD89590}" destId="{F038B1A2-21DB-4D54-964D-97E013AC6B09}" srcOrd="0" destOrd="0" presId="urn:microsoft.com/office/officeart/2005/8/layout/vList5"/>
    <dgm:cxn modelId="{3F8F146B-6927-42A0-AAE7-7CD621190A14}" type="presParOf" srcId="{8F1300EB-1B69-45FA-83A5-344B7AD89590}" destId="{049A6D4B-1261-4685-8686-900A6553305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2E74C4A-956E-4FA1-A7FF-2F073834FE96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772C5-DC5B-4580-8DD7-EA555BE926D2}">
      <dgm:prSet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Consider a decimal example</a:t>
          </a:r>
        </a:p>
      </dgm:t>
    </dgm:pt>
    <dgm:pt modelId="{8BE2DDA6-7754-4AB5-A45D-0366B573D954}" type="parTrans" cxnId="{F544FD73-49B6-4AAE-B5CF-37369AA9274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FA41E1A-1C8B-413B-988A-089E8548650E}" type="sibTrans" cxnId="{F544FD73-49B6-4AAE-B5CF-37369AA9274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BDFA000-F626-4E3B-A4D8-699259EFE04F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BB90173C-F471-463D-8D0C-5F764CCC5F27}" type="parTrans" cxnId="{3DB68750-D3E4-4C78-B1C0-D789787AE9B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66DA921-9533-42BB-AA8F-90EB08B4608D}" type="sibTrans" cxnId="{3DB68750-D3E4-4C78-B1C0-D789787AE9B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4937F4C-8D5F-4945-B8CB-99475FBF83BC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Add exponents</a:t>
          </a:r>
        </a:p>
      </dgm:t>
    </dgm:pt>
    <dgm:pt modelId="{CEE4CDF7-718D-42CC-B69E-8654FDE563E8}" type="parTrans" cxnId="{CA1070CC-56F9-4CBD-889F-B258D3B8AFF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46276DF-1148-4E8F-847A-3007C4E79CE6}" type="sibTrans" cxnId="{CA1070CC-56F9-4CBD-889F-B258D3B8AFF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DD38E42-8C09-4A15-AF57-2DE2A9669B6B}">
      <dgm:prSet custT="1"/>
      <dgm:spPr/>
      <dgm:t>
        <a:bodyPr/>
        <a:lstStyle/>
        <a:p>
          <a:r>
            <a:rPr lang="en-US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For biased exponents, subtract bias from sum</a:t>
          </a:r>
        </a:p>
      </dgm:t>
    </dgm:pt>
    <dgm:pt modelId="{6ED23B85-DE5F-49CB-A4D3-B981C07A6D96}" type="parTrans" cxnId="{8D6AB9B9-26CB-42AE-9D88-177AD8391F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5023885-82BC-45DB-B98F-5FFA1BCCBAD0}" type="sibTrans" cxnId="{8D6AB9B9-26CB-42AE-9D88-177AD8391F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6FD9E59-7952-4329-8D6E-E15B1740EC55}">
      <dgm:prSet custT="1"/>
      <dgm:spPr/>
      <dgm:t>
        <a:bodyPr/>
        <a:lstStyle/>
        <a:p>
          <a:r>
            <a: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New exponent = 10 + –5 = 5</a:t>
          </a:r>
        </a:p>
      </dgm:t>
    </dgm:pt>
    <dgm:pt modelId="{11CC958C-B842-4A97-B5A6-B472F015F54F}" type="parTrans" cxnId="{59AC1BA0-94DA-42D6-90EC-FB45D2E4D06C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F749FF9-862F-438B-82BB-B6C4C658DAF9}" type="sibTrans" cxnId="{59AC1BA0-94DA-42D6-90EC-FB45D2E4D06C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B067C9D-F4EB-494C-BF9D-3CFCC2CDEDD7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Multiply significands</a:t>
          </a:r>
        </a:p>
      </dgm:t>
    </dgm:pt>
    <dgm:pt modelId="{D43FFC7C-A51E-4388-BDE7-32608CF2A0EB}" type="parTrans" cxnId="{9BFF4873-0D16-4701-AAEC-BD2D4AF967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AB9E2DD-4712-4137-A8C4-069EBDA55B17}" type="sibTrans" cxnId="{9BFF4873-0D16-4701-AAEC-BD2D4AF967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D628486-78AA-4867-A20F-27543475D3B7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1352EE40-C956-4C23-ADEB-20B8612B4FAD}" type="parTrans" cxnId="{56B59AEE-468D-49D7-BF78-558D95CEDB5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D9FA584-5D41-4BA7-A684-02B10E4B8D24}" type="sibTrans" cxnId="{56B59AEE-468D-49D7-BF78-558D95CEDB5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BDB47D5B-D921-48D4-B19A-A366FD3F9203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gm:t>
    </dgm:pt>
    <dgm:pt modelId="{BFAFDF34-08B5-4D1C-B074-953EC8B37010}" type="parTrans" cxnId="{B9F7646B-7AC0-4C0F-BF19-0B4DC599AB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53AF209-C8EC-4712-9747-24373E6D2461}" type="sibTrans" cxnId="{B9F7646B-7AC0-4C0F-BF19-0B4DC599AB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711C2D4-251F-49F0-8EE6-ECD549BFD7A8}">
      <dgm:prSet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31B6EFAA-17EC-4E60-A672-AA6EA1C004A5}" type="parTrans" cxnId="{694C17A6-BC51-4952-99CF-2B735516FCB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05EAF54-CDBD-4C3A-A5FA-2D16EDB53E98}" type="sibTrans" cxnId="{694C17A6-BC51-4952-99CF-2B735516FCB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412E208-4964-4851-8B45-C13A517D028B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gm:t>
    </dgm:pt>
    <dgm:pt modelId="{601AA959-BF5C-417C-AFBE-519F92E5FAB0}" type="parTrans" cxnId="{1CCD8B65-6EDF-469D-86D0-CCC67A895A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70AE062-E8FF-433B-8A61-1A3236A8FA77}" type="sibTrans" cxnId="{1CCD8B65-6EDF-469D-86D0-CCC67A895A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7614CC34-A5E1-47F7-8DAC-ACBD0308BF18}">
      <dgm:prSet custT="1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CA20C1EF-635C-44C7-ABAE-C554632BAD62}" type="parTrans" cxnId="{240DDDE5-4F87-4570-93E9-ADD0EC50F3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7802CE3-9769-419D-9BB1-FABE6A8BB752}" type="sibTrans" cxnId="{240DDDE5-4F87-4570-93E9-ADD0EC50F3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0FA439F-BFBD-4E90-9405-4FB13BC8807D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5. Determine sign of result from signs of operands</a:t>
          </a:r>
        </a:p>
      </dgm:t>
    </dgm:pt>
    <dgm:pt modelId="{70E1D22B-0737-4C55-8756-78CED1A62A5F}" type="parTrans" cxnId="{EA6F8F88-4B92-4741-9E4F-232C263EA87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A86CC8B-708B-4B7E-88AE-C88E6B1696E8}" type="sibTrans" cxnId="{EA6F8F88-4B92-4741-9E4F-232C263EA87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60E1CC5-948E-4933-986A-17FB9B2EF9AB}">
      <dgm:prSet custT="1"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A2BCE8D2-D0BD-40B2-B506-C6866D0408FD}" type="parTrans" cxnId="{BE5A4BDF-D8F3-4F33-BA6F-440A08BC45C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DFFFC90-8969-42A1-B81D-794C0985B823}" type="sibTrans" cxnId="{BE5A4BDF-D8F3-4F33-BA6F-440A08BC45C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D2B2344-0E01-44E7-B15A-CDC4532352A1}" type="pres">
      <dgm:prSet presAssocID="{C2E74C4A-956E-4FA1-A7FF-2F073834FE96}" presName="Name0" presStyleCnt="0">
        <dgm:presLayoutVars>
          <dgm:dir/>
          <dgm:animLvl val="lvl"/>
          <dgm:resizeHandles val="exact"/>
        </dgm:presLayoutVars>
      </dgm:prSet>
      <dgm:spPr/>
    </dgm:pt>
    <dgm:pt modelId="{70273979-D3D9-47F9-8211-586E2E768494}" type="pres">
      <dgm:prSet presAssocID="{074772C5-DC5B-4580-8DD7-EA555BE926D2}" presName="linNode" presStyleCnt="0"/>
      <dgm:spPr/>
    </dgm:pt>
    <dgm:pt modelId="{66560283-F537-47B8-BD28-B26D7626877D}" type="pres">
      <dgm:prSet presAssocID="{074772C5-DC5B-4580-8DD7-EA555BE926D2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2BC11B32-484D-4312-8270-C599644C5B68}" type="pres">
      <dgm:prSet presAssocID="{074772C5-DC5B-4580-8DD7-EA555BE926D2}" presName="descendantText" presStyleLbl="alignAccFollowNode1" presStyleIdx="0" presStyleCnt="6">
        <dgm:presLayoutVars>
          <dgm:bulletEnabled val="1"/>
        </dgm:presLayoutVars>
      </dgm:prSet>
      <dgm:spPr/>
    </dgm:pt>
    <dgm:pt modelId="{457759A3-8549-4B28-ACF2-D853741A3F6D}" type="pres">
      <dgm:prSet presAssocID="{AFA41E1A-1C8B-413B-988A-089E8548650E}" presName="sp" presStyleCnt="0"/>
      <dgm:spPr/>
    </dgm:pt>
    <dgm:pt modelId="{FA759E2E-32C9-4261-8EC4-6BD3306547BA}" type="pres">
      <dgm:prSet presAssocID="{C4937F4C-8D5F-4945-B8CB-99475FBF83BC}" presName="linNode" presStyleCnt="0"/>
      <dgm:spPr/>
    </dgm:pt>
    <dgm:pt modelId="{536A44EA-C091-4D1C-B8E5-35CAA673AD8C}" type="pres">
      <dgm:prSet presAssocID="{C4937F4C-8D5F-4945-B8CB-99475FBF83BC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8FB4FF84-9541-4DCF-8338-76116EE0C47A}" type="pres">
      <dgm:prSet presAssocID="{C4937F4C-8D5F-4945-B8CB-99475FBF83BC}" presName="descendantText" presStyleLbl="alignAccFollowNode1" presStyleIdx="1" presStyleCnt="6">
        <dgm:presLayoutVars>
          <dgm:bulletEnabled val="1"/>
        </dgm:presLayoutVars>
      </dgm:prSet>
      <dgm:spPr/>
    </dgm:pt>
    <dgm:pt modelId="{125B72AA-332D-4AD3-9249-D9887EF91C1F}" type="pres">
      <dgm:prSet presAssocID="{E46276DF-1148-4E8F-847A-3007C4E79CE6}" presName="sp" presStyleCnt="0"/>
      <dgm:spPr/>
    </dgm:pt>
    <dgm:pt modelId="{DCE4829E-F803-4337-B7C3-573371FFCB54}" type="pres">
      <dgm:prSet presAssocID="{0B067C9D-F4EB-494C-BF9D-3CFCC2CDEDD7}" presName="linNode" presStyleCnt="0"/>
      <dgm:spPr/>
    </dgm:pt>
    <dgm:pt modelId="{7985BD6F-3876-4ED9-94C8-9DA24E3BFB33}" type="pres">
      <dgm:prSet presAssocID="{0B067C9D-F4EB-494C-BF9D-3CFCC2CDEDD7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D5A6B896-62AC-457C-881A-C00E3C3CC961}" type="pres">
      <dgm:prSet presAssocID="{0B067C9D-F4EB-494C-BF9D-3CFCC2CDEDD7}" presName="descendantText" presStyleLbl="alignAccFollowNode1" presStyleIdx="2" presStyleCnt="6">
        <dgm:presLayoutVars>
          <dgm:bulletEnabled val="1"/>
        </dgm:presLayoutVars>
      </dgm:prSet>
      <dgm:spPr/>
    </dgm:pt>
    <dgm:pt modelId="{757FAAD9-69E9-402A-BA8F-BFE31C627F40}" type="pres">
      <dgm:prSet presAssocID="{AAB9E2DD-4712-4137-A8C4-069EBDA55B17}" presName="sp" presStyleCnt="0"/>
      <dgm:spPr/>
    </dgm:pt>
    <dgm:pt modelId="{83F59700-C421-418D-BC7E-65CF866A6798}" type="pres">
      <dgm:prSet presAssocID="{BDB47D5B-D921-48D4-B19A-A366FD3F9203}" presName="linNode" presStyleCnt="0"/>
      <dgm:spPr/>
    </dgm:pt>
    <dgm:pt modelId="{BABF937C-7B3C-4613-8850-A4FAD3CBC09D}" type="pres">
      <dgm:prSet presAssocID="{BDB47D5B-D921-48D4-B19A-A366FD3F9203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66820ECD-5B8E-4987-A8F7-E6E0975A5017}" type="pres">
      <dgm:prSet presAssocID="{BDB47D5B-D921-48D4-B19A-A366FD3F9203}" presName="descendantText" presStyleLbl="alignAccFollowNode1" presStyleIdx="3" presStyleCnt="6">
        <dgm:presLayoutVars>
          <dgm:bulletEnabled val="1"/>
        </dgm:presLayoutVars>
      </dgm:prSet>
      <dgm:spPr/>
    </dgm:pt>
    <dgm:pt modelId="{70DB7477-7E31-4AD1-96CE-B3829E3130E6}" type="pres">
      <dgm:prSet presAssocID="{A53AF209-C8EC-4712-9747-24373E6D2461}" presName="sp" presStyleCnt="0"/>
      <dgm:spPr/>
    </dgm:pt>
    <dgm:pt modelId="{5AEFD0C2-4A7E-4B45-8846-F71562E21DCB}" type="pres">
      <dgm:prSet presAssocID="{5412E208-4964-4851-8B45-C13A517D028B}" presName="linNode" presStyleCnt="0"/>
      <dgm:spPr/>
    </dgm:pt>
    <dgm:pt modelId="{BEF14FE8-7DDB-4102-ADF3-64A99C8685BD}" type="pres">
      <dgm:prSet presAssocID="{5412E208-4964-4851-8B45-C13A517D028B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3E708D84-0835-46BE-A8F1-36235E6BFECB}" type="pres">
      <dgm:prSet presAssocID="{5412E208-4964-4851-8B45-C13A517D028B}" presName="descendantText" presStyleLbl="alignAccFollowNode1" presStyleIdx="4" presStyleCnt="6">
        <dgm:presLayoutVars>
          <dgm:bulletEnabled val="1"/>
        </dgm:presLayoutVars>
      </dgm:prSet>
      <dgm:spPr/>
    </dgm:pt>
    <dgm:pt modelId="{7EF227D9-7184-41F7-AB00-4E093219A6B4}" type="pres">
      <dgm:prSet presAssocID="{870AE062-E8FF-433B-8A61-1A3236A8FA77}" presName="sp" presStyleCnt="0"/>
      <dgm:spPr/>
    </dgm:pt>
    <dgm:pt modelId="{12294F9D-4CD0-45D0-989F-3D8C1D2943CB}" type="pres">
      <dgm:prSet presAssocID="{90FA439F-BFBD-4E90-9405-4FB13BC8807D}" presName="linNode" presStyleCnt="0"/>
      <dgm:spPr/>
    </dgm:pt>
    <dgm:pt modelId="{0A566347-B97D-4C15-811A-8FB861CC7309}" type="pres">
      <dgm:prSet presAssocID="{90FA439F-BFBD-4E90-9405-4FB13BC8807D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DE8028A6-0233-45E1-A8E5-6D4B34BA4C7F}" type="pres">
      <dgm:prSet presAssocID="{90FA439F-BFBD-4E90-9405-4FB13BC8807D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65BD6828-200B-4A1B-B024-DAF72D92FA25}" type="presOf" srcId="{8BDFA000-F626-4E3B-A4D8-699259EFE04F}" destId="{2BC11B32-484D-4312-8270-C599644C5B68}" srcOrd="0" destOrd="0" presId="urn:microsoft.com/office/officeart/2005/8/layout/vList5"/>
    <dgm:cxn modelId="{C6CB4830-62F2-4EEF-A728-F91E654ADBCD}" type="presOf" srcId="{9D628486-78AA-4867-A20F-27543475D3B7}" destId="{D5A6B896-62AC-457C-881A-C00E3C3CC961}" srcOrd="0" destOrd="0" presId="urn:microsoft.com/office/officeart/2005/8/layout/vList5"/>
    <dgm:cxn modelId="{6A5F3833-3024-47FF-B9EB-BAF8A7C9A61D}" type="presOf" srcId="{BDB47D5B-D921-48D4-B19A-A366FD3F9203}" destId="{BABF937C-7B3C-4613-8850-A4FAD3CBC09D}" srcOrd="0" destOrd="0" presId="urn:microsoft.com/office/officeart/2005/8/layout/vList5"/>
    <dgm:cxn modelId="{B9F71361-C390-4C34-8A9F-DE343237BD19}" type="presOf" srcId="{90FA439F-BFBD-4E90-9405-4FB13BC8807D}" destId="{0A566347-B97D-4C15-811A-8FB861CC7309}" srcOrd="0" destOrd="0" presId="urn:microsoft.com/office/officeart/2005/8/layout/vList5"/>
    <dgm:cxn modelId="{1CCD8B65-6EDF-469D-86D0-CCC67A895AAD}" srcId="{C2E74C4A-956E-4FA1-A7FF-2F073834FE96}" destId="{5412E208-4964-4851-8B45-C13A517D028B}" srcOrd="4" destOrd="0" parTransId="{601AA959-BF5C-417C-AFBE-519F92E5FAB0}" sibTransId="{870AE062-E8FF-433B-8A61-1A3236A8FA77}"/>
    <dgm:cxn modelId="{B9F7646B-7AC0-4C0F-BF19-0B4DC599ABAD}" srcId="{C2E74C4A-956E-4FA1-A7FF-2F073834FE96}" destId="{BDB47D5B-D921-48D4-B19A-A366FD3F9203}" srcOrd="3" destOrd="0" parTransId="{BFAFDF34-08B5-4D1C-B074-953EC8B37010}" sibTransId="{A53AF209-C8EC-4712-9747-24373E6D2461}"/>
    <dgm:cxn modelId="{51D7E56B-3C5A-4BEE-9F8A-29220742A39F}" type="presOf" srcId="{C6FD9E59-7952-4329-8D6E-E15B1740EC55}" destId="{8FB4FF84-9541-4DCF-8338-76116EE0C47A}" srcOrd="0" destOrd="1" presId="urn:microsoft.com/office/officeart/2005/8/layout/vList5"/>
    <dgm:cxn modelId="{3DB68750-D3E4-4C78-B1C0-D789787AE9B1}" srcId="{074772C5-DC5B-4580-8DD7-EA555BE926D2}" destId="{8BDFA000-F626-4E3B-A4D8-699259EFE04F}" srcOrd="0" destOrd="0" parTransId="{BB90173C-F471-463D-8D0C-5F764CCC5F27}" sibTransId="{866DA921-9533-42BB-AA8F-90EB08B4608D}"/>
    <dgm:cxn modelId="{9BFF4873-0D16-4701-AAEC-BD2D4AF96725}" srcId="{C2E74C4A-956E-4FA1-A7FF-2F073834FE96}" destId="{0B067C9D-F4EB-494C-BF9D-3CFCC2CDEDD7}" srcOrd="2" destOrd="0" parTransId="{D43FFC7C-A51E-4388-BDE7-32608CF2A0EB}" sibTransId="{AAB9E2DD-4712-4137-A8C4-069EBDA55B17}"/>
    <dgm:cxn modelId="{F544FD73-49B6-4AAE-B5CF-37369AA9274D}" srcId="{C2E74C4A-956E-4FA1-A7FF-2F073834FE96}" destId="{074772C5-DC5B-4580-8DD7-EA555BE926D2}" srcOrd="0" destOrd="0" parTransId="{8BE2DDA6-7754-4AB5-A45D-0366B573D954}" sibTransId="{AFA41E1A-1C8B-413B-988A-089E8548650E}"/>
    <dgm:cxn modelId="{8D0C1174-DF36-47A5-87F9-658B0F1F8AB0}" type="presOf" srcId="{0B067C9D-F4EB-494C-BF9D-3CFCC2CDEDD7}" destId="{7985BD6F-3876-4ED9-94C8-9DA24E3BFB33}" srcOrd="0" destOrd="0" presId="urn:microsoft.com/office/officeart/2005/8/layout/vList5"/>
    <dgm:cxn modelId="{BF34857E-4210-4EA1-B341-AFCCE00418E6}" type="presOf" srcId="{5412E208-4964-4851-8B45-C13A517D028B}" destId="{BEF14FE8-7DDB-4102-ADF3-64A99C8685BD}" srcOrd="0" destOrd="0" presId="urn:microsoft.com/office/officeart/2005/8/layout/vList5"/>
    <dgm:cxn modelId="{EA6F8F88-4B92-4741-9E4F-232C263EA873}" srcId="{C2E74C4A-956E-4FA1-A7FF-2F073834FE96}" destId="{90FA439F-BFBD-4E90-9405-4FB13BC8807D}" srcOrd="5" destOrd="0" parTransId="{70E1D22B-0737-4C55-8756-78CED1A62A5F}" sibTransId="{6A86CC8B-708B-4B7E-88AE-C88E6B1696E8}"/>
    <dgm:cxn modelId="{A88E5095-91D2-4FAD-9796-0552A4314C2F}" type="presOf" srcId="{C2E74C4A-956E-4FA1-A7FF-2F073834FE96}" destId="{6D2B2344-0E01-44E7-B15A-CDC4532352A1}" srcOrd="0" destOrd="0" presId="urn:microsoft.com/office/officeart/2005/8/layout/vList5"/>
    <dgm:cxn modelId="{59AC1BA0-94DA-42D6-90EC-FB45D2E4D06C}" srcId="{C4937F4C-8D5F-4945-B8CB-99475FBF83BC}" destId="{C6FD9E59-7952-4329-8D6E-E15B1740EC55}" srcOrd="1" destOrd="0" parTransId="{11CC958C-B842-4A97-B5A6-B472F015F54F}" sibTransId="{2F749FF9-862F-438B-82BB-B6C4C658DAF9}"/>
    <dgm:cxn modelId="{694C17A6-BC51-4952-99CF-2B735516FCB3}" srcId="{BDB47D5B-D921-48D4-B19A-A366FD3F9203}" destId="{A711C2D4-251F-49F0-8EE6-ECD549BFD7A8}" srcOrd="0" destOrd="0" parTransId="{31B6EFAA-17EC-4E60-A672-AA6EA1C004A5}" sibTransId="{005EAF54-CDBD-4C3A-A5FA-2D16EDB53E98}"/>
    <dgm:cxn modelId="{8D6AB9B9-26CB-42AE-9D88-177AD8391F32}" srcId="{C4937F4C-8D5F-4945-B8CB-99475FBF83BC}" destId="{0DD38E42-8C09-4A15-AF57-2DE2A9669B6B}" srcOrd="0" destOrd="0" parTransId="{6ED23B85-DE5F-49CB-A4D3-B981C07A6D96}" sibTransId="{E5023885-82BC-45DB-B98F-5FFA1BCCBAD0}"/>
    <dgm:cxn modelId="{54B86DBE-78C9-413C-A769-61131EC9F466}" type="presOf" srcId="{C4937F4C-8D5F-4945-B8CB-99475FBF83BC}" destId="{536A44EA-C091-4D1C-B8E5-35CAA673AD8C}" srcOrd="0" destOrd="0" presId="urn:microsoft.com/office/officeart/2005/8/layout/vList5"/>
    <dgm:cxn modelId="{CA1070CC-56F9-4CBD-889F-B258D3B8AFFE}" srcId="{C2E74C4A-956E-4FA1-A7FF-2F073834FE96}" destId="{C4937F4C-8D5F-4945-B8CB-99475FBF83BC}" srcOrd="1" destOrd="0" parTransId="{CEE4CDF7-718D-42CC-B69E-8654FDE563E8}" sibTransId="{E46276DF-1148-4E8F-847A-3007C4E79CE6}"/>
    <dgm:cxn modelId="{64A1F3CC-DD3E-4D72-AD2A-3B4F6EA9E9E8}" type="presOf" srcId="{074772C5-DC5B-4580-8DD7-EA555BE926D2}" destId="{66560283-F537-47B8-BD28-B26D7626877D}" srcOrd="0" destOrd="0" presId="urn:microsoft.com/office/officeart/2005/8/layout/vList5"/>
    <dgm:cxn modelId="{BE5A4BDF-D8F3-4F33-BA6F-440A08BC45CB}" srcId="{90FA439F-BFBD-4E90-9405-4FB13BC8807D}" destId="{C60E1CC5-948E-4933-986A-17FB9B2EF9AB}" srcOrd="0" destOrd="0" parTransId="{A2BCE8D2-D0BD-40B2-B506-C6866D0408FD}" sibTransId="{2DFFFC90-8969-42A1-B81D-794C0985B823}"/>
    <dgm:cxn modelId="{886ABADF-4764-4D4F-AE37-635AF57DBD29}" type="presOf" srcId="{C60E1CC5-948E-4933-986A-17FB9B2EF9AB}" destId="{DE8028A6-0233-45E1-A8E5-6D4B34BA4C7F}" srcOrd="0" destOrd="0" presId="urn:microsoft.com/office/officeart/2005/8/layout/vList5"/>
    <dgm:cxn modelId="{8809F2E1-B77F-4911-A11A-45D428E95C4F}" type="presOf" srcId="{0DD38E42-8C09-4A15-AF57-2DE2A9669B6B}" destId="{8FB4FF84-9541-4DCF-8338-76116EE0C47A}" srcOrd="0" destOrd="0" presId="urn:microsoft.com/office/officeart/2005/8/layout/vList5"/>
    <dgm:cxn modelId="{240DDDE5-4F87-4570-93E9-ADD0EC50F325}" srcId="{5412E208-4964-4851-8B45-C13A517D028B}" destId="{7614CC34-A5E1-47F7-8DAC-ACBD0308BF18}" srcOrd="0" destOrd="0" parTransId="{CA20C1EF-635C-44C7-ABAE-C554632BAD62}" sibTransId="{07802CE3-9769-419D-9BB1-FABE6A8BB752}"/>
    <dgm:cxn modelId="{56B59AEE-468D-49D7-BF78-558D95CEDB5D}" srcId="{0B067C9D-F4EB-494C-BF9D-3CFCC2CDEDD7}" destId="{9D628486-78AA-4867-A20F-27543475D3B7}" srcOrd="0" destOrd="0" parTransId="{1352EE40-C956-4C23-ADEB-20B8612B4FAD}" sibTransId="{8D9FA584-5D41-4BA7-A684-02B10E4B8D24}"/>
    <dgm:cxn modelId="{640904EF-3BB4-4591-AE37-207DB14F2672}" type="presOf" srcId="{A711C2D4-251F-49F0-8EE6-ECD549BFD7A8}" destId="{66820ECD-5B8E-4987-A8F7-E6E0975A5017}" srcOrd="0" destOrd="0" presId="urn:microsoft.com/office/officeart/2005/8/layout/vList5"/>
    <dgm:cxn modelId="{19B215EF-CCE6-47F8-A2B3-927309302840}" type="presOf" srcId="{7614CC34-A5E1-47F7-8DAC-ACBD0308BF18}" destId="{3E708D84-0835-46BE-A8F1-36235E6BFECB}" srcOrd="0" destOrd="0" presId="urn:microsoft.com/office/officeart/2005/8/layout/vList5"/>
    <dgm:cxn modelId="{C1E23D3C-7738-4FA1-B1D4-702EEC89991C}" type="presParOf" srcId="{6D2B2344-0E01-44E7-B15A-CDC4532352A1}" destId="{70273979-D3D9-47F9-8211-586E2E768494}" srcOrd="0" destOrd="0" presId="urn:microsoft.com/office/officeart/2005/8/layout/vList5"/>
    <dgm:cxn modelId="{5F54F5B3-6EF9-4C2A-8857-595130F7D4E9}" type="presParOf" srcId="{70273979-D3D9-47F9-8211-586E2E768494}" destId="{66560283-F537-47B8-BD28-B26D7626877D}" srcOrd="0" destOrd="0" presId="urn:microsoft.com/office/officeart/2005/8/layout/vList5"/>
    <dgm:cxn modelId="{37FB1703-C1CF-4C88-A7F7-D2F1E827D79F}" type="presParOf" srcId="{70273979-D3D9-47F9-8211-586E2E768494}" destId="{2BC11B32-484D-4312-8270-C599644C5B68}" srcOrd="1" destOrd="0" presId="urn:microsoft.com/office/officeart/2005/8/layout/vList5"/>
    <dgm:cxn modelId="{5E21B967-0455-4444-B3E0-8577B4BF9B1C}" type="presParOf" srcId="{6D2B2344-0E01-44E7-B15A-CDC4532352A1}" destId="{457759A3-8549-4B28-ACF2-D853741A3F6D}" srcOrd="1" destOrd="0" presId="urn:microsoft.com/office/officeart/2005/8/layout/vList5"/>
    <dgm:cxn modelId="{D0DAC4A0-32DB-4831-A178-CED12491C2E0}" type="presParOf" srcId="{6D2B2344-0E01-44E7-B15A-CDC4532352A1}" destId="{FA759E2E-32C9-4261-8EC4-6BD3306547BA}" srcOrd="2" destOrd="0" presId="urn:microsoft.com/office/officeart/2005/8/layout/vList5"/>
    <dgm:cxn modelId="{6F7E5A0D-4DAC-4186-B9FA-6C3733AE2884}" type="presParOf" srcId="{FA759E2E-32C9-4261-8EC4-6BD3306547BA}" destId="{536A44EA-C091-4D1C-B8E5-35CAA673AD8C}" srcOrd="0" destOrd="0" presId="urn:microsoft.com/office/officeart/2005/8/layout/vList5"/>
    <dgm:cxn modelId="{6868FBFF-B49F-4BB0-81F9-798B48F83D12}" type="presParOf" srcId="{FA759E2E-32C9-4261-8EC4-6BD3306547BA}" destId="{8FB4FF84-9541-4DCF-8338-76116EE0C47A}" srcOrd="1" destOrd="0" presId="urn:microsoft.com/office/officeart/2005/8/layout/vList5"/>
    <dgm:cxn modelId="{BD8B90A6-E9C1-440F-B385-2BC3EA67AA81}" type="presParOf" srcId="{6D2B2344-0E01-44E7-B15A-CDC4532352A1}" destId="{125B72AA-332D-4AD3-9249-D9887EF91C1F}" srcOrd="3" destOrd="0" presId="urn:microsoft.com/office/officeart/2005/8/layout/vList5"/>
    <dgm:cxn modelId="{35D60D5E-143E-42E4-977A-79033D8CCE93}" type="presParOf" srcId="{6D2B2344-0E01-44E7-B15A-CDC4532352A1}" destId="{DCE4829E-F803-4337-B7C3-573371FFCB54}" srcOrd="4" destOrd="0" presId="urn:microsoft.com/office/officeart/2005/8/layout/vList5"/>
    <dgm:cxn modelId="{7105CDFA-6937-446F-8729-DEA16F3D4AD5}" type="presParOf" srcId="{DCE4829E-F803-4337-B7C3-573371FFCB54}" destId="{7985BD6F-3876-4ED9-94C8-9DA24E3BFB33}" srcOrd="0" destOrd="0" presId="urn:microsoft.com/office/officeart/2005/8/layout/vList5"/>
    <dgm:cxn modelId="{C5DE0065-A070-4570-B954-4BA61CAF464D}" type="presParOf" srcId="{DCE4829E-F803-4337-B7C3-573371FFCB54}" destId="{D5A6B896-62AC-457C-881A-C00E3C3CC961}" srcOrd="1" destOrd="0" presId="urn:microsoft.com/office/officeart/2005/8/layout/vList5"/>
    <dgm:cxn modelId="{FD8FA17F-7A41-4042-AF45-059A763AA738}" type="presParOf" srcId="{6D2B2344-0E01-44E7-B15A-CDC4532352A1}" destId="{757FAAD9-69E9-402A-BA8F-BFE31C627F40}" srcOrd="5" destOrd="0" presId="urn:microsoft.com/office/officeart/2005/8/layout/vList5"/>
    <dgm:cxn modelId="{B247A8AD-2D40-43DC-BFA8-F9E327040988}" type="presParOf" srcId="{6D2B2344-0E01-44E7-B15A-CDC4532352A1}" destId="{83F59700-C421-418D-BC7E-65CF866A6798}" srcOrd="6" destOrd="0" presId="urn:microsoft.com/office/officeart/2005/8/layout/vList5"/>
    <dgm:cxn modelId="{74A02655-DE60-4238-BE66-29366377B2D2}" type="presParOf" srcId="{83F59700-C421-418D-BC7E-65CF866A6798}" destId="{BABF937C-7B3C-4613-8850-A4FAD3CBC09D}" srcOrd="0" destOrd="0" presId="urn:microsoft.com/office/officeart/2005/8/layout/vList5"/>
    <dgm:cxn modelId="{4E508B1F-99AA-4855-8E02-9B01D9B9B200}" type="presParOf" srcId="{83F59700-C421-418D-BC7E-65CF866A6798}" destId="{66820ECD-5B8E-4987-A8F7-E6E0975A5017}" srcOrd="1" destOrd="0" presId="urn:microsoft.com/office/officeart/2005/8/layout/vList5"/>
    <dgm:cxn modelId="{4FA9C886-3755-4D4A-B8F2-1751B4B51862}" type="presParOf" srcId="{6D2B2344-0E01-44E7-B15A-CDC4532352A1}" destId="{70DB7477-7E31-4AD1-96CE-B3829E3130E6}" srcOrd="7" destOrd="0" presId="urn:microsoft.com/office/officeart/2005/8/layout/vList5"/>
    <dgm:cxn modelId="{2832F3C4-03BF-47A5-8F2F-0828D26303C6}" type="presParOf" srcId="{6D2B2344-0E01-44E7-B15A-CDC4532352A1}" destId="{5AEFD0C2-4A7E-4B45-8846-F71562E21DCB}" srcOrd="8" destOrd="0" presId="urn:microsoft.com/office/officeart/2005/8/layout/vList5"/>
    <dgm:cxn modelId="{93FFC3B9-A1BD-4A13-96EC-78B6C85279D1}" type="presParOf" srcId="{5AEFD0C2-4A7E-4B45-8846-F71562E21DCB}" destId="{BEF14FE8-7DDB-4102-ADF3-64A99C8685BD}" srcOrd="0" destOrd="0" presId="urn:microsoft.com/office/officeart/2005/8/layout/vList5"/>
    <dgm:cxn modelId="{E2437764-E82C-4D4B-B485-2C29C3FD14D7}" type="presParOf" srcId="{5AEFD0C2-4A7E-4B45-8846-F71562E21DCB}" destId="{3E708D84-0835-46BE-A8F1-36235E6BFECB}" srcOrd="1" destOrd="0" presId="urn:microsoft.com/office/officeart/2005/8/layout/vList5"/>
    <dgm:cxn modelId="{CD7D1A0E-93CC-4D36-9466-8EEBEB8D9ED0}" type="presParOf" srcId="{6D2B2344-0E01-44E7-B15A-CDC4532352A1}" destId="{7EF227D9-7184-41F7-AB00-4E093219A6B4}" srcOrd="9" destOrd="0" presId="urn:microsoft.com/office/officeart/2005/8/layout/vList5"/>
    <dgm:cxn modelId="{BF9336EC-8DFF-4ECB-81E8-18A1BD566C76}" type="presParOf" srcId="{6D2B2344-0E01-44E7-B15A-CDC4532352A1}" destId="{12294F9D-4CD0-45D0-989F-3D8C1D2943CB}" srcOrd="10" destOrd="0" presId="urn:microsoft.com/office/officeart/2005/8/layout/vList5"/>
    <dgm:cxn modelId="{2F67D99D-F175-49AF-90DD-9EDCFEC0DB40}" type="presParOf" srcId="{12294F9D-4CD0-45D0-989F-3D8C1D2943CB}" destId="{0A566347-B97D-4C15-811A-8FB861CC7309}" srcOrd="0" destOrd="0" presId="urn:microsoft.com/office/officeart/2005/8/layout/vList5"/>
    <dgm:cxn modelId="{AE895669-391D-4C62-AF1F-B47B68102954}" type="presParOf" srcId="{12294F9D-4CD0-45D0-989F-3D8C1D2943CB}" destId="{DE8028A6-0233-45E1-A8E5-6D4B34BA4C7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2E74C4A-956E-4FA1-A7FF-2F073834FE96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772C5-DC5B-4580-8DD7-EA555BE926D2}">
      <dgm:prSet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Consider a floating-point example</a:t>
          </a:r>
        </a:p>
      </dgm:t>
    </dgm:pt>
    <dgm:pt modelId="{8BE2DDA6-7754-4AB5-A45D-0366B573D954}" type="parTrans" cxnId="{F544FD73-49B6-4AAE-B5CF-37369AA9274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FA41E1A-1C8B-413B-988A-089E8548650E}" type="sibTrans" cxnId="{F544FD73-49B6-4AAE-B5CF-37369AA9274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BDFA000-F626-4E3B-A4D8-699259EFE04F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BB90173C-F471-463D-8D0C-5F764CCC5F27}" type="parTrans" cxnId="{3DB68750-D3E4-4C78-B1C0-D789787AE9B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66DA921-9533-42BB-AA8F-90EB08B4608D}" type="sibTrans" cxnId="{3DB68750-D3E4-4C78-B1C0-D789787AE9B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4937F4C-8D5F-4945-B8CB-99475FBF83BC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Add exponents</a:t>
          </a:r>
        </a:p>
      </dgm:t>
    </dgm:pt>
    <dgm:pt modelId="{CEE4CDF7-718D-42CC-B69E-8654FDE563E8}" type="parTrans" cxnId="{CA1070CC-56F9-4CBD-889F-B258D3B8AFF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46276DF-1148-4E8F-847A-3007C4E79CE6}" type="sibTrans" cxnId="{CA1070CC-56F9-4CBD-889F-B258D3B8AFF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DD38E42-8C09-4A15-AF57-2DE2A9669B6B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6ED23B85-DE5F-49CB-A4D3-B981C07A6D96}" type="parTrans" cxnId="{8D6AB9B9-26CB-42AE-9D88-177AD8391F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5023885-82BC-45DB-B98F-5FFA1BCCBAD0}" type="sibTrans" cxnId="{8D6AB9B9-26CB-42AE-9D88-177AD8391F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6FD9E59-7952-4329-8D6E-E15B1740EC55}">
      <dgm:prSet custT="1"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11CC958C-B842-4A97-B5A6-B472F015F54F}" type="parTrans" cxnId="{59AC1BA0-94DA-42D6-90EC-FB45D2E4D06C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F749FF9-862F-438B-82BB-B6C4C658DAF9}" type="sibTrans" cxnId="{59AC1BA0-94DA-42D6-90EC-FB45D2E4D06C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B067C9D-F4EB-494C-BF9D-3CFCC2CDEDD7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Multiply significands</a:t>
          </a:r>
        </a:p>
      </dgm:t>
    </dgm:pt>
    <dgm:pt modelId="{D43FFC7C-A51E-4388-BDE7-32608CF2A0EB}" type="parTrans" cxnId="{9BFF4873-0D16-4701-AAEC-BD2D4AF967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AB9E2DD-4712-4137-A8C4-069EBDA55B17}" type="sibTrans" cxnId="{9BFF4873-0D16-4701-AAEC-BD2D4AF967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D628486-78AA-4867-A20F-27543475D3B7}">
      <dgm:prSet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1352EE40-C956-4C23-ADEB-20B8612B4FAD}" type="parTrans" cxnId="{56B59AEE-468D-49D7-BF78-558D95CEDB5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D9FA584-5D41-4BA7-A684-02B10E4B8D24}" type="sibTrans" cxnId="{56B59AEE-468D-49D7-BF78-558D95CEDB5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BDB47D5B-D921-48D4-B19A-A366FD3F9203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gm:t>
    </dgm:pt>
    <dgm:pt modelId="{BFAFDF34-08B5-4D1C-B074-953EC8B37010}" type="parTrans" cxnId="{B9F7646B-7AC0-4C0F-BF19-0B4DC599AB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53AF209-C8EC-4712-9747-24373E6D2461}" type="sibTrans" cxnId="{B9F7646B-7AC0-4C0F-BF19-0B4DC599AB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711C2D4-251F-49F0-8EE6-ECD549BFD7A8}">
      <dgm:prSet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31B6EFAA-17EC-4E60-A672-AA6EA1C004A5}" type="parTrans" cxnId="{694C17A6-BC51-4952-99CF-2B735516FCB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05EAF54-CDBD-4C3A-A5FA-2D16EDB53E98}" type="sibTrans" cxnId="{694C17A6-BC51-4952-99CF-2B735516FCB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412E208-4964-4851-8B45-C13A517D028B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gm:t>
    </dgm:pt>
    <dgm:pt modelId="{601AA959-BF5C-417C-AFBE-519F92E5FAB0}" type="parTrans" cxnId="{1CCD8B65-6EDF-469D-86D0-CCC67A895A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70AE062-E8FF-433B-8A61-1A3236A8FA77}" type="sibTrans" cxnId="{1CCD8B65-6EDF-469D-86D0-CCC67A895A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7614CC34-A5E1-47F7-8DAC-ACBD0308BF18}">
      <dgm:prSet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CA20C1EF-635C-44C7-ABAE-C554632BAD62}" type="parTrans" cxnId="{240DDDE5-4F87-4570-93E9-ADD0EC50F3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7802CE3-9769-419D-9BB1-FABE6A8BB752}" type="sibTrans" cxnId="{240DDDE5-4F87-4570-93E9-ADD0EC50F3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0FA439F-BFBD-4E90-9405-4FB13BC8807D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5. Determine sign of result from signs of operands</a:t>
          </a:r>
        </a:p>
      </dgm:t>
    </dgm:pt>
    <dgm:pt modelId="{70E1D22B-0737-4C55-8756-78CED1A62A5F}" type="parTrans" cxnId="{EA6F8F88-4B92-4741-9E4F-232C263EA87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A86CC8B-708B-4B7E-88AE-C88E6B1696E8}" type="sibTrans" cxnId="{EA6F8F88-4B92-4741-9E4F-232C263EA87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60E1CC5-948E-4933-986A-17FB9B2EF9AB}">
      <dgm:prSet/>
      <dgm:spPr>
        <a:blipFill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A2BCE8D2-D0BD-40B2-B506-C6866D0408FD}" type="parTrans" cxnId="{BE5A4BDF-D8F3-4F33-BA6F-440A08BC45C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DFFFC90-8969-42A1-B81D-794C0985B823}" type="sibTrans" cxnId="{BE5A4BDF-D8F3-4F33-BA6F-440A08BC45C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3C3DA973-BF55-4092-82AE-9A03341FDB14}">
      <dgm:prSet custT="1"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649D0C6C-05F0-4181-84D7-A040E00CE5EB}" type="parTrans" cxnId="{76FA042E-8043-4EDB-91F6-7956E78625A1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3FFD76DD-9589-4D2D-B2E4-9AC50A3F7500}" type="sibTrans" cxnId="{76FA042E-8043-4EDB-91F6-7956E78625A1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1BE56581-96AD-4652-98D4-8131A83274CB}">
      <dgm:prSet custT="1"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4D3172B5-5823-4E83-9AB6-96B4C6DB4345}" type="parTrans" cxnId="{F393760A-6360-4098-9689-76CB60E886C0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C460C23-F9D6-4197-9387-D0806552B752}" type="sibTrans" cxnId="{F393760A-6360-4098-9689-76CB60E886C0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F45487A-0E16-4B85-B148-4DD2B7808DA4}">
      <dgm:prSet custT="1"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D68D717D-8C1A-4623-8DBA-52D13CDBB4E7}" type="parTrans" cxnId="{D3ACB756-C5C9-4B42-B88F-08C4B9CB5546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17100A4B-FA63-4DEE-A2EF-2A5F929DF54F}" type="sibTrans" cxnId="{D3ACB756-C5C9-4B42-B88F-08C4B9CB5546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7761178-E603-4A4C-9436-7F3C01052D7F}">
      <dgm:prSet custT="1"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BC3981A0-37AB-47F2-89C8-6E6348E70CCE}" type="parTrans" cxnId="{06D91A36-67DD-4707-9067-7ADD0A685558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F47F163-0DF1-49B5-83B6-645F0A8E1F64}" type="sibTrans" cxnId="{06D91A36-67DD-4707-9067-7ADD0A685558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D2B2344-0E01-44E7-B15A-CDC4532352A1}" type="pres">
      <dgm:prSet presAssocID="{C2E74C4A-956E-4FA1-A7FF-2F073834FE96}" presName="Name0" presStyleCnt="0">
        <dgm:presLayoutVars>
          <dgm:dir/>
          <dgm:animLvl val="lvl"/>
          <dgm:resizeHandles val="exact"/>
        </dgm:presLayoutVars>
      </dgm:prSet>
      <dgm:spPr/>
    </dgm:pt>
    <dgm:pt modelId="{70273979-D3D9-47F9-8211-586E2E768494}" type="pres">
      <dgm:prSet presAssocID="{074772C5-DC5B-4580-8DD7-EA555BE926D2}" presName="linNode" presStyleCnt="0"/>
      <dgm:spPr/>
    </dgm:pt>
    <dgm:pt modelId="{66560283-F537-47B8-BD28-B26D7626877D}" type="pres">
      <dgm:prSet presAssocID="{074772C5-DC5B-4580-8DD7-EA555BE926D2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2BC11B32-484D-4312-8270-C599644C5B68}" type="pres">
      <dgm:prSet presAssocID="{074772C5-DC5B-4580-8DD7-EA555BE926D2}" presName="descendantText" presStyleLbl="alignAccFollowNode1" presStyleIdx="0" presStyleCnt="6" custLinFactNeighborX="0">
        <dgm:presLayoutVars>
          <dgm:bulletEnabled val="1"/>
        </dgm:presLayoutVars>
      </dgm:prSet>
      <dgm:spPr/>
    </dgm:pt>
    <dgm:pt modelId="{457759A3-8549-4B28-ACF2-D853741A3F6D}" type="pres">
      <dgm:prSet presAssocID="{AFA41E1A-1C8B-413B-988A-089E8548650E}" presName="sp" presStyleCnt="0"/>
      <dgm:spPr/>
    </dgm:pt>
    <dgm:pt modelId="{FA759E2E-32C9-4261-8EC4-6BD3306547BA}" type="pres">
      <dgm:prSet presAssocID="{C4937F4C-8D5F-4945-B8CB-99475FBF83BC}" presName="linNode" presStyleCnt="0"/>
      <dgm:spPr/>
    </dgm:pt>
    <dgm:pt modelId="{536A44EA-C091-4D1C-B8E5-35CAA673AD8C}" type="pres">
      <dgm:prSet presAssocID="{C4937F4C-8D5F-4945-B8CB-99475FBF83BC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8FB4FF84-9541-4DCF-8338-76116EE0C47A}" type="pres">
      <dgm:prSet presAssocID="{C4937F4C-8D5F-4945-B8CB-99475FBF83BC}" presName="descendantText" presStyleLbl="alignAccFollowNode1" presStyleIdx="1" presStyleCnt="6" custScaleY="108153">
        <dgm:presLayoutVars>
          <dgm:bulletEnabled val="1"/>
        </dgm:presLayoutVars>
      </dgm:prSet>
      <dgm:spPr/>
    </dgm:pt>
    <dgm:pt modelId="{125B72AA-332D-4AD3-9249-D9887EF91C1F}" type="pres">
      <dgm:prSet presAssocID="{E46276DF-1148-4E8F-847A-3007C4E79CE6}" presName="sp" presStyleCnt="0"/>
      <dgm:spPr/>
    </dgm:pt>
    <dgm:pt modelId="{DCE4829E-F803-4337-B7C3-573371FFCB54}" type="pres">
      <dgm:prSet presAssocID="{0B067C9D-F4EB-494C-BF9D-3CFCC2CDEDD7}" presName="linNode" presStyleCnt="0"/>
      <dgm:spPr/>
    </dgm:pt>
    <dgm:pt modelId="{7985BD6F-3876-4ED9-94C8-9DA24E3BFB33}" type="pres">
      <dgm:prSet presAssocID="{0B067C9D-F4EB-494C-BF9D-3CFCC2CDEDD7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D5A6B896-62AC-457C-881A-C00E3C3CC961}" type="pres">
      <dgm:prSet presAssocID="{0B067C9D-F4EB-494C-BF9D-3CFCC2CDEDD7}" presName="descendantText" presStyleLbl="alignAccFollowNode1" presStyleIdx="2" presStyleCnt="6">
        <dgm:presLayoutVars>
          <dgm:bulletEnabled val="1"/>
        </dgm:presLayoutVars>
      </dgm:prSet>
      <dgm:spPr/>
    </dgm:pt>
    <dgm:pt modelId="{757FAAD9-69E9-402A-BA8F-BFE31C627F40}" type="pres">
      <dgm:prSet presAssocID="{AAB9E2DD-4712-4137-A8C4-069EBDA55B17}" presName="sp" presStyleCnt="0"/>
      <dgm:spPr/>
    </dgm:pt>
    <dgm:pt modelId="{83F59700-C421-418D-BC7E-65CF866A6798}" type="pres">
      <dgm:prSet presAssocID="{BDB47D5B-D921-48D4-B19A-A366FD3F9203}" presName="linNode" presStyleCnt="0"/>
      <dgm:spPr/>
    </dgm:pt>
    <dgm:pt modelId="{BABF937C-7B3C-4613-8850-A4FAD3CBC09D}" type="pres">
      <dgm:prSet presAssocID="{BDB47D5B-D921-48D4-B19A-A366FD3F9203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66820ECD-5B8E-4987-A8F7-E6E0975A5017}" type="pres">
      <dgm:prSet presAssocID="{BDB47D5B-D921-48D4-B19A-A366FD3F9203}" presName="descendantText" presStyleLbl="alignAccFollowNode1" presStyleIdx="3" presStyleCnt="6">
        <dgm:presLayoutVars>
          <dgm:bulletEnabled val="1"/>
        </dgm:presLayoutVars>
      </dgm:prSet>
      <dgm:spPr/>
    </dgm:pt>
    <dgm:pt modelId="{70DB7477-7E31-4AD1-96CE-B3829E3130E6}" type="pres">
      <dgm:prSet presAssocID="{A53AF209-C8EC-4712-9747-24373E6D2461}" presName="sp" presStyleCnt="0"/>
      <dgm:spPr/>
    </dgm:pt>
    <dgm:pt modelId="{5AEFD0C2-4A7E-4B45-8846-F71562E21DCB}" type="pres">
      <dgm:prSet presAssocID="{5412E208-4964-4851-8B45-C13A517D028B}" presName="linNode" presStyleCnt="0"/>
      <dgm:spPr/>
    </dgm:pt>
    <dgm:pt modelId="{BEF14FE8-7DDB-4102-ADF3-64A99C8685BD}" type="pres">
      <dgm:prSet presAssocID="{5412E208-4964-4851-8B45-C13A517D028B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3E708D84-0835-46BE-A8F1-36235E6BFECB}" type="pres">
      <dgm:prSet presAssocID="{5412E208-4964-4851-8B45-C13A517D028B}" presName="descendantText" presStyleLbl="alignAccFollowNode1" presStyleIdx="4" presStyleCnt="6">
        <dgm:presLayoutVars>
          <dgm:bulletEnabled val="1"/>
        </dgm:presLayoutVars>
      </dgm:prSet>
      <dgm:spPr/>
    </dgm:pt>
    <dgm:pt modelId="{7EF227D9-7184-41F7-AB00-4E093219A6B4}" type="pres">
      <dgm:prSet presAssocID="{870AE062-E8FF-433B-8A61-1A3236A8FA77}" presName="sp" presStyleCnt="0"/>
      <dgm:spPr/>
    </dgm:pt>
    <dgm:pt modelId="{12294F9D-4CD0-45D0-989F-3D8C1D2943CB}" type="pres">
      <dgm:prSet presAssocID="{90FA439F-BFBD-4E90-9405-4FB13BC8807D}" presName="linNode" presStyleCnt="0"/>
      <dgm:spPr/>
    </dgm:pt>
    <dgm:pt modelId="{0A566347-B97D-4C15-811A-8FB861CC7309}" type="pres">
      <dgm:prSet presAssocID="{90FA439F-BFBD-4E90-9405-4FB13BC8807D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DE8028A6-0233-45E1-A8E5-6D4B34BA4C7F}" type="pres">
      <dgm:prSet presAssocID="{90FA439F-BFBD-4E90-9405-4FB13BC8807D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F393760A-6360-4098-9689-76CB60E886C0}" srcId="{074772C5-DC5B-4580-8DD7-EA555BE926D2}" destId="{1BE56581-96AD-4652-98D4-8131A83274CB}" srcOrd="1" destOrd="0" parTransId="{4D3172B5-5823-4E83-9AB6-96B4C6DB4345}" sibTransId="{5C460C23-F9D6-4197-9387-D0806552B752}"/>
    <dgm:cxn modelId="{9ABAEB0B-31BE-4A7E-8816-6D49DD4F0305}" type="presOf" srcId="{3C3DA973-BF55-4092-82AE-9A03341FDB14}" destId="{D5A6B896-62AC-457C-881A-C00E3C3CC961}" srcOrd="0" destOrd="1" presId="urn:microsoft.com/office/officeart/2005/8/layout/vList5"/>
    <dgm:cxn modelId="{65BD6828-200B-4A1B-B024-DAF72D92FA25}" type="presOf" srcId="{8BDFA000-F626-4E3B-A4D8-699259EFE04F}" destId="{2BC11B32-484D-4312-8270-C599644C5B68}" srcOrd="0" destOrd="0" presId="urn:microsoft.com/office/officeart/2005/8/layout/vList5"/>
    <dgm:cxn modelId="{76FA042E-8043-4EDB-91F6-7956E78625A1}" srcId="{0B067C9D-F4EB-494C-BF9D-3CFCC2CDEDD7}" destId="{3C3DA973-BF55-4092-82AE-9A03341FDB14}" srcOrd="1" destOrd="0" parTransId="{649D0C6C-05F0-4181-84D7-A040E00CE5EB}" sibTransId="{3FFD76DD-9589-4D2D-B2E4-9AC50A3F7500}"/>
    <dgm:cxn modelId="{C6CB4830-62F2-4EEF-A728-F91E654ADBCD}" type="presOf" srcId="{9D628486-78AA-4867-A20F-27543475D3B7}" destId="{D5A6B896-62AC-457C-881A-C00E3C3CC961}" srcOrd="0" destOrd="0" presId="urn:microsoft.com/office/officeart/2005/8/layout/vList5"/>
    <dgm:cxn modelId="{6A5F3833-3024-47FF-B9EB-BAF8A7C9A61D}" type="presOf" srcId="{BDB47D5B-D921-48D4-B19A-A366FD3F9203}" destId="{BABF937C-7B3C-4613-8850-A4FAD3CBC09D}" srcOrd="0" destOrd="0" presId="urn:microsoft.com/office/officeart/2005/8/layout/vList5"/>
    <dgm:cxn modelId="{06D91A36-67DD-4707-9067-7ADD0A685558}" srcId="{0B067C9D-F4EB-494C-BF9D-3CFCC2CDEDD7}" destId="{87761178-E603-4A4C-9436-7F3C01052D7F}" srcOrd="2" destOrd="0" parTransId="{BC3981A0-37AB-47F2-89C8-6E6348E70CCE}" sibTransId="{2F47F163-0DF1-49B5-83B6-645F0A8E1F64}"/>
    <dgm:cxn modelId="{44B71A3B-63C9-4B10-A89C-6430BDB3D239}" type="presOf" srcId="{6F45487A-0E16-4B85-B148-4DD2B7808DA4}" destId="{8FB4FF84-9541-4DCF-8338-76116EE0C47A}" srcOrd="0" destOrd="2" presId="urn:microsoft.com/office/officeart/2005/8/layout/vList5"/>
    <dgm:cxn modelId="{B9F71361-C390-4C34-8A9F-DE343237BD19}" type="presOf" srcId="{90FA439F-BFBD-4E90-9405-4FB13BC8807D}" destId="{0A566347-B97D-4C15-811A-8FB861CC7309}" srcOrd="0" destOrd="0" presId="urn:microsoft.com/office/officeart/2005/8/layout/vList5"/>
    <dgm:cxn modelId="{1CCD8B65-6EDF-469D-86D0-CCC67A895AAD}" srcId="{C2E74C4A-956E-4FA1-A7FF-2F073834FE96}" destId="{5412E208-4964-4851-8B45-C13A517D028B}" srcOrd="4" destOrd="0" parTransId="{601AA959-BF5C-417C-AFBE-519F92E5FAB0}" sibTransId="{870AE062-E8FF-433B-8A61-1A3236A8FA77}"/>
    <dgm:cxn modelId="{B9F7646B-7AC0-4C0F-BF19-0B4DC599ABAD}" srcId="{C2E74C4A-956E-4FA1-A7FF-2F073834FE96}" destId="{BDB47D5B-D921-48D4-B19A-A366FD3F9203}" srcOrd="3" destOrd="0" parTransId="{BFAFDF34-08B5-4D1C-B074-953EC8B37010}" sibTransId="{A53AF209-C8EC-4712-9747-24373E6D2461}"/>
    <dgm:cxn modelId="{51D7E56B-3C5A-4BEE-9F8A-29220742A39F}" type="presOf" srcId="{C6FD9E59-7952-4329-8D6E-E15B1740EC55}" destId="{8FB4FF84-9541-4DCF-8338-76116EE0C47A}" srcOrd="0" destOrd="1" presId="urn:microsoft.com/office/officeart/2005/8/layout/vList5"/>
    <dgm:cxn modelId="{3DB68750-D3E4-4C78-B1C0-D789787AE9B1}" srcId="{074772C5-DC5B-4580-8DD7-EA555BE926D2}" destId="{8BDFA000-F626-4E3B-A4D8-699259EFE04F}" srcOrd="0" destOrd="0" parTransId="{BB90173C-F471-463D-8D0C-5F764CCC5F27}" sibTransId="{866DA921-9533-42BB-AA8F-90EB08B4608D}"/>
    <dgm:cxn modelId="{9BFF4873-0D16-4701-AAEC-BD2D4AF96725}" srcId="{C2E74C4A-956E-4FA1-A7FF-2F073834FE96}" destId="{0B067C9D-F4EB-494C-BF9D-3CFCC2CDEDD7}" srcOrd="2" destOrd="0" parTransId="{D43FFC7C-A51E-4388-BDE7-32608CF2A0EB}" sibTransId="{AAB9E2DD-4712-4137-A8C4-069EBDA55B17}"/>
    <dgm:cxn modelId="{F544FD73-49B6-4AAE-B5CF-37369AA9274D}" srcId="{C2E74C4A-956E-4FA1-A7FF-2F073834FE96}" destId="{074772C5-DC5B-4580-8DD7-EA555BE926D2}" srcOrd="0" destOrd="0" parTransId="{8BE2DDA6-7754-4AB5-A45D-0366B573D954}" sibTransId="{AFA41E1A-1C8B-413B-988A-089E8548650E}"/>
    <dgm:cxn modelId="{8D0C1174-DF36-47A5-87F9-658B0F1F8AB0}" type="presOf" srcId="{0B067C9D-F4EB-494C-BF9D-3CFCC2CDEDD7}" destId="{7985BD6F-3876-4ED9-94C8-9DA24E3BFB33}" srcOrd="0" destOrd="0" presId="urn:microsoft.com/office/officeart/2005/8/layout/vList5"/>
    <dgm:cxn modelId="{D3ACB756-C5C9-4B42-B88F-08C4B9CB5546}" srcId="{C4937F4C-8D5F-4945-B8CB-99475FBF83BC}" destId="{6F45487A-0E16-4B85-B148-4DD2B7808DA4}" srcOrd="2" destOrd="0" parTransId="{D68D717D-8C1A-4623-8DBA-52D13CDBB4E7}" sibTransId="{17100A4B-FA63-4DEE-A2EF-2A5F929DF54F}"/>
    <dgm:cxn modelId="{BF34857E-4210-4EA1-B341-AFCCE00418E6}" type="presOf" srcId="{5412E208-4964-4851-8B45-C13A517D028B}" destId="{BEF14FE8-7DDB-4102-ADF3-64A99C8685BD}" srcOrd="0" destOrd="0" presId="urn:microsoft.com/office/officeart/2005/8/layout/vList5"/>
    <dgm:cxn modelId="{EA6F8F88-4B92-4741-9E4F-232C263EA873}" srcId="{C2E74C4A-956E-4FA1-A7FF-2F073834FE96}" destId="{90FA439F-BFBD-4E90-9405-4FB13BC8807D}" srcOrd="5" destOrd="0" parTransId="{70E1D22B-0737-4C55-8756-78CED1A62A5F}" sibTransId="{6A86CC8B-708B-4B7E-88AE-C88E6B1696E8}"/>
    <dgm:cxn modelId="{A88E5095-91D2-4FAD-9796-0552A4314C2F}" type="presOf" srcId="{C2E74C4A-956E-4FA1-A7FF-2F073834FE96}" destId="{6D2B2344-0E01-44E7-B15A-CDC4532352A1}" srcOrd="0" destOrd="0" presId="urn:microsoft.com/office/officeart/2005/8/layout/vList5"/>
    <dgm:cxn modelId="{59AC1BA0-94DA-42D6-90EC-FB45D2E4D06C}" srcId="{C4937F4C-8D5F-4945-B8CB-99475FBF83BC}" destId="{C6FD9E59-7952-4329-8D6E-E15B1740EC55}" srcOrd="1" destOrd="0" parTransId="{11CC958C-B842-4A97-B5A6-B472F015F54F}" sibTransId="{2F749FF9-862F-438B-82BB-B6C4C658DAF9}"/>
    <dgm:cxn modelId="{694C17A6-BC51-4952-99CF-2B735516FCB3}" srcId="{BDB47D5B-D921-48D4-B19A-A366FD3F9203}" destId="{A711C2D4-251F-49F0-8EE6-ECD549BFD7A8}" srcOrd="0" destOrd="0" parTransId="{31B6EFAA-17EC-4E60-A672-AA6EA1C004A5}" sibTransId="{005EAF54-CDBD-4C3A-A5FA-2D16EDB53E98}"/>
    <dgm:cxn modelId="{608CC0B1-73F3-4A21-9490-ECF6A3C17DA4}" type="presOf" srcId="{1BE56581-96AD-4652-98D4-8131A83274CB}" destId="{2BC11B32-484D-4312-8270-C599644C5B68}" srcOrd="0" destOrd="1" presId="urn:microsoft.com/office/officeart/2005/8/layout/vList5"/>
    <dgm:cxn modelId="{8D6AB9B9-26CB-42AE-9D88-177AD8391F32}" srcId="{C4937F4C-8D5F-4945-B8CB-99475FBF83BC}" destId="{0DD38E42-8C09-4A15-AF57-2DE2A9669B6B}" srcOrd="0" destOrd="0" parTransId="{6ED23B85-DE5F-49CB-A4D3-B981C07A6D96}" sibTransId="{E5023885-82BC-45DB-B98F-5FFA1BCCBAD0}"/>
    <dgm:cxn modelId="{4C192BBC-99A6-4610-8C4C-F0175355F08E}" type="presOf" srcId="{87761178-E603-4A4C-9436-7F3C01052D7F}" destId="{D5A6B896-62AC-457C-881A-C00E3C3CC961}" srcOrd="0" destOrd="2" presId="urn:microsoft.com/office/officeart/2005/8/layout/vList5"/>
    <dgm:cxn modelId="{54B86DBE-78C9-413C-A769-61131EC9F466}" type="presOf" srcId="{C4937F4C-8D5F-4945-B8CB-99475FBF83BC}" destId="{536A44EA-C091-4D1C-B8E5-35CAA673AD8C}" srcOrd="0" destOrd="0" presId="urn:microsoft.com/office/officeart/2005/8/layout/vList5"/>
    <dgm:cxn modelId="{CA1070CC-56F9-4CBD-889F-B258D3B8AFFE}" srcId="{C2E74C4A-956E-4FA1-A7FF-2F073834FE96}" destId="{C4937F4C-8D5F-4945-B8CB-99475FBF83BC}" srcOrd="1" destOrd="0" parTransId="{CEE4CDF7-718D-42CC-B69E-8654FDE563E8}" sibTransId="{E46276DF-1148-4E8F-847A-3007C4E79CE6}"/>
    <dgm:cxn modelId="{64A1F3CC-DD3E-4D72-AD2A-3B4F6EA9E9E8}" type="presOf" srcId="{074772C5-DC5B-4580-8DD7-EA555BE926D2}" destId="{66560283-F537-47B8-BD28-B26D7626877D}" srcOrd="0" destOrd="0" presId="urn:microsoft.com/office/officeart/2005/8/layout/vList5"/>
    <dgm:cxn modelId="{BE5A4BDF-D8F3-4F33-BA6F-440A08BC45CB}" srcId="{90FA439F-BFBD-4E90-9405-4FB13BC8807D}" destId="{C60E1CC5-948E-4933-986A-17FB9B2EF9AB}" srcOrd="0" destOrd="0" parTransId="{A2BCE8D2-D0BD-40B2-B506-C6866D0408FD}" sibTransId="{2DFFFC90-8969-42A1-B81D-794C0985B823}"/>
    <dgm:cxn modelId="{886ABADF-4764-4D4F-AE37-635AF57DBD29}" type="presOf" srcId="{C60E1CC5-948E-4933-986A-17FB9B2EF9AB}" destId="{DE8028A6-0233-45E1-A8E5-6D4B34BA4C7F}" srcOrd="0" destOrd="0" presId="urn:microsoft.com/office/officeart/2005/8/layout/vList5"/>
    <dgm:cxn modelId="{8809F2E1-B77F-4911-A11A-45D428E95C4F}" type="presOf" srcId="{0DD38E42-8C09-4A15-AF57-2DE2A9669B6B}" destId="{8FB4FF84-9541-4DCF-8338-76116EE0C47A}" srcOrd="0" destOrd="0" presId="urn:microsoft.com/office/officeart/2005/8/layout/vList5"/>
    <dgm:cxn modelId="{240DDDE5-4F87-4570-93E9-ADD0EC50F325}" srcId="{5412E208-4964-4851-8B45-C13A517D028B}" destId="{7614CC34-A5E1-47F7-8DAC-ACBD0308BF18}" srcOrd="0" destOrd="0" parTransId="{CA20C1EF-635C-44C7-ABAE-C554632BAD62}" sibTransId="{07802CE3-9769-419D-9BB1-FABE6A8BB752}"/>
    <dgm:cxn modelId="{56B59AEE-468D-49D7-BF78-558D95CEDB5D}" srcId="{0B067C9D-F4EB-494C-BF9D-3CFCC2CDEDD7}" destId="{9D628486-78AA-4867-A20F-27543475D3B7}" srcOrd="0" destOrd="0" parTransId="{1352EE40-C956-4C23-ADEB-20B8612B4FAD}" sibTransId="{8D9FA584-5D41-4BA7-A684-02B10E4B8D24}"/>
    <dgm:cxn modelId="{640904EF-3BB4-4591-AE37-207DB14F2672}" type="presOf" srcId="{A711C2D4-251F-49F0-8EE6-ECD549BFD7A8}" destId="{66820ECD-5B8E-4987-A8F7-E6E0975A5017}" srcOrd="0" destOrd="0" presId="urn:microsoft.com/office/officeart/2005/8/layout/vList5"/>
    <dgm:cxn modelId="{19B215EF-CCE6-47F8-A2B3-927309302840}" type="presOf" srcId="{7614CC34-A5E1-47F7-8DAC-ACBD0308BF18}" destId="{3E708D84-0835-46BE-A8F1-36235E6BFECB}" srcOrd="0" destOrd="0" presId="urn:microsoft.com/office/officeart/2005/8/layout/vList5"/>
    <dgm:cxn modelId="{C1E23D3C-7738-4FA1-B1D4-702EEC89991C}" type="presParOf" srcId="{6D2B2344-0E01-44E7-B15A-CDC4532352A1}" destId="{70273979-D3D9-47F9-8211-586E2E768494}" srcOrd="0" destOrd="0" presId="urn:microsoft.com/office/officeart/2005/8/layout/vList5"/>
    <dgm:cxn modelId="{5F54F5B3-6EF9-4C2A-8857-595130F7D4E9}" type="presParOf" srcId="{70273979-D3D9-47F9-8211-586E2E768494}" destId="{66560283-F537-47B8-BD28-B26D7626877D}" srcOrd="0" destOrd="0" presId="urn:microsoft.com/office/officeart/2005/8/layout/vList5"/>
    <dgm:cxn modelId="{37FB1703-C1CF-4C88-A7F7-D2F1E827D79F}" type="presParOf" srcId="{70273979-D3D9-47F9-8211-586E2E768494}" destId="{2BC11B32-484D-4312-8270-C599644C5B68}" srcOrd="1" destOrd="0" presId="urn:microsoft.com/office/officeart/2005/8/layout/vList5"/>
    <dgm:cxn modelId="{5E21B967-0455-4444-B3E0-8577B4BF9B1C}" type="presParOf" srcId="{6D2B2344-0E01-44E7-B15A-CDC4532352A1}" destId="{457759A3-8549-4B28-ACF2-D853741A3F6D}" srcOrd="1" destOrd="0" presId="urn:microsoft.com/office/officeart/2005/8/layout/vList5"/>
    <dgm:cxn modelId="{D0DAC4A0-32DB-4831-A178-CED12491C2E0}" type="presParOf" srcId="{6D2B2344-0E01-44E7-B15A-CDC4532352A1}" destId="{FA759E2E-32C9-4261-8EC4-6BD3306547BA}" srcOrd="2" destOrd="0" presId="urn:microsoft.com/office/officeart/2005/8/layout/vList5"/>
    <dgm:cxn modelId="{6F7E5A0D-4DAC-4186-B9FA-6C3733AE2884}" type="presParOf" srcId="{FA759E2E-32C9-4261-8EC4-6BD3306547BA}" destId="{536A44EA-C091-4D1C-B8E5-35CAA673AD8C}" srcOrd="0" destOrd="0" presId="urn:microsoft.com/office/officeart/2005/8/layout/vList5"/>
    <dgm:cxn modelId="{6868FBFF-B49F-4BB0-81F9-798B48F83D12}" type="presParOf" srcId="{FA759E2E-32C9-4261-8EC4-6BD3306547BA}" destId="{8FB4FF84-9541-4DCF-8338-76116EE0C47A}" srcOrd="1" destOrd="0" presId="urn:microsoft.com/office/officeart/2005/8/layout/vList5"/>
    <dgm:cxn modelId="{BD8B90A6-E9C1-440F-B385-2BC3EA67AA81}" type="presParOf" srcId="{6D2B2344-0E01-44E7-B15A-CDC4532352A1}" destId="{125B72AA-332D-4AD3-9249-D9887EF91C1F}" srcOrd="3" destOrd="0" presId="urn:microsoft.com/office/officeart/2005/8/layout/vList5"/>
    <dgm:cxn modelId="{35D60D5E-143E-42E4-977A-79033D8CCE93}" type="presParOf" srcId="{6D2B2344-0E01-44E7-B15A-CDC4532352A1}" destId="{DCE4829E-F803-4337-B7C3-573371FFCB54}" srcOrd="4" destOrd="0" presId="urn:microsoft.com/office/officeart/2005/8/layout/vList5"/>
    <dgm:cxn modelId="{7105CDFA-6937-446F-8729-DEA16F3D4AD5}" type="presParOf" srcId="{DCE4829E-F803-4337-B7C3-573371FFCB54}" destId="{7985BD6F-3876-4ED9-94C8-9DA24E3BFB33}" srcOrd="0" destOrd="0" presId="urn:microsoft.com/office/officeart/2005/8/layout/vList5"/>
    <dgm:cxn modelId="{C5DE0065-A070-4570-B954-4BA61CAF464D}" type="presParOf" srcId="{DCE4829E-F803-4337-B7C3-573371FFCB54}" destId="{D5A6B896-62AC-457C-881A-C00E3C3CC961}" srcOrd="1" destOrd="0" presId="urn:microsoft.com/office/officeart/2005/8/layout/vList5"/>
    <dgm:cxn modelId="{FD8FA17F-7A41-4042-AF45-059A763AA738}" type="presParOf" srcId="{6D2B2344-0E01-44E7-B15A-CDC4532352A1}" destId="{757FAAD9-69E9-402A-BA8F-BFE31C627F40}" srcOrd="5" destOrd="0" presId="urn:microsoft.com/office/officeart/2005/8/layout/vList5"/>
    <dgm:cxn modelId="{B247A8AD-2D40-43DC-BFA8-F9E327040988}" type="presParOf" srcId="{6D2B2344-0E01-44E7-B15A-CDC4532352A1}" destId="{83F59700-C421-418D-BC7E-65CF866A6798}" srcOrd="6" destOrd="0" presId="urn:microsoft.com/office/officeart/2005/8/layout/vList5"/>
    <dgm:cxn modelId="{74A02655-DE60-4238-BE66-29366377B2D2}" type="presParOf" srcId="{83F59700-C421-418D-BC7E-65CF866A6798}" destId="{BABF937C-7B3C-4613-8850-A4FAD3CBC09D}" srcOrd="0" destOrd="0" presId="urn:microsoft.com/office/officeart/2005/8/layout/vList5"/>
    <dgm:cxn modelId="{4E508B1F-99AA-4855-8E02-9B01D9B9B200}" type="presParOf" srcId="{83F59700-C421-418D-BC7E-65CF866A6798}" destId="{66820ECD-5B8E-4987-A8F7-E6E0975A5017}" srcOrd="1" destOrd="0" presId="urn:microsoft.com/office/officeart/2005/8/layout/vList5"/>
    <dgm:cxn modelId="{4FA9C886-3755-4D4A-B8F2-1751B4B51862}" type="presParOf" srcId="{6D2B2344-0E01-44E7-B15A-CDC4532352A1}" destId="{70DB7477-7E31-4AD1-96CE-B3829E3130E6}" srcOrd="7" destOrd="0" presId="urn:microsoft.com/office/officeart/2005/8/layout/vList5"/>
    <dgm:cxn modelId="{2832F3C4-03BF-47A5-8F2F-0828D26303C6}" type="presParOf" srcId="{6D2B2344-0E01-44E7-B15A-CDC4532352A1}" destId="{5AEFD0C2-4A7E-4B45-8846-F71562E21DCB}" srcOrd="8" destOrd="0" presId="urn:microsoft.com/office/officeart/2005/8/layout/vList5"/>
    <dgm:cxn modelId="{93FFC3B9-A1BD-4A13-96EC-78B6C85279D1}" type="presParOf" srcId="{5AEFD0C2-4A7E-4B45-8846-F71562E21DCB}" destId="{BEF14FE8-7DDB-4102-ADF3-64A99C8685BD}" srcOrd="0" destOrd="0" presId="urn:microsoft.com/office/officeart/2005/8/layout/vList5"/>
    <dgm:cxn modelId="{E2437764-E82C-4D4B-B485-2C29C3FD14D7}" type="presParOf" srcId="{5AEFD0C2-4A7E-4B45-8846-F71562E21DCB}" destId="{3E708D84-0835-46BE-A8F1-36235E6BFECB}" srcOrd="1" destOrd="0" presId="urn:microsoft.com/office/officeart/2005/8/layout/vList5"/>
    <dgm:cxn modelId="{CD7D1A0E-93CC-4D36-9466-8EEBEB8D9ED0}" type="presParOf" srcId="{6D2B2344-0E01-44E7-B15A-CDC4532352A1}" destId="{7EF227D9-7184-41F7-AB00-4E093219A6B4}" srcOrd="9" destOrd="0" presId="urn:microsoft.com/office/officeart/2005/8/layout/vList5"/>
    <dgm:cxn modelId="{BF9336EC-8DFF-4ECB-81E8-18A1BD566C76}" type="presParOf" srcId="{6D2B2344-0E01-44E7-B15A-CDC4532352A1}" destId="{12294F9D-4CD0-45D0-989F-3D8C1D2943CB}" srcOrd="10" destOrd="0" presId="urn:microsoft.com/office/officeart/2005/8/layout/vList5"/>
    <dgm:cxn modelId="{2F67D99D-F175-49AF-90DD-9EDCFEC0DB40}" type="presParOf" srcId="{12294F9D-4CD0-45D0-989F-3D8C1D2943CB}" destId="{0A566347-B97D-4C15-811A-8FB861CC7309}" srcOrd="0" destOrd="0" presId="urn:microsoft.com/office/officeart/2005/8/layout/vList5"/>
    <dgm:cxn modelId="{AE895669-391D-4C62-AF1F-B47B68102954}" type="presParOf" srcId="{12294F9D-4CD0-45D0-989F-3D8C1D2943CB}" destId="{DE8028A6-0233-45E1-A8E5-6D4B34BA4C7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DE525C-3D2D-44EA-A7CB-1D65AAE47C3C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77E6D76-F214-4ECD-8AEF-DF44647B8152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Exponents 00000000000 and 11111111111 reserved</a:t>
          </a:r>
        </a:p>
      </dgm:t>
    </dgm:pt>
    <dgm:pt modelId="{02953742-265E-4941-BFDC-2BAE8A5A5579}" type="parTrans" cxnId="{E9325EB5-2CCF-4D51-849D-D8BB2FFF81A6}">
      <dgm:prSet/>
      <dgm:spPr/>
      <dgm:t>
        <a:bodyPr/>
        <a:lstStyle/>
        <a:p>
          <a:endParaRPr lang="en-US"/>
        </a:p>
      </dgm:t>
    </dgm:pt>
    <dgm:pt modelId="{6A1F0DAE-0303-437D-A43A-0E89E92847D6}" type="sibTrans" cxnId="{E9325EB5-2CCF-4D51-849D-D8BB2FFF81A6}">
      <dgm:prSet/>
      <dgm:spPr/>
      <dgm:t>
        <a:bodyPr/>
        <a:lstStyle/>
        <a:p>
          <a:endParaRPr lang="en-US"/>
        </a:p>
      </dgm:t>
    </dgm:pt>
    <dgm:pt modelId="{0A695861-CCD3-4F2F-8274-CAB113F8BAA7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Smallest value</a:t>
          </a:r>
        </a:p>
      </dgm:t>
    </dgm:pt>
    <dgm:pt modelId="{524EA6C3-78A2-4C47-9B92-6E05684BEB28}" type="parTrans" cxnId="{8382E993-9C5D-4064-B133-4CE2A572EE1F}">
      <dgm:prSet/>
      <dgm:spPr/>
      <dgm:t>
        <a:bodyPr/>
        <a:lstStyle/>
        <a:p>
          <a:endParaRPr lang="en-US"/>
        </a:p>
      </dgm:t>
    </dgm:pt>
    <dgm:pt modelId="{812A6715-FAAA-41FB-8CBA-BEDC9ED937B8}" type="sibTrans" cxnId="{8382E993-9C5D-4064-B133-4CE2A572EE1F}">
      <dgm:prSet/>
      <dgm:spPr/>
      <dgm:t>
        <a:bodyPr/>
        <a:lstStyle/>
        <a:p>
          <a:endParaRPr lang="en-US"/>
        </a:p>
      </dgm:t>
    </dgm:pt>
    <dgm:pt modelId="{F3F8E1EB-AAB2-42EA-830B-C33A0F112BF9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Exponent: 00000000001</a:t>
          </a:r>
          <a:br>
            <a:rPr lang="en-US" dirty="0"/>
          </a:b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actual exponent = 1 – 1023 = –1022</a:t>
          </a:r>
        </a:p>
      </dgm:t>
    </dgm:pt>
    <dgm:pt modelId="{407D3025-9D6B-4061-AA0C-7D7161098499}" type="parTrans" cxnId="{E630BA9E-8244-48AA-BB25-C964422AC965}">
      <dgm:prSet/>
      <dgm:spPr/>
      <dgm:t>
        <a:bodyPr/>
        <a:lstStyle/>
        <a:p>
          <a:endParaRPr lang="en-US"/>
        </a:p>
      </dgm:t>
    </dgm:pt>
    <dgm:pt modelId="{7A6B42DA-2371-4EBD-BD4E-E9F6038C01BA}" type="sibTrans" cxnId="{E630BA9E-8244-48AA-BB25-C964422AC965}">
      <dgm:prSet/>
      <dgm:spPr/>
      <dgm:t>
        <a:bodyPr/>
        <a:lstStyle/>
        <a:p>
          <a:endParaRPr lang="en-US"/>
        </a:p>
      </dgm:t>
    </dgm:pt>
    <dgm:pt modelId="{5D9CC33A-DE0C-4695-8C85-52EE4275519F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Fraction: 000…00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significand = 1.0</a:t>
          </a:r>
        </a:p>
      </dgm:t>
    </dgm:pt>
    <dgm:pt modelId="{ADD6EB9B-08BB-4EBB-8B19-1D0D78CF63B3}" type="parTrans" cxnId="{2824D027-6B34-4993-AFEA-2D62800D22E1}">
      <dgm:prSet/>
      <dgm:spPr/>
      <dgm:t>
        <a:bodyPr/>
        <a:lstStyle/>
        <a:p>
          <a:endParaRPr lang="en-US"/>
        </a:p>
      </dgm:t>
    </dgm:pt>
    <dgm:pt modelId="{F1BF28B9-5A5D-4103-AC01-B0AAAF42AB14}" type="sibTrans" cxnId="{2824D027-6B34-4993-AFEA-2D62800D22E1}">
      <dgm:prSet/>
      <dgm:spPr/>
      <dgm:t>
        <a:bodyPr/>
        <a:lstStyle/>
        <a:p>
          <a:endParaRPr lang="en-US"/>
        </a:p>
      </dgm:t>
    </dgm:pt>
    <dgm:pt modelId="{ED4437B8-81B0-456A-ACE6-EE951BF2697D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±1.0 × 2</a:t>
          </a:r>
          <a:r>
            <a:rPr lang="en-US" baseline="30000" dirty="0"/>
            <a:t>–1022</a:t>
          </a:r>
          <a:r>
            <a:rPr lang="en-US" dirty="0"/>
            <a:t> ≈ ±2.2 × 10</a:t>
          </a:r>
          <a:r>
            <a:rPr lang="en-US" baseline="30000" dirty="0"/>
            <a:t>–308</a:t>
          </a:r>
          <a:endParaRPr lang="en-US" dirty="0"/>
        </a:p>
      </dgm:t>
    </dgm:pt>
    <dgm:pt modelId="{10510687-FDBD-4BAC-B039-4E190BB586D1}" type="parTrans" cxnId="{AD8DDF90-F721-4B5A-AD2A-9ED934926462}">
      <dgm:prSet/>
      <dgm:spPr/>
      <dgm:t>
        <a:bodyPr/>
        <a:lstStyle/>
        <a:p>
          <a:endParaRPr lang="en-US"/>
        </a:p>
      </dgm:t>
    </dgm:pt>
    <dgm:pt modelId="{C95A9024-F864-4463-ACC8-C2F4AC9EE66E}" type="sibTrans" cxnId="{AD8DDF90-F721-4B5A-AD2A-9ED934926462}">
      <dgm:prSet/>
      <dgm:spPr/>
      <dgm:t>
        <a:bodyPr/>
        <a:lstStyle/>
        <a:p>
          <a:endParaRPr lang="en-US"/>
        </a:p>
      </dgm:t>
    </dgm:pt>
    <dgm:pt modelId="{490261A9-CF44-48AF-B104-462342EB3A4D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Largest value</a:t>
          </a:r>
        </a:p>
      </dgm:t>
    </dgm:pt>
    <dgm:pt modelId="{0C28F030-6846-4B63-9974-7CBF676DAEED}" type="parTrans" cxnId="{49FB35AC-FD1C-4951-BBA6-A2A100D75104}">
      <dgm:prSet/>
      <dgm:spPr/>
      <dgm:t>
        <a:bodyPr/>
        <a:lstStyle/>
        <a:p>
          <a:endParaRPr lang="en-US"/>
        </a:p>
      </dgm:t>
    </dgm:pt>
    <dgm:pt modelId="{B45FF289-BD0E-4A3A-B41E-676E2DF0A88E}" type="sibTrans" cxnId="{49FB35AC-FD1C-4951-BBA6-A2A100D75104}">
      <dgm:prSet/>
      <dgm:spPr/>
      <dgm:t>
        <a:bodyPr/>
        <a:lstStyle/>
        <a:p>
          <a:endParaRPr lang="en-US"/>
        </a:p>
      </dgm:t>
    </dgm:pt>
    <dgm:pt modelId="{F7395F07-45B4-4BBE-9FB9-0C4AA9E089E4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exponent: 11111111110</a:t>
          </a:r>
          <a:br>
            <a:rPr lang="en-US" dirty="0"/>
          </a:b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actual exponent = 2046 – 1023 = +1023</a:t>
          </a:r>
        </a:p>
      </dgm:t>
    </dgm:pt>
    <dgm:pt modelId="{46F5A079-477A-4666-88AC-9CA70C26985D}" type="parTrans" cxnId="{6B04B9C5-E31A-426A-A1E6-F53A603284BF}">
      <dgm:prSet/>
      <dgm:spPr/>
      <dgm:t>
        <a:bodyPr/>
        <a:lstStyle/>
        <a:p>
          <a:endParaRPr lang="en-US"/>
        </a:p>
      </dgm:t>
    </dgm:pt>
    <dgm:pt modelId="{0D55B9F9-951F-4A94-A0B3-D89A0C79E14A}" type="sibTrans" cxnId="{6B04B9C5-E31A-426A-A1E6-F53A603284BF}">
      <dgm:prSet/>
      <dgm:spPr/>
      <dgm:t>
        <a:bodyPr/>
        <a:lstStyle/>
        <a:p>
          <a:endParaRPr lang="en-US"/>
        </a:p>
      </dgm:t>
    </dgm:pt>
    <dgm:pt modelId="{26410932-83F7-4BC7-AED5-DD507C87FF00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Fraction: 111…11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significand ≈ 2.0</a:t>
          </a:r>
        </a:p>
      </dgm:t>
    </dgm:pt>
    <dgm:pt modelId="{4330B6DE-10D3-45BD-AD68-046A84D95438}" type="parTrans" cxnId="{31EF32AF-4892-45D4-9CF3-2B1F47DDC95C}">
      <dgm:prSet/>
      <dgm:spPr/>
      <dgm:t>
        <a:bodyPr/>
        <a:lstStyle/>
        <a:p>
          <a:endParaRPr lang="en-US"/>
        </a:p>
      </dgm:t>
    </dgm:pt>
    <dgm:pt modelId="{29E152D9-0EF2-419A-BB81-10863AFADF91}" type="sibTrans" cxnId="{31EF32AF-4892-45D4-9CF3-2B1F47DDC95C}">
      <dgm:prSet/>
      <dgm:spPr/>
      <dgm:t>
        <a:bodyPr/>
        <a:lstStyle/>
        <a:p>
          <a:endParaRPr lang="en-US"/>
        </a:p>
      </dgm:t>
    </dgm:pt>
    <dgm:pt modelId="{50E685AA-A091-4EBB-9F04-7D407989BF1A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±2.0 × 2</a:t>
          </a:r>
          <a:r>
            <a:rPr lang="en-US" baseline="30000" dirty="0"/>
            <a:t>+1023</a:t>
          </a:r>
          <a:r>
            <a:rPr lang="en-US" dirty="0"/>
            <a:t> ≈ ±1.8 × 10</a:t>
          </a:r>
          <a:r>
            <a:rPr lang="en-US" baseline="30000" dirty="0"/>
            <a:t>+308</a:t>
          </a:r>
          <a:endParaRPr lang="en-US" dirty="0"/>
        </a:p>
      </dgm:t>
    </dgm:pt>
    <dgm:pt modelId="{EC3F9C71-B245-497D-A25C-91FE7DF04092}" type="parTrans" cxnId="{6565FB2C-4367-45B8-B0BD-8F3F38A8F63E}">
      <dgm:prSet/>
      <dgm:spPr/>
      <dgm:t>
        <a:bodyPr/>
        <a:lstStyle/>
        <a:p>
          <a:endParaRPr lang="en-US"/>
        </a:p>
      </dgm:t>
    </dgm:pt>
    <dgm:pt modelId="{61FAD60E-1ACE-4ABE-9665-0AADF6E3282D}" type="sibTrans" cxnId="{6565FB2C-4367-45B8-B0BD-8F3F38A8F63E}">
      <dgm:prSet/>
      <dgm:spPr/>
      <dgm:t>
        <a:bodyPr/>
        <a:lstStyle/>
        <a:p>
          <a:endParaRPr lang="en-US"/>
        </a:p>
      </dgm:t>
    </dgm:pt>
    <dgm:pt modelId="{52E16C98-405E-4B9D-9998-C1E26B29BEA4}" type="pres">
      <dgm:prSet presAssocID="{02DE525C-3D2D-44EA-A7CB-1D65AAE47C3C}" presName="Name0" presStyleCnt="0">
        <dgm:presLayoutVars>
          <dgm:dir/>
          <dgm:animLvl val="lvl"/>
          <dgm:resizeHandles val="exact"/>
        </dgm:presLayoutVars>
      </dgm:prSet>
      <dgm:spPr/>
    </dgm:pt>
    <dgm:pt modelId="{082FC772-6032-41DA-8477-307C2DC10253}" type="pres">
      <dgm:prSet presAssocID="{777E6D76-F214-4ECD-8AEF-DF44647B8152}" presName="linNode" presStyleCnt="0"/>
      <dgm:spPr/>
    </dgm:pt>
    <dgm:pt modelId="{D17920CD-6433-4D46-A2F9-59482F7FFE35}" type="pres">
      <dgm:prSet presAssocID="{777E6D76-F214-4ECD-8AEF-DF44647B8152}" presName="parentText" presStyleLbl="node1" presStyleIdx="0" presStyleCnt="3" custScaleX="277778" custScaleY="53534">
        <dgm:presLayoutVars>
          <dgm:chMax val="1"/>
          <dgm:bulletEnabled val="1"/>
        </dgm:presLayoutVars>
      </dgm:prSet>
      <dgm:spPr/>
    </dgm:pt>
    <dgm:pt modelId="{C9EC2B39-BB67-4A97-9BDA-F30ADCA90CBB}" type="pres">
      <dgm:prSet presAssocID="{6A1F0DAE-0303-437D-A43A-0E89E92847D6}" presName="sp" presStyleCnt="0"/>
      <dgm:spPr/>
    </dgm:pt>
    <dgm:pt modelId="{832E22BF-2C45-47E6-87A0-77815910F0ED}" type="pres">
      <dgm:prSet presAssocID="{0A695861-CCD3-4F2F-8274-CAB113F8BAA7}" presName="linNode" presStyleCnt="0"/>
      <dgm:spPr/>
    </dgm:pt>
    <dgm:pt modelId="{566A3ED4-17B1-43DE-AE20-ABF14674C83E}" type="pres">
      <dgm:prSet presAssocID="{0A695861-CCD3-4F2F-8274-CAB113F8BAA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1F82960-A79C-4FAB-82BD-05052FF53A86}" type="pres">
      <dgm:prSet presAssocID="{0A695861-CCD3-4F2F-8274-CAB113F8BAA7}" presName="descendantText" presStyleLbl="alignAccFollowNode1" presStyleIdx="0" presStyleCnt="2">
        <dgm:presLayoutVars>
          <dgm:bulletEnabled val="1"/>
        </dgm:presLayoutVars>
      </dgm:prSet>
      <dgm:spPr/>
    </dgm:pt>
    <dgm:pt modelId="{21C8A930-CFE8-4638-8407-452464FF63CA}" type="pres">
      <dgm:prSet presAssocID="{812A6715-FAAA-41FB-8CBA-BEDC9ED937B8}" presName="sp" presStyleCnt="0"/>
      <dgm:spPr/>
    </dgm:pt>
    <dgm:pt modelId="{8F1300EB-1B69-45FA-83A5-344B7AD89590}" type="pres">
      <dgm:prSet presAssocID="{490261A9-CF44-48AF-B104-462342EB3A4D}" presName="linNode" presStyleCnt="0"/>
      <dgm:spPr/>
    </dgm:pt>
    <dgm:pt modelId="{F038B1A2-21DB-4D54-964D-97E013AC6B09}" type="pres">
      <dgm:prSet presAssocID="{490261A9-CF44-48AF-B104-462342EB3A4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49A6D4B-1261-4685-8686-900A6553305A}" type="pres">
      <dgm:prSet presAssocID="{490261A9-CF44-48AF-B104-462342EB3A4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2824D027-6B34-4993-AFEA-2D62800D22E1}" srcId="{0A695861-CCD3-4F2F-8274-CAB113F8BAA7}" destId="{5D9CC33A-DE0C-4695-8C85-52EE4275519F}" srcOrd="1" destOrd="0" parTransId="{ADD6EB9B-08BB-4EBB-8B19-1D0D78CF63B3}" sibTransId="{F1BF28B9-5A5D-4103-AC01-B0AAAF42AB14}"/>
    <dgm:cxn modelId="{6565FB2C-4367-45B8-B0BD-8F3F38A8F63E}" srcId="{490261A9-CF44-48AF-B104-462342EB3A4D}" destId="{50E685AA-A091-4EBB-9F04-7D407989BF1A}" srcOrd="2" destOrd="0" parTransId="{EC3F9C71-B245-497D-A25C-91FE7DF04092}" sibTransId="{61FAD60E-1ACE-4ABE-9665-0AADF6E3282D}"/>
    <dgm:cxn modelId="{06649D3C-6CF9-454D-9A17-53198968C061}" type="presOf" srcId="{5D9CC33A-DE0C-4695-8C85-52EE4275519F}" destId="{E1F82960-A79C-4FAB-82BD-05052FF53A86}" srcOrd="0" destOrd="1" presId="urn:microsoft.com/office/officeart/2005/8/layout/vList5"/>
    <dgm:cxn modelId="{F0D5E640-6A21-4681-A947-E07A2723A043}" type="presOf" srcId="{0A695861-CCD3-4F2F-8274-CAB113F8BAA7}" destId="{566A3ED4-17B1-43DE-AE20-ABF14674C83E}" srcOrd="0" destOrd="0" presId="urn:microsoft.com/office/officeart/2005/8/layout/vList5"/>
    <dgm:cxn modelId="{27B68644-CF9C-4D6A-98C1-863555196399}" type="presOf" srcId="{50E685AA-A091-4EBB-9F04-7D407989BF1A}" destId="{049A6D4B-1261-4685-8686-900A6553305A}" srcOrd="0" destOrd="2" presId="urn:microsoft.com/office/officeart/2005/8/layout/vList5"/>
    <dgm:cxn modelId="{7E603965-0D74-4DBF-90A8-57416146FD4A}" type="presOf" srcId="{F7395F07-45B4-4BBE-9FB9-0C4AA9E089E4}" destId="{049A6D4B-1261-4685-8686-900A6553305A}" srcOrd="0" destOrd="0" presId="urn:microsoft.com/office/officeart/2005/8/layout/vList5"/>
    <dgm:cxn modelId="{5794F268-AFD9-430E-BF87-E51DB58F90C2}" type="presOf" srcId="{777E6D76-F214-4ECD-8AEF-DF44647B8152}" destId="{D17920CD-6433-4D46-A2F9-59482F7FFE35}" srcOrd="0" destOrd="0" presId="urn:microsoft.com/office/officeart/2005/8/layout/vList5"/>
    <dgm:cxn modelId="{BB984D6F-3F02-4CF7-A293-6E48DCF003D6}" type="presOf" srcId="{490261A9-CF44-48AF-B104-462342EB3A4D}" destId="{F038B1A2-21DB-4D54-964D-97E013AC6B09}" srcOrd="0" destOrd="0" presId="urn:microsoft.com/office/officeart/2005/8/layout/vList5"/>
    <dgm:cxn modelId="{700EBD7D-60A8-4E9F-AA5E-37DC34501CF4}" type="presOf" srcId="{ED4437B8-81B0-456A-ACE6-EE951BF2697D}" destId="{E1F82960-A79C-4FAB-82BD-05052FF53A86}" srcOrd="0" destOrd="2" presId="urn:microsoft.com/office/officeart/2005/8/layout/vList5"/>
    <dgm:cxn modelId="{AD8DDF90-F721-4B5A-AD2A-9ED934926462}" srcId="{0A695861-CCD3-4F2F-8274-CAB113F8BAA7}" destId="{ED4437B8-81B0-456A-ACE6-EE951BF2697D}" srcOrd="2" destOrd="0" parTransId="{10510687-FDBD-4BAC-B039-4E190BB586D1}" sibTransId="{C95A9024-F864-4463-ACC8-C2F4AC9EE66E}"/>
    <dgm:cxn modelId="{8382E993-9C5D-4064-B133-4CE2A572EE1F}" srcId="{02DE525C-3D2D-44EA-A7CB-1D65AAE47C3C}" destId="{0A695861-CCD3-4F2F-8274-CAB113F8BAA7}" srcOrd="1" destOrd="0" parTransId="{524EA6C3-78A2-4C47-9B92-6E05684BEB28}" sibTransId="{812A6715-FAAA-41FB-8CBA-BEDC9ED937B8}"/>
    <dgm:cxn modelId="{E630BA9E-8244-48AA-BB25-C964422AC965}" srcId="{0A695861-CCD3-4F2F-8274-CAB113F8BAA7}" destId="{F3F8E1EB-AAB2-42EA-830B-C33A0F112BF9}" srcOrd="0" destOrd="0" parTransId="{407D3025-9D6B-4061-AA0C-7D7161098499}" sibTransId="{7A6B42DA-2371-4EBD-BD4E-E9F6038C01BA}"/>
    <dgm:cxn modelId="{49FB35AC-FD1C-4951-BBA6-A2A100D75104}" srcId="{02DE525C-3D2D-44EA-A7CB-1D65AAE47C3C}" destId="{490261A9-CF44-48AF-B104-462342EB3A4D}" srcOrd="2" destOrd="0" parTransId="{0C28F030-6846-4B63-9974-7CBF676DAEED}" sibTransId="{B45FF289-BD0E-4A3A-B41E-676E2DF0A88E}"/>
    <dgm:cxn modelId="{31EF32AF-4892-45D4-9CF3-2B1F47DDC95C}" srcId="{490261A9-CF44-48AF-B104-462342EB3A4D}" destId="{26410932-83F7-4BC7-AED5-DD507C87FF00}" srcOrd="1" destOrd="0" parTransId="{4330B6DE-10D3-45BD-AD68-046A84D95438}" sibTransId="{29E152D9-0EF2-419A-BB81-10863AFADF91}"/>
    <dgm:cxn modelId="{E7058AAF-A127-4322-A980-A79262FAD6E7}" type="presOf" srcId="{02DE525C-3D2D-44EA-A7CB-1D65AAE47C3C}" destId="{52E16C98-405E-4B9D-9998-C1E26B29BEA4}" srcOrd="0" destOrd="0" presId="urn:microsoft.com/office/officeart/2005/8/layout/vList5"/>
    <dgm:cxn modelId="{E9325EB5-2CCF-4D51-849D-D8BB2FFF81A6}" srcId="{02DE525C-3D2D-44EA-A7CB-1D65AAE47C3C}" destId="{777E6D76-F214-4ECD-8AEF-DF44647B8152}" srcOrd="0" destOrd="0" parTransId="{02953742-265E-4941-BFDC-2BAE8A5A5579}" sibTransId="{6A1F0DAE-0303-437D-A43A-0E89E92847D6}"/>
    <dgm:cxn modelId="{CF5666C5-6AE6-4C1E-AC9B-28601B839358}" type="presOf" srcId="{26410932-83F7-4BC7-AED5-DD507C87FF00}" destId="{049A6D4B-1261-4685-8686-900A6553305A}" srcOrd="0" destOrd="1" presId="urn:microsoft.com/office/officeart/2005/8/layout/vList5"/>
    <dgm:cxn modelId="{6B04B9C5-E31A-426A-A1E6-F53A603284BF}" srcId="{490261A9-CF44-48AF-B104-462342EB3A4D}" destId="{F7395F07-45B4-4BBE-9FB9-0C4AA9E089E4}" srcOrd="0" destOrd="0" parTransId="{46F5A079-477A-4666-88AC-9CA70C26985D}" sibTransId="{0D55B9F9-951F-4A94-A0B3-D89A0C79E14A}"/>
    <dgm:cxn modelId="{1F8D83F2-EE28-4B3B-B16A-DFBBA9799E6E}" type="presOf" srcId="{F3F8E1EB-AAB2-42EA-830B-C33A0F112BF9}" destId="{E1F82960-A79C-4FAB-82BD-05052FF53A86}" srcOrd="0" destOrd="0" presId="urn:microsoft.com/office/officeart/2005/8/layout/vList5"/>
    <dgm:cxn modelId="{396A515C-C407-44CD-96B8-D71A07FF9173}" type="presParOf" srcId="{52E16C98-405E-4B9D-9998-C1E26B29BEA4}" destId="{082FC772-6032-41DA-8477-307C2DC10253}" srcOrd="0" destOrd="0" presId="urn:microsoft.com/office/officeart/2005/8/layout/vList5"/>
    <dgm:cxn modelId="{A8527138-93CA-4A7F-8218-EA57269BC09C}" type="presParOf" srcId="{082FC772-6032-41DA-8477-307C2DC10253}" destId="{D17920CD-6433-4D46-A2F9-59482F7FFE35}" srcOrd="0" destOrd="0" presId="urn:microsoft.com/office/officeart/2005/8/layout/vList5"/>
    <dgm:cxn modelId="{FD83E42D-E5D7-41A2-BC2F-593DE43A4E38}" type="presParOf" srcId="{52E16C98-405E-4B9D-9998-C1E26B29BEA4}" destId="{C9EC2B39-BB67-4A97-9BDA-F30ADCA90CBB}" srcOrd="1" destOrd="0" presId="urn:microsoft.com/office/officeart/2005/8/layout/vList5"/>
    <dgm:cxn modelId="{39AA9C7C-EB98-4CF4-B70A-3449FC7BD834}" type="presParOf" srcId="{52E16C98-405E-4B9D-9998-C1E26B29BEA4}" destId="{832E22BF-2C45-47E6-87A0-77815910F0ED}" srcOrd="2" destOrd="0" presId="urn:microsoft.com/office/officeart/2005/8/layout/vList5"/>
    <dgm:cxn modelId="{C2038740-7ED7-4C98-A943-3CF323246658}" type="presParOf" srcId="{832E22BF-2C45-47E6-87A0-77815910F0ED}" destId="{566A3ED4-17B1-43DE-AE20-ABF14674C83E}" srcOrd="0" destOrd="0" presId="urn:microsoft.com/office/officeart/2005/8/layout/vList5"/>
    <dgm:cxn modelId="{309A29DE-2E29-419A-80C5-7FA160B8F5D0}" type="presParOf" srcId="{832E22BF-2C45-47E6-87A0-77815910F0ED}" destId="{E1F82960-A79C-4FAB-82BD-05052FF53A86}" srcOrd="1" destOrd="0" presId="urn:microsoft.com/office/officeart/2005/8/layout/vList5"/>
    <dgm:cxn modelId="{FF6583E6-D048-4174-B0FD-120CBDA4F1DB}" type="presParOf" srcId="{52E16C98-405E-4B9D-9998-C1E26B29BEA4}" destId="{21C8A930-CFE8-4638-8407-452464FF63CA}" srcOrd="3" destOrd="0" presId="urn:microsoft.com/office/officeart/2005/8/layout/vList5"/>
    <dgm:cxn modelId="{878EF6ED-7AF1-480F-898C-E34586DA49CD}" type="presParOf" srcId="{52E16C98-405E-4B9D-9998-C1E26B29BEA4}" destId="{8F1300EB-1B69-45FA-83A5-344B7AD89590}" srcOrd="4" destOrd="0" presId="urn:microsoft.com/office/officeart/2005/8/layout/vList5"/>
    <dgm:cxn modelId="{A223C06D-52D1-411D-B5E4-18AB20116B98}" type="presParOf" srcId="{8F1300EB-1B69-45FA-83A5-344B7AD89590}" destId="{F038B1A2-21DB-4D54-964D-97E013AC6B09}" srcOrd="0" destOrd="0" presId="urn:microsoft.com/office/officeart/2005/8/layout/vList5"/>
    <dgm:cxn modelId="{3F8F146B-6927-42A0-AAE7-7CD621190A14}" type="presParOf" srcId="{8F1300EB-1B69-45FA-83A5-344B7AD89590}" destId="{049A6D4B-1261-4685-8686-900A6553305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DE525C-3D2D-44EA-A7CB-1D65AAE47C3C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A695861-CCD3-4F2F-8274-CAB113F8BAA7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Smallest denormalized value</a:t>
          </a:r>
        </a:p>
      </dgm:t>
    </dgm:pt>
    <dgm:pt modelId="{524EA6C3-78A2-4C47-9B92-6E05684BEB28}" type="parTrans" cxnId="{8382E993-9C5D-4064-B133-4CE2A572EE1F}">
      <dgm:prSet/>
      <dgm:spPr/>
      <dgm:t>
        <a:bodyPr/>
        <a:lstStyle/>
        <a:p>
          <a:endParaRPr lang="en-US"/>
        </a:p>
      </dgm:t>
    </dgm:pt>
    <dgm:pt modelId="{812A6715-FAAA-41FB-8CBA-BEDC9ED937B8}" type="sibTrans" cxnId="{8382E993-9C5D-4064-B133-4CE2A572EE1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3F8E1EB-AAB2-42EA-830B-C33A0F112BF9}">
          <dgm:prSet/>
          <dgm:spPr>
            <a:solidFill>
              <a:schemeClr val="accent1">
                <a:lumMod val="20000"/>
                <a:lumOff val="80000"/>
                <a:alpha val="90000"/>
              </a:schemeClr>
            </a:solidFill>
          </dgm:spPr>
          <dgm:t>
            <a:bodyPr/>
            <a:lstStyle/>
            <a:p>
              <a:r>
                <a:rPr lang="en-GB" dirty="0"/>
                <a:t>Single precision: </a:t>
              </a:r>
              <a14:m>
                <m:oMath xmlns:m="http://schemas.openxmlformats.org/officeDocument/2006/math">
                  <m:sSup>
                    <m:sSupPr>
                      <m:ctrlPr>
                        <a:rPr lang="en-GB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−23</m:t>
                          </m:r>
                        </m:sup>
                      </m:sSup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−126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1.4×10</m:t>
                      </m:r>
                    </m:e>
                    <m: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−45</m:t>
                      </m:r>
                    </m:sup>
                  </m:sSup>
                </m:oMath>
              </a14:m>
              <a:endParaRPr lang="en-US" dirty="0"/>
            </a:p>
          </dgm:t>
        </dgm:pt>
      </mc:Choice>
      <mc:Fallback xmlns="">
        <dgm:pt modelId="{F3F8E1EB-AAB2-42EA-830B-C33A0F112BF9}">
          <dgm:prSet/>
          <dgm:spPr>
            <a:solidFill>
              <a:schemeClr val="accent1">
                <a:lumMod val="20000"/>
                <a:lumOff val="80000"/>
                <a:alpha val="90000"/>
              </a:schemeClr>
            </a:solidFill>
          </dgm:spPr>
          <dgm:t>
            <a:bodyPr/>
            <a:lstStyle/>
            <a:p>
              <a:r>
                <a:rPr lang="en-GB" dirty="0"/>
                <a:t>Single precision: </a:t>
              </a:r>
              <a:r>
                <a:rPr lang="en-GB" i="0">
                  <a:latin typeface="Cambria Math" panose="02040503050406030204" pitchFamily="18" charset="0"/>
                </a:rPr>
                <a:t>〖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±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2^(−23)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×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2^(−126)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≈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1.4×10〗^(</a:t>
              </a:r>
              <a:r>
                <a:rPr lang="en-GB" b="0" i="0">
                  <a:latin typeface="Cambria Math" panose="02040503050406030204" pitchFamily="18" charset="0"/>
                </a:rPr>
                <a:t>−45)</a:t>
              </a:r>
              <a:endParaRPr lang="en-US" dirty="0"/>
            </a:p>
          </dgm:t>
        </dgm:pt>
      </mc:Fallback>
    </mc:AlternateContent>
    <dgm:pt modelId="{407D3025-9D6B-4061-AA0C-7D7161098499}" type="parTrans" cxnId="{E630BA9E-8244-48AA-BB25-C964422AC965}">
      <dgm:prSet/>
      <dgm:spPr/>
      <dgm:t>
        <a:bodyPr/>
        <a:lstStyle/>
        <a:p>
          <a:endParaRPr lang="en-US"/>
        </a:p>
      </dgm:t>
    </dgm:pt>
    <dgm:pt modelId="{7A6B42DA-2371-4EBD-BD4E-E9F6038C01BA}" type="sibTrans" cxnId="{E630BA9E-8244-48AA-BB25-C964422AC965}">
      <dgm:prSet/>
      <dgm:spPr/>
      <dgm:t>
        <a:bodyPr/>
        <a:lstStyle/>
        <a:p>
          <a:endParaRPr lang="en-US"/>
        </a:p>
      </dgm:t>
    </dgm:pt>
    <dgm:pt modelId="{490261A9-CF44-48AF-B104-462342EB3A4D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Largest denormalized value</a:t>
          </a:r>
        </a:p>
      </dgm:t>
    </dgm:pt>
    <dgm:pt modelId="{0C28F030-6846-4B63-9974-7CBF676DAEED}" type="parTrans" cxnId="{49FB35AC-FD1C-4951-BBA6-A2A100D75104}">
      <dgm:prSet/>
      <dgm:spPr/>
      <dgm:t>
        <a:bodyPr/>
        <a:lstStyle/>
        <a:p>
          <a:endParaRPr lang="en-US"/>
        </a:p>
      </dgm:t>
    </dgm:pt>
    <dgm:pt modelId="{B45FF289-BD0E-4A3A-B41E-676E2DF0A88E}" type="sibTrans" cxnId="{49FB35AC-FD1C-4951-BBA6-A2A100D7510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7395F07-45B4-4BBE-9FB9-0C4AA9E089E4}">
          <dgm:prSet/>
          <dgm:spPr>
            <a:solidFill>
              <a:schemeClr val="accent1">
                <a:lumMod val="20000"/>
                <a:lumOff val="80000"/>
                <a:alpha val="90000"/>
              </a:schemeClr>
            </a:solidFill>
          </dgm:spPr>
          <dgm:t>
            <a:bodyPr/>
            <a:lstStyle/>
            <a:p>
              <a:r>
                <a:rPr lang="en-GB" dirty="0"/>
                <a:t>Single precision: </a:t>
              </a:r>
              <a14:m>
                <m:oMath xmlns:m="http://schemas.openxmlformats.org/officeDocument/2006/math">
                  <m:sSup>
                    <m:sSupPr>
                      <m:ctrlPr>
                        <a:rPr lang="en-GB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−23</m:t>
                              </m:r>
                            </m:sup>
                          </m:s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−126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1.17×10</m:t>
                      </m:r>
                    </m:e>
                    <m: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−38</m:t>
                      </m:r>
                    </m:sup>
                  </m:sSup>
                </m:oMath>
              </a14:m>
              <a:endParaRPr lang="en-US" dirty="0"/>
            </a:p>
          </dgm:t>
        </dgm:pt>
      </mc:Choice>
      <mc:Fallback xmlns="">
        <dgm:pt modelId="{F7395F07-45B4-4BBE-9FB9-0C4AA9E089E4}">
          <dgm:prSet/>
          <dgm:spPr>
            <a:solidFill>
              <a:schemeClr val="accent1">
                <a:lumMod val="20000"/>
                <a:lumOff val="80000"/>
                <a:alpha val="90000"/>
              </a:schemeClr>
            </a:solidFill>
          </dgm:spPr>
          <dgm:t>
            <a:bodyPr/>
            <a:lstStyle/>
            <a:p>
              <a:r>
                <a:rPr lang="en-GB" dirty="0"/>
                <a:t>Single precision: </a:t>
              </a:r>
              <a:r>
                <a:rPr lang="en-GB" i="0">
                  <a:latin typeface="Cambria Math" panose="02040503050406030204" pitchFamily="18" charset="0"/>
                </a:rPr>
                <a:t>〖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±(1−2^(−23) )×2^(−126)≈±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1.17×10〗^(</a:t>
              </a:r>
              <a:r>
                <a:rPr lang="en-GB" b="0" i="0">
                  <a:latin typeface="Cambria Math" panose="02040503050406030204" pitchFamily="18" charset="0"/>
                </a:rPr>
                <a:t>−38)</a:t>
              </a:r>
              <a:endParaRPr lang="en-US" dirty="0"/>
            </a:p>
          </dgm:t>
        </dgm:pt>
      </mc:Fallback>
    </mc:AlternateContent>
    <dgm:pt modelId="{46F5A079-477A-4666-88AC-9CA70C26985D}" type="parTrans" cxnId="{6B04B9C5-E31A-426A-A1E6-F53A603284BF}">
      <dgm:prSet/>
      <dgm:spPr/>
      <dgm:t>
        <a:bodyPr/>
        <a:lstStyle/>
        <a:p>
          <a:endParaRPr lang="en-US"/>
        </a:p>
      </dgm:t>
    </dgm:pt>
    <dgm:pt modelId="{0D55B9F9-951F-4A94-A0B3-D89A0C79E14A}" type="sibTrans" cxnId="{6B04B9C5-E31A-426A-A1E6-F53A603284B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BB92741-D53C-4108-B606-B6C3D7FC0A21}">
          <dgm:prSet/>
          <dgm:spPr/>
          <dgm:t>
            <a:bodyPr/>
            <a:lstStyle/>
            <a:p>
              <a:r>
                <a:rPr lang="en-GB" dirty="0"/>
                <a:t>Double precision: </a:t>
              </a:r>
              <a14:m>
                <m:oMath xmlns:m="http://schemas.openxmlformats.org/officeDocument/2006/math">
                  <m:sSup>
                    <m:sSupPr>
                      <m:ctrlPr>
                        <a:rPr lang="en-GB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−52</m:t>
                          </m:r>
                        </m:sup>
                      </m:sSup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−1022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4.9×10</m:t>
                      </m:r>
                    </m:e>
                    <m: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−324</m:t>
                      </m:r>
                    </m:sup>
                  </m:sSup>
                </m:oMath>
              </a14:m>
              <a:endParaRPr lang="en-GB" dirty="0"/>
            </a:p>
          </dgm:t>
        </dgm:pt>
      </mc:Choice>
      <mc:Fallback xmlns="">
        <dgm:pt modelId="{7BB92741-D53C-4108-B606-B6C3D7FC0A21}">
          <dgm:prSet/>
          <dgm:spPr/>
          <dgm:t>
            <a:bodyPr/>
            <a:lstStyle/>
            <a:p>
              <a:r>
                <a:rPr lang="en-GB" dirty="0"/>
                <a:t>Double precision: </a:t>
              </a:r>
              <a:r>
                <a:rPr lang="en-GB" i="0">
                  <a:latin typeface="Cambria Math" panose="02040503050406030204" pitchFamily="18" charset="0"/>
                </a:rPr>
                <a:t>〖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±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2^(−52)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×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2^(−1022)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≈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4.9×10〗^(</a:t>
              </a:r>
              <a:r>
                <a:rPr lang="en-GB" b="0" i="0">
                  <a:latin typeface="Cambria Math" panose="02040503050406030204" pitchFamily="18" charset="0"/>
                </a:rPr>
                <a:t>−324)</a:t>
              </a:r>
              <a:endParaRPr lang="en-GB" dirty="0"/>
            </a:p>
          </dgm:t>
        </dgm:pt>
      </mc:Fallback>
    </mc:AlternateContent>
    <dgm:pt modelId="{9FEB1888-16DD-4660-B3D5-AC27920AA54A}" type="parTrans" cxnId="{6C768CD8-FA50-4726-95B5-2DA7C436C81E}">
      <dgm:prSet/>
      <dgm:spPr/>
      <dgm:t>
        <a:bodyPr/>
        <a:lstStyle/>
        <a:p>
          <a:endParaRPr lang="en-GB"/>
        </a:p>
      </dgm:t>
    </dgm:pt>
    <dgm:pt modelId="{6F46B338-9947-4EAE-9A40-30C58FEB5219}" type="sibTrans" cxnId="{6C768CD8-FA50-4726-95B5-2DA7C436C81E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450214FD-93D8-44F8-B4EF-C9E038091F19}">
          <dgm:prSet/>
          <dgm:spPr/>
          <dgm:t>
            <a:bodyPr/>
            <a:lstStyle/>
            <a:p>
              <a:r>
                <a:rPr lang="en-GB" dirty="0"/>
                <a:t>Double precision: </a:t>
              </a:r>
              <a14:m>
                <m:oMath xmlns:m="http://schemas.openxmlformats.org/officeDocument/2006/math">
                  <m:sSup>
                    <m:sSupPr>
                      <m:ctrlPr>
                        <a:rPr lang="en-GB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52</m:t>
                              </m:r>
                            </m:sup>
                          </m:s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022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2.22×10</m:t>
                      </m:r>
                    </m:e>
                    <m: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−308</m:t>
                      </m:r>
                    </m:sup>
                  </m:sSup>
                </m:oMath>
              </a14:m>
              <a:endParaRPr lang="en-GB"/>
            </a:p>
          </dgm:t>
        </dgm:pt>
      </mc:Choice>
      <mc:Fallback xmlns="">
        <dgm:pt modelId="{450214FD-93D8-44F8-B4EF-C9E038091F19}">
          <dgm:prSet/>
          <dgm:spPr/>
          <dgm:t>
            <a:bodyPr/>
            <a:lstStyle/>
            <a:p>
              <a:r>
                <a:rPr lang="en-GB" dirty="0"/>
                <a:t>Double precision: </a:t>
              </a:r>
              <a:r>
                <a:rPr lang="en-GB" i="0">
                  <a:latin typeface="Cambria Math" panose="02040503050406030204" pitchFamily="18" charset="0"/>
                </a:rPr>
                <a:t>〖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±(1−2^(−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52) )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×2^(−1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022)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≈±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2.22×10〗^(</a:t>
              </a:r>
              <a:r>
                <a:rPr lang="en-GB" b="0" i="0">
                  <a:latin typeface="Cambria Math" panose="02040503050406030204" pitchFamily="18" charset="0"/>
                </a:rPr>
                <a:t>−308)</a:t>
              </a:r>
              <a:endParaRPr lang="en-GB"/>
            </a:p>
          </dgm:t>
        </dgm:pt>
      </mc:Fallback>
    </mc:AlternateContent>
    <dgm:pt modelId="{14DCC95F-B91C-483D-9E11-1039C1B377D6}" type="parTrans" cxnId="{40C38C73-360B-4189-80B8-5668AA2D9733}">
      <dgm:prSet/>
      <dgm:spPr/>
      <dgm:t>
        <a:bodyPr/>
        <a:lstStyle/>
        <a:p>
          <a:endParaRPr lang="en-GB"/>
        </a:p>
      </dgm:t>
    </dgm:pt>
    <dgm:pt modelId="{8CB0030C-9E8B-421B-983C-5982B34DDAC0}" type="sibTrans" cxnId="{40C38C73-360B-4189-80B8-5668AA2D9733}">
      <dgm:prSet/>
      <dgm:spPr/>
      <dgm:t>
        <a:bodyPr/>
        <a:lstStyle/>
        <a:p>
          <a:endParaRPr lang="en-GB"/>
        </a:p>
      </dgm:t>
    </dgm:pt>
    <dgm:pt modelId="{52E16C98-405E-4B9D-9998-C1E26B29BEA4}" type="pres">
      <dgm:prSet presAssocID="{02DE525C-3D2D-44EA-A7CB-1D65AAE47C3C}" presName="Name0" presStyleCnt="0">
        <dgm:presLayoutVars>
          <dgm:dir/>
          <dgm:animLvl val="lvl"/>
          <dgm:resizeHandles val="exact"/>
        </dgm:presLayoutVars>
      </dgm:prSet>
      <dgm:spPr/>
    </dgm:pt>
    <dgm:pt modelId="{832E22BF-2C45-47E6-87A0-77815910F0ED}" type="pres">
      <dgm:prSet presAssocID="{0A695861-CCD3-4F2F-8274-CAB113F8BAA7}" presName="linNode" presStyleCnt="0"/>
      <dgm:spPr/>
    </dgm:pt>
    <dgm:pt modelId="{566A3ED4-17B1-43DE-AE20-ABF14674C83E}" type="pres">
      <dgm:prSet presAssocID="{0A695861-CCD3-4F2F-8274-CAB113F8BAA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1F82960-A79C-4FAB-82BD-05052FF53A86}" type="pres">
      <dgm:prSet presAssocID="{0A695861-CCD3-4F2F-8274-CAB113F8BAA7}" presName="descendantText" presStyleLbl="alignAccFollowNode1" presStyleIdx="0" presStyleCnt="2">
        <dgm:presLayoutVars>
          <dgm:bulletEnabled val="1"/>
        </dgm:presLayoutVars>
      </dgm:prSet>
      <dgm:spPr/>
    </dgm:pt>
    <dgm:pt modelId="{21C8A930-CFE8-4638-8407-452464FF63CA}" type="pres">
      <dgm:prSet presAssocID="{812A6715-FAAA-41FB-8CBA-BEDC9ED937B8}" presName="sp" presStyleCnt="0"/>
      <dgm:spPr/>
    </dgm:pt>
    <dgm:pt modelId="{8F1300EB-1B69-45FA-83A5-344B7AD89590}" type="pres">
      <dgm:prSet presAssocID="{490261A9-CF44-48AF-B104-462342EB3A4D}" presName="linNode" presStyleCnt="0"/>
      <dgm:spPr/>
    </dgm:pt>
    <dgm:pt modelId="{F038B1A2-21DB-4D54-964D-97E013AC6B09}" type="pres">
      <dgm:prSet presAssocID="{490261A9-CF44-48AF-B104-462342EB3A4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049A6D4B-1261-4685-8686-900A6553305A}" type="pres">
      <dgm:prSet presAssocID="{490261A9-CF44-48AF-B104-462342EB3A4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0D5E640-6A21-4681-A947-E07A2723A043}" type="presOf" srcId="{0A695861-CCD3-4F2F-8274-CAB113F8BAA7}" destId="{566A3ED4-17B1-43DE-AE20-ABF14674C83E}" srcOrd="0" destOrd="0" presId="urn:microsoft.com/office/officeart/2005/8/layout/vList5"/>
    <dgm:cxn modelId="{7E603965-0D74-4DBF-90A8-57416146FD4A}" type="presOf" srcId="{F7395F07-45B4-4BBE-9FB9-0C4AA9E089E4}" destId="{049A6D4B-1261-4685-8686-900A6553305A}" srcOrd="0" destOrd="0" presId="urn:microsoft.com/office/officeart/2005/8/layout/vList5"/>
    <dgm:cxn modelId="{BB984D6F-3F02-4CF7-A293-6E48DCF003D6}" type="presOf" srcId="{490261A9-CF44-48AF-B104-462342EB3A4D}" destId="{F038B1A2-21DB-4D54-964D-97E013AC6B09}" srcOrd="0" destOrd="0" presId="urn:microsoft.com/office/officeart/2005/8/layout/vList5"/>
    <dgm:cxn modelId="{40C38C73-360B-4189-80B8-5668AA2D9733}" srcId="{490261A9-CF44-48AF-B104-462342EB3A4D}" destId="{450214FD-93D8-44F8-B4EF-C9E038091F19}" srcOrd="1" destOrd="0" parTransId="{14DCC95F-B91C-483D-9E11-1039C1B377D6}" sibTransId="{8CB0030C-9E8B-421B-983C-5982B34DDAC0}"/>
    <dgm:cxn modelId="{8382E993-9C5D-4064-B133-4CE2A572EE1F}" srcId="{02DE525C-3D2D-44EA-A7CB-1D65AAE47C3C}" destId="{0A695861-CCD3-4F2F-8274-CAB113F8BAA7}" srcOrd="0" destOrd="0" parTransId="{524EA6C3-78A2-4C47-9B92-6E05684BEB28}" sibTransId="{812A6715-FAAA-41FB-8CBA-BEDC9ED937B8}"/>
    <dgm:cxn modelId="{E630BA9E-8244-48AA-BB25-C964422AC965}" srcId="{0A695861-CCD3-4F2F-8274-CAB113F8BAA7}" destId="{F3F8E1EB-AAB2-42EA-830B-C33A0F112BF9}" srcOrd="0" destOrd="0" parTransId="{407D3025-9D6B-4061-AA0C-7D7161098499}" sibTransId="{7A6B42DA-2371-4EBD-BD4E-E9F6038C01BA}"/>
    <dgm:cxn modelId="{49FB35AC-FD1C-4951-BBA6-A2A100D75104}" srcId="{02DE525C-3D2D-44EA-A7CB-1D65AAE47C3C}" destId="{490261A9-CF44-48AF-B104-462342EB3A4D}" srcOrd="1" destOrd="0" parTransId="{0C28F030-6846-4B63-9974-7CBF676DAEED}" sibTransId="{B45FF289-BD0E-4A3A-B41E-676E2DF0A88E}"/>
    <dgm:cxn modelId="{E7058AAF-A127-4322-A980-A79262FAD6E7}" type="presOf" srcId="{02DE525C-3D2D-44EA-A7CB-1D65AAE47C3C}" destId="{52E16C98-405E-4B9D-9998-C1E26B29BEA4}" srcOrd="0" destOrd="0" presId="urn:microsoft.com/office/officeart/2005/8/layout/vList5"/>
    <dgm:cxn modelId="{6B04B9C5-E31A-426A-A1E6-F53A603284BF}" srcId="{490261A9-CF44-48AF-B104-462342EB3A4D}" destId="{F7395F07-45B4-4BBE-9FB9-0C4AA9E089E4}" srcOrd="0" destOrd="0" parTransId="{46F5A079-477A-4666-88AC-9CA70C26985D}" sibTransId="{0D55B9F9-951F-4A94-A0B3-D89A0C79E14A}"/>
    <dgm:cxn modelId="{6C768CD8-FA50-4726-95B5-2DA7C436C81E}" srcId="{0A695861-CCD3-4F2F-8274-CAB113F8BAA7}" destId="{7BB92741-D53C-4108-B606-B6C3D7FC0A21}" srcOrd="1" destOrd="0" parTransId="{9FEB1888-16DD-4660-B3D5-AC27920AA54A}" sibTransId="{6F46B338-9947-4EAE-9A40-30C58FEB5219}"/>
    <dgm:cxn modelId="{E2DDF9D8-B94A-4791-B4D3-ED53EFDBB033}" type="presOf" srcId="{7BB92741-D53C-4108-B606-B6C3D7FC0A21}" destId="{E1F82960-A79C-4FAB-82BD-05052FF53A86}" srcOrd="0" destOrd="1" presId="urn:microsoft.com/office/officeart/2005/8/layout/vList5"/>
    <dgm:cxn modelId="{F03251EA-ECC8-4B89-A800-25C7FD230C01}" type="presOf" srcId="{450214FD-93D8-44F8-B4EF-C9E038091F19}" destId="{049A6D4B-1261-4685-8686-900A6553305A}" srcOrd="0" destOrd="1" presId="urn:microsoft.com/office/officeart/2005/8/layout/vList5"/>
    <dgm:cxn modelId="{1F8D83F2-EE28-4B3B-B16A-DFBBA9799E6E}" type="presOf" srcId="{F3F8E1EB-AAB2-42EA-830B-C33A0F112BF9}" destId="{E1F82960-A79C-4FAB-82BD-05052FF53A86}" srcOrd="0" destOrd="0" presId="urn:microsoft.com/office/officeart/2005/8/layout/vList5"/>
    <dgm:cxn modelId="{39AA9C7C-EB98-4CF4-B70A-3449FC7BD834}" type="presParOf" srcId="{52E16C98-405E-4B9D-9998-C1E26B29BEA4}" destId="{832E22BF-2C45-47E6-87A0-77815910F0ED}" srcOrd="0" destOrd="0" presId="urn:microsoft.com/office/officeart/2005/8/layout/vList5"/>
    <dgm:cxn modelId="{C2038740-7ED7-4C98-A943-3CF323246658}" type="presParOf" srcId="{832E22BF-2C45-47E6-87A0-77815910F0ED}" destId="{566A3ED4-17B1-43DE-AE20-ABF14674C83E}" srcOrd="0" destOrd="0" presId="urn:microsoft.com/office/officeart/2005/8/layout/vList5"/>
    <dgm:cxn modelId="{309A29DE-2E29-419A-80C5-7FA160B8F5D0}" type="presParOf" srcId="{832E22BF-2C45-47E6-87A0-77815910F0ED}" destId="{E1F82960-A79C-4FAB-82BD-05052FF53A86}" srcOrd="1" destOrd="0" presId="urn:microsoft.com/office/officeart/2005/8/layout/vList5"/>
    <dgm:cxn modelId="{FF6583E6-D048-4174-B0FD-120CBDA4F1DB}" type="presParOf" srcId="{52E16C98-405E-4B9D-9998-C1E26B29BEA4}" destId="{21C8A930-CFE8-4638-8407-452464FF63CA}" srcOrd="1" destOrd="0" presId="urn:microsoft.com/office/officeart/2005/8/layout/vList5"/>
    <dgm:cxn modelId="{878EF6ED-7AF1-480F-898C-E34586DA49CD}" type="presParOf" srcId="{52E16C98-405E-4B9D-9998-C1E26B29BEA4}" destId="{8F1300EB-1B69-45FA-83A5-344B7AD89590}" srcOrd="2" destOrd="0" presId="urn:microsoft.com/office/officeart/2005/8/layout/vList5"/>
    <dgm:cxn modelId="{A223C06D-52D1-411D-B5E4-18AB20116B98}" type="presParOf" srcId="{8F1300EB-1B69-45FA-83A5-344B7AD89590}" destId="{F038B1A2-21DB-4D54-964D-97E013AC6B09}" srcOrd="0" destOrd="0" presId="urn:microsoft.com/office/officeart/2005/8/layout/vList5"/>
    <dgm:cxn modelId="{3F8F146B-6927-42A0-AAE7-7CD621190A14}" type="presParOf" srcId="{8F1300EB-1B69-45FA-83A5-344B7AD89590}" destId="{049A6D4B-1261-4685-8686-900A6553305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D89A9B-37D6-4568-A12C-914244A113C6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681EA55-0BD9-4DE0-8050-0120F9F25196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Align decimal points</a:t>
          </a:r>
        </a:p>
      </dgm:t>
    </dgm:pt>
    <dgm:pt modelId="{F03F231C-1046-45C3-AFF4-FCE881B96D6E}" type="parTrans" cxnId="{0E9D38C8-D128-44D2-B17A-3094035144DB}">
      <dgm:prSet/>
      <dgm:spPr/>
      <dgm:t>
        <a:bodyPr/>
        <a:lstStyle/>
        <a:p>
          <a:endParaRPr lang="en-US"/>
        </a:p>
      </dgm:t>
    </dgm:pt>
    <dgm:pt modelId="{C5806B52-0F60-4C40-BBDC-00B83BD32649}" type="sibTrans" cxnId="{0E9D38C8-D128-44D2-B17A-3094035144DB}">
      <dgm:prSet/>
      <dgm:spPr/>
      <dgm:t>
        <a:bodyPr/>
        <a:lstStyle/>
        <a:p>
          <a:endParaRPr lang="en-US"/>
        </a:p>
      </dgm:t>
    </dgm:pt>
    <dgm:pt modelId="{0D20E265-1210-4145-894E-559E753243D5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pPr algn="l"/>
          <a:r>
            <a: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Shift number with smaller exponent</a:t>
          </a:r>
        </a:p>
      </dgm:t>
    </dgm:pt>
    <dgm:pt modelId="{9361BB01-D48A-42FF-A20D-7570F5067BA1}" type="parTrans" cxnId="{DE3B8183-E83D-4F58-8479-BFE1163CB269}">
      <dgm:prSet/>
      <dgm:spPr/>
      <dgm:t>
        <a:bodyPr/>
        <a:lstStyle/>
        <a:p>
          <a:endParaRPr lang="en-US"/>
        </a:p>
      </dgm:t>
    </dgm:pt>
    <dgm:pt modelId="{D197A528-BEA0-49E9-9E9E-EEC8E70AEA63}" type="sibTrans" cxnId="{DE3B8183-E83D-4F58-8479-BFE1163CB269}">
      <dgm:prSet/>
      <dgm:spPr/>
      <dgm:t>
        <a:bodyPr/>
        <a:lstStyle/>
        <a:p>
          <a:endParaRPr lang="en-US"/>
        </a:p>
      </dgm:t>
    </dgm:pt>
    <dgm:pt modelId="{41ADE9CA-4E67-4256-9119-F4E83CC8FF74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pPr algn="ctr"/>
          <a:r>
            <a:rPr lang="en-US" sz="1800" dirty="0">
              <a:latin typeface="+mn-lt"/>
            </a:rPr>
            <a:t>9.999 × 10</a:t>
          </a:r>
          <a:r>
            <a:rPr lang="en-US" sz="1800" baseline="30000" dirty="0">
              <a:latin typeface="+mn-lt"/>
            </a:rPr>
            <a:t>1</a:t>
          </a:r>
          <a:r>
            <a:rPr lang="en-US" sz="1800" dirty="0">
              <a:latin typeface="+mn-lt"/>
            </a:rPr>
            <a:t> + 0.016 × 10</a:t>
          </a:r>
          <a:r>
            <a:rPr lang="en-US" sz="1800" baseline="30000" dirty="0">
              <a:latin typeface="+mn-lt"/>
            </a:rPr>
            <a:t>1</a:t>
          </a:r>
          <a:endParaRPr lang="en-US" sz="1800" dirty="0">
            <a:latin typeface="+mn-lt"/>
          </a:endParaRPr>
        </a:p>
      </dgm:t>
    </dgm:pt>
    <dgm:pt modelId="{E104B058-9497-4229-8CFC-EBA4C1063C67}" type="parTrans" cxnId="{0A3B72A6-417A-4F9B-8596-E3E8652E228F}">
      <dgm:prSet/>
      <dgm:spPr/>
      <dgm:t>
        <a:bodyPr/>
        <a:lstStyle/>
        <a:p>
          <a:endParaRPr lang="en-US"/>
        </a:p>
      </dgm:t>
    </dgm:pt>
    <dgm:pt modelId="{46C6F34D-BDFC-461D-934E-27A920F87FA7}" type="sibTrans" cxnId="{0A3B72A6-417A-4F9B-8596-E3E8652E228F}">
      <dgm:prSet/>
      <dgm:spPr/>
      <dgm:t>
        <a:bodyPr/>
        <a:lstStyle/>
        <a:p>
          <a:endParaRPr lang="en-US"/>
        </a:p>
      </dgm:t>
    </dgm:pt>
    <dgm:pt modelId="{0E1FC01D-027E-47C6-BB13-A3A34DA54367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pPr algn="ctr"/>
          <a:r>
            <a:rPr lang="en-US" sz="1800" dirty="0">
              <a:latin typeface="+mn-lt"/>
            </a:rPr>
            <a:t>9.999 × 10</a:t>
          </a:r>
          <a:r>
            <a:rPr lang="en-US" sz="1800" baseline="30000" dirty="0">
              <a:latin typeface="+mn-lt"/>
            </a:rPr>
            <a:t>1</a:t>
          </a:r>
          <a:r>
            <a:rPr lang="en-US" sz="1800" dirty="0">
              <a:latin typeface="+mn-lt"/>
            </a:rPr>
            <a:t> + </a:t>
          </a:r>
          <a:r>
            <a:rPr lang="en-US" sz="2000" dirty="0">
              <a:latin typeface="+mn-lt"/>
            </a:rPr>
            <a:t>0.016</a:t>
          </a:r>
          <a:r>
            <a:rPr lang="en-US" sz="1800" dirty="0">
              <a:latin typeface="+mn-lt"/>
            </a:rPr>
            <a:t> × 10</a:t>
          </a:r>
          <a:r>
            <a:rPr lang="en-US" sz="1800" baseline="30000" dirty="0">
              <a:latin typeface="+mn-lt"/>
            </a:rPr>
            <a:t>1</a:t>
          </a:r>
          <a:r>
            <a:rPr lang="en-US" sz="1800" dirty="0">
              <a:latin typeface="+mn-lt"/>
            </a:rPr>
            <a:t> = 10.015 × 10</a:t>
          </a:r>
          <a:r>
            <a:rPr lang="en-US" sz="1800" baseline="30000" dirty="0">
              <a:latin typeface="+mn-lt"/>
            </a:rPr>
            <a:t>1</a:t>
          </a:r>
          <a:endParaRPr lang="en-US" sz="1800" dirty="0">
            <a:latin typeface="+mn-lt"/>
          </a:endParaRPr>
        </a:p>
      </dgm:t>
    </dgm:pt>
    <dgm:pt modelId="{99975D89-37F4-4345-AEE4-532798D6A6B7}" type="parTrans" cxnId="{4561D462-3E5C-4055-9E4F-984F9ACD4952}">
      <dgm:prSet/>
      <dgm:spPr/>
      <dgm:t>
        <a:bodyPr/>
        <a:lstStyle/>
        <a:p>
          <a:endParaRPr lang="en-US"/>
        </a:p>
      </dgm:t>
    </dgm:pt>
    <dgm:pt modelId="{A0E1A46C-651C-4151-8179-52F6BE5350E7}" type="sibTrans" cxnId="{4561D462-3E5C-4055-9E4F-984F9ACD4952}">
      <dgm:prSet/>
      <dgm:spPr/>
      <dgm:t>
        <a:bodyPr/>
        <a:lstStyle/>
        <a:p>
          <a:endParaRPr lang="en-US"/>
        </a:p>
      </dgm:t>
    </dgm:pt>
    <dgm:pt modelId="{52135D22-56A8-4B43-9A05-4D8E8AF0CFBF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3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gm:t>
    </dgm:pt>
    <dgm:pt modelId="{4EA00987-1882-4627-8FE6-1A2F7BC2D2D9}" type="parTrans" cxnId="{C39171F4-ACCA-4743-8955-14E632C7D6DE}">
      <dgm:prSet/>
      <dgm:spPr/>
      <dgm:t>
        <a:bodyPr/>
        <a:lstStyle/>
        <a:p>
          <a:endParaRPr lang="en-US"/>
        </a:p>
      </dgm:t>
    </dgm:pt>
    <dgm:pt modelId="{BDF34A5E-7DEF-4C8A-9E5F-877133B0FB0B}" type="sibTrans" cxnId="{C39171F4-ACCA-4743-8955-14E632C7D6DE}">
      <dgm:prSet/>
      <dgm:spPr/>
      <dgm:t>
        <a:bodyPr/>
        <a:lstStyle/>
        <a:p>
          <a:endParaRPr lang="en-US"/>
        </a:p>
      </dgm:t>
    </dgm:pt>
    <dgm:pt modelId="{A1FA837B-7A76-4A8A-8A12-FA5D2E8EA757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pPr algn="ctr"/>
          <a:r>
            <a:rPr lang="en-US" sz="2000" dirty="0">
              <a:latin typeface="+mn-lt"/>
            </a:rPr>
            <a:t>1.0015 × 10</a:t>
          </a:r>
          <a:r>
            <a:rPr lang="en-US" sz="2000" baseline="30000" dirty="0">
              <a:latin typeface="+mn-lt"/>
            </a:rPr>
            <a:t>2</a:t>
          </a:r>
          <a:endParaRPr lang="en-US" sz="2000" dirty="0">
            <a:latin typeface="+mn-lt"/>
          </a:endParaRPr>
        </a:p>
      </dgm:t>
    </dgm:pt>
    <dgm:pt modelId="{12ACAC34-8538-4ACF-BD36-C19966DAACCC}" type="parTrans" cxnId="{504C8265-9443-4E05-91A1-F7B4FC859E32}">
      <dgm:prSet/>
      <dgm:spPr/>
      <dgm:t>
        <a:bodyPr/>
        <a:lstStyle/>
        <a:p>
          <a:endParaRPr lang="en-US"/>
        </a:p>
      </dgm:t>
    </dgm:pt>
    <dgm:pt modelId="{2BBCA597-E12A-449C-AC8A-C64B2985D416}" type="sibTrans" cxnId="{504C8265-9443-4E05-91A1-F7B4FC859E32}">
      <dgm:prSet/>
      <dgm:spPr/>
      <dgm:t>
        <a:bodyPr/>
        <a:lstStyle/>
        <a:p>
          <a:endParaRPr lang="en-US"/>
        </a:p>
      </dgm:t>
    </dgm:pt>
    <dgm:pt modelId="{FE4F7D41-15EE-4F77-B5C1-D225D0479291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gm:t>
    </dgm:pt>
    <dgm:pt modelId="{05DCCB9A-8187-4890-8E78-45DBFFF8E440}" type="parTrans" cxnId="{B136F518-8C83-4301-9D19-974140428AFF}">
      <dgm:prSet/>
      <dgm:spPr/>
      <dgm:t>
        <a:bodyPr/>
        <a:lstStyle/>
        <a:p>
          <a:endParaRPr lang="en-US"/>
        </a:p>
      </dgm:t>
    </dgm:pt>
    <dgm:pt modelId="{6F0A8AA7-A6E3-4AA4-BE19-26F6E880EFBF}" type="sibTrans" cxnId="{B136F518-8C83-4301-9D19-974140428AFF}">
      <dgm:prSet/>
      <dgm:spPr/>
      <dgm:t>
        <a:bodyPr/>
        <a:lstStyle/>
        <a:p>
          <a:endParaRPr lang="en-US"/>
        </a:p>
      </dgm:t>
    </dgm:pt>
    <dgm:pt modelId="{5FA8F5B6-9185-47B8-BA50-F47655C7FD6F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pPr algn="ctr"/>
          <a:r>
            <a:rPr lang="en-US" sz="2000" dirty="0">
              <a:latin typeface="+mn-lt"/>
            </a:rPr>
            <a:t>1.002 × 10</a:t>
          </a:r>
          <a:r>
            <a:rPr lang="en-US" sz="2000" baseline="30000" dirty="0">
              <a:latin typeface="+mn-lt"/>
            </a:rPr>
            <a:t>2</a:t>
          </a:r>
          <a:endParaRPr lang="en-US" sz="2000" dirty="0">
            <a:latin typeface="+mn-lt"/>
          </a:endParaRPr>
        </a:p>
      </dgm:t>
    </dgm:pt>
    <dgm:pt modelId="{734F37A5-D6FC-4465-A9B1-BB626D2BF44A}" type="parTrans" cxnId="{7F97EBFC-3A91-4A9D-AC7E-65A7B029D6CE}">
      <dgm:prSet/>
      <dgm:spPr/>
      <dgm:t>
        <a:bodyPr/>
        <a:lstStyle/>
        <a:p>
          <a:endParaRPr lang="en-US"/>
        </a:p>
      </dgm:t>
    </dgm:pt>
    <dgm:pt modelId="{08B67307-1DD7-49D1-8357-F8A1AFFF086E}" type="sibTrans" cxnId="{7F97EBFC-3A91-4A9D-AC7E-65A7B029D6CE}">
      <dgm:prSet/>
      <dgm:spPr/>
      <dgm:t>
        <a:bodyPr/>
        <a:lstStyle/>
        <a:p>
          <a:endParaRPr lang="en-US"/>
        </a:p>
      </dgm:t>
    </dgm:pt>
    <dgm:pt modelId="{E794D2C0-1AEC-4B86-9689-E089FA4D4755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Add significands</a:t>
          </a:r>
        </a:p>
      </dgm:t>
    </dgm:pt>
    <dgm:pt modelId="{8F47948D-31F5-4BC3-B4F9-F46CA2EF7ECB}" type="sibTrans" cxnId="{9BE34F84-E2FC-4994-93B8-5543895456BB}">
      <dgm:prSet/>
      <dgm:spPr/>
      <dgm:t>
        <a:bodyPr/>
        <a:lstStyle/>
        <a:p>
          <a:endParaRPr lang="en-US"/>
        </a:p>
      </dgm:t>
    </dgm:pt>
    <dgm:pt modelId="{90CBC96F-B65C-4B67-B5C4-BAE8A4D64941}" type="parTrans" cxnId="{9BE34F84-E2FC-4994-93B8-5543895456BB}">
      <dgm:prSet/>
      <dgm:spPr/>
      <dgm:t>
        <a:bodyPr/>
        <a:lstStyle/>
        <a:p>
          <a:endParaRPr lang="en-US"/>
        </a:p>
      </dgm:t>
    </dgm:pt>
    <dgm:pt modelId="{AB4E7B51-7619-42A6-8F25-AD3EF6F7F089}" type="pres">
      <dgm:prSet presAssocID="{84D89A9B-37D6-4568-A12C-914244A113C6}" presName="Name0" presStyleCnt="0">
        <dgm:presLayoutVars>
          <dgm:dir/>
          <dgm:animLvl val="lvl"/>
          <dgm:resizeHandles val="exact"/>
        </dgm:presLayoutVars>
      </dgm:prSet>
      <dgm:spPr/>
    </dgm:pt>
    <dgm:pt modelId="{BB435A17-6766-4935-BEA1-84FE135B8B33}" type="pres">
      <dgm:prSet presAssocID="{FE4F7D41-15EE-4F77-B5C1-D225D0479291}" presName="boxAndChildren" presStyleCnt="0"/>
      <dgm:spPr/>
    </dgm:pt>
    <dgm:pt modelId="{EE30AD74-5224-4FEA-B200-C4FF746D474E}" type="pres">
      <dgm:prSet presAssocID="{FE4F7D41-15EE-4F77-B5C1-D225D0479291}" presName="parentTextBox" presStyleLbl="alignNode1" presStyleIdx="0" presStyleCnt="4"/>
      <dgm:spPr/>
    </dgm:pt>
    <dgm:pt modelId="{EEB0EA8A-12DB-4DA6-82EE-6153BF182592}" type="pres">
      <dgm:prSet presAssocID="{FE4F7D41-15EE-4F77-B5C1-D225D0479291}" presName="descendantBox" presStyleLbl="bgAccFollowNode1" presStyleIdx="0" presStyleCnt="4"/>
      <dgm:spPr/>
    </dgm:pt>
    <dgm:pt modelId="{B83BCDDD-0299-4C02-AD90-18173A6B1FED}" type="pres">
      <dgm:prSet presAssocID="{BDF34A5E-7DEF-4C8A-9E5F-877133B0FB0B}" presName="sp" presStyleCnt="0"/>
      <dgm:spPr/>
    </dgm:pt>
    <dgm:pt modelId="{E8CBBB58-FFBC-4373-8089-9969318D8BB1}" type="pres">
      <dgm:prSet presAssocID="{52135D22-56A8-4B43-9A05-4D8E8AF0CFBF}" presName="arrowAndChildren" presStyleCnt="0"/>
      <dgm:spPr/>
    </dgm:pt>
    <dgm:pt modelId="{965142BA-5A9A-4996-AA0E-817E91F3B423}" type="pres">
      <dgm:prSet presAssocID="{52135D22-56A8-4B43-9A05-4D8E8AF0CFBF}" presName="parentTextArrow" presStyleLbl="node1" presStyleIdx="0" presStyleCnt="0"/>
      <dgm:spPr/>
    </dgm:pt>
    <dgm:pt modelId="{34B87A81-2E45-4303-B9A2-C356E34063DF}" type="pres">
      <dgm:prSet presAssocID="{52135D22-56A8-4B43-9A05-4D8E8AF0CFBF}" presName="arrow" presStyleLbl="alignNode1" presStyleIdx="1" presStyleCnt="4"/>
      <dgm:spPr/>
    </dgm:pt>
    <dgm:pt modelId="{F6FEC890-AFE0-4395-A688-BF5A633CA828}" type="pres">
      <dgm:prSet presAssocID="{52135D22-56A8-4B43-9A05-4D8E8AF0CFBF}" presName="descendantArrow" presStyleLbl="bgAccFollowNode1" presStyleIdx="1" presStyleCnt="4"/>
      <dgm:spPr/>
    </dgm:pt>
    <dgm:pt modelId="{DD151501-7D02-4014-9865-F117DCC9C1DC}" type="pres">
      <dgm:prSet presAssocID="{8F47948D-31F5-4BC3-B4F9-F46CA2EF7ECB}" presName="sp" presStyleCnt="0"/>
      <dgm:spPr/>
    </dgm:pt>
    <dgm:pt modelId="{8A160831-5063-4CA3-B8F1-00D8B05ECE46}" type="pres">
      <dgm:prSet presAssocID="{E794D2C0-1AEC-4B86-9689-E089FA4D4755}" presName="arrowAndChildren" presStyleCnt="0"/>
      <dgm:spPr/>
    </dgm:pt>
    <dgm:pt modelId="{854C64CF-1062-4CAA-841A-6EB75782515F}" type="pres">
      <dgm:prSet presAssocID="{E794D2C0-1AEC-4B86-9689-E089FA4D4755}" presName="parentTextArrow" presStyleLbl="node1" presStyleIdx="0" presStyleCnt="0"/>
      <dgm:spPr/>
    </dgm:pt>
    <dgm:pt modelId="{F542466F-C71C-4D26-B777-64E684D086A2}" type="pres">
      <dgm:prSet presAssocID="{E794D2C0-1AEC-4B86-9689-E089FA4D4755}" presName="arrow" presStyleLbl="alignNode1" presStyleIdx="2" presStyleCnt="4"/>
      <dgm:spPr/>
    </dgm:pt>
    <dgm:pt modelId="{5938D677-27D8-498F-938F-BFA51BDAB4A2}" type="pres">
      <dgm:prSet presAssocID="{E794D2C0-1AEC-4B86-9689-E089FA4D4755}" presName="descendantArrow" presStyleLbl="bgAccFollowNode1" presStyleIdx="2" presStyleCnt="4"/>
      <dgm:spPr/>
    </dgm:pt>
    <dgm:pt modelId="{B338A340-A594-4FD4-A5AA-F268E78E953B}" type="pres">
      <dgm:prSet presAssocID="{C5806B52-0F60-4C40-BBDC-00B83BD32649}" presName="sp" presStyleCnt="0"/>
      <dgm:spPr/>
    </dgm:pt>
    <dgm:pt modelId="{BAF407F9-44A9-451D-82D4-C6C8B20245E8}" type="pres">
      <dgm:prSet presAssocID="{7681EA55-0BD9-4DE0-8050-0120F9F25196}" presName="arrowAndChildren" presStyleCnt="0"/>
      <dgm:spPr/>
    </dgm:pt>
    <dgm:pt modelId="{D3771DAD-9134-4384-A9F4-6291D8127C18}" type="pres">
      <dgm:prSet presAssocID="{7681EA55-0BD9-4DE0-8050-0120F9F25196}" presName="parentTextArrow" presStyleLbl="node1" presStyleIdx="0" presStyleCnt="0"/>
      <dgm:spPr/>
    </dgm:pt>
    <dgm:pt modelId="{763245A0-2D20-4B32-BC52-A1E7BB4467E9}" type="pres">
      <dgm:prSet presAssocID="{7681EA55-0BD9-4DE0-8050-0120F9F25196}" presName="arrow" presStyleLbl="alignNode1" presStyleIdx="3" presStyleCnt="4"/>
      <dgm:spPr/>
    </dgm:pt>
    <dgm:pt modelId="{6ABFAA3B-FA42-41EA-A28B-B1ABF59910C1}" type="pres">
      <dgm:prSet presAssocID="{7681EA55-0BD9-4DE0-8050-0120F9F25196}" presName="descendantArrow" presStyleLbl="bgAccFollowNode1" presStyleIdx="3" presStyleCnt="4"/>
      <dgm:spPr/>
    </dgm:pt>
  </dgm:ptLst>
  <dgm:cxnLst>
    <dgm:cxn modelId="{09D8C401-C9BC-4602-8C5E-294A49689759}" type="presOf" srcId="{84D89A9B-37D6-4568-A12C-914244A113C6}" destId="{AB4E7B51-7619-42A6-8F25-AD3EF6F7F089}" srcOrd="0" destOrd="0" presId="urn:microsoft.com/office/officeart/2016/7/layout/VerticalDownArrowProcess"/>
    <dgm:cxn modelId="{B136F518-8C83-4301-9D19-974140428AFF}" srcId="{84D89A9B-37D6-4568-A12C-914244A113C6}" destId="{FE4F7D41-15EE-4F77-B5C1-D225D0479291}" srcOrd="3" destOrd="0" parTransId="{05DCCB9A-8187-4890-8E78-45DBFFF8E440}" sibTransId="{6F0A8AA7-A6E3-4AA4-BE19-26F6E880EFBF}"/>
    <dgm:cxn modelId="{8E661F25-68FF-4FD1-8B0C-7CFADACD4AC7}" type="presOf" srcId="{52135D22-56A8-4B43-9A05-4D8E8AF0CFBF}" destId="{965142BA-5A9A-4996-AA0E-817E91F3B423}" srcOrd="0" destOrd="0" presId="urn:microsoft.com/office/officeart/2016/7/layout/VerticalDownArrowProcess"/>
    <dgm:cxn modelId="{FACF6235-F454-406F-89E1-2A3F07AF0BD7}" type="presOf" srcId="{7681EA55-0BD9-4DE0-8050-0120F9F25196}" destId="{D3771DAD-9134-4384-A9F4-6291D8127C18}" srcOrd="0" destOrd="0" presId="urn:microsoft.com/office/officeart/2016/7/layout/VerticalDownArrowProcess"/>
    <dgm:cxn modelId="{4561D462-3E5C-4055-9E4F-984F9ACD4952}" srcId="{E794D2C0-1AEC-4B86-9689-E089FA4D4755}" destId="{0E1FC01D-027E-47C6-BB13-A3A34DA54367}" srcOrd="0" destOrd="0" parTransId="{99975D89-37F4-4345-AEE4-532798D6A6B7}" sibTransId="{A0E1A46C-651C-4151-8179-52F6BE5350E7}"/>
    <dgm:cxn modelId="{504C8265-9443-4E05-91A1-F7B4FC859E32}" srcId="{52135D22-56A8-4B43-9A05-4D8E8AF0CFBF}" destId="{A1FA837B-7A76-4A8A-8A12-FA5D2E8EA757}" srcOrd="0" destOrd="0" parTransId="{12ACAC34-8538-4ACF-BD36-C19966DAACCC}" sibTransId="{2BBCA597-E12A-449C-AC8A-C64B2985D416}"/>
    <dgm:cxn modelId="{CEB2FC70-763D-4F2B-9F74-11C4E7D55398}" type="presOf" srcId="{FE4F7D41-15EE-4F77-B5C1-D225D0479291}" destId="{EE30AD74-5224-4FEA-B200-C4FF746D474E}" srcOrd="0" destOrd="0" presId="urn:microsoft.com/office/officeart/2016/7/layout/VerticalDownArrowProcess"/>
    <dgm:cxn modelId="{DE3B8183-E83D-4F58-8479-BFE1163CB269}" srcId="{7681EA55-0BD9-4DE0-8050-0120F9F25196}" destId="{0D20E265-1210-4145-894E-559E753243D5}" srcOrd="0" destOrd="0" parTransId="{9361BB01-D48A-42FF-A20D-7570F5067BA1}" sibTransId="{D197A528-BEA0-49E9-9E9E-EEC8E70AEA63}"/>
    <dgm:cxn modelId="{9BE34F84-E2FC-4994-93B8-5543895456BB}" srcId="{84D89A9B-37D6-4568-A12C-914244A113C6}" destId="{E794D2C0-1AEC-4B86-9689-E089FA4D4755}" srcOrd="1" destOrd="0" parTransId="{90CBC96F-B65C-4B67-B5C4-BAE8A4D64941}" sibTransId="{8F47948D-31F5-4BC3-B4F9-F46CA2EF7ECB}"/>
    <dgm:cxn modelId="{0A3B72A6-417A-4F9B-8596-E3E8652E228F}" srcId="{7681EA55-0BD9-4DE0-8050-0120F9F25196}" destId="{41ADE9CA-4E67-4256-9119-F4E83CC8FF74}" srcOrd="1" destOrd="0" parTransId="{E104B058-9497-4229-8CFC-EBA4C1063C67}" sibTransId="{46C6F34D-BDFC-461D-934E-27A920F87FA7}"/>
    <dgm:cxn modelId="{FB91CAAB-7465-462D-8B9D-21EE3182DEB7}" type="presOf" srcId="{41ADE9CA-4E67-4256-9119-F4E83CC8FF74}" destId="{6ABFAA3B-FA42-41EA-A28B-B1ABF59910C1}" srcOrd="0" destOrd="1" presId="urn:microsoft.com/office/officeart/2016/7/layout/VerticalDownArrowProcess"/>
    <dgm:cxn modelId="{A44508BA-47BF-464C-A460-20B4CF25B868}" type="presOf" srcId="{E794D2C0-1AEC-4B86-9689-E089FA4D4755}" destId="{F542466F-C71C-4D26-B777-64E684D086A2}" srcOrd="1" destOrd="0" presId="urn:microsoft.com/office/officeart/2016/7/layout/VerticalDownArrowProcess"/>
    <dgm:cxn modelId="{1065D3BC-0E5E-4618-8FB0-2E380E256367}" type="presOf" srcId="{0D20E265-1210-4145-894E-559E753243D5}" destId="{6ABFAA3B-FA42-41EA-A28B-B1ABF59910C1}" srcOrd="0" destOrd="0" presId="urn:microsoft.com/office/officeart/2016/7/layout/VerticalDownArrowProcess"/>
    <dgm:cxn modelId="{0E9D38C8-D128-44D2-B17A-3094035144DB}" srcId="{84D89A9B-37D6-4568-A12C-914244A113C6}" destId="{7681EA55-0BD9-4DE0-8050-0120F9F25196}" srcOrd="0" destOrd="0" parTransId="{F03F231C-1046-45C3-AFF4-FCE881B96D6E}" sibTransId="{C5806B52-0F60-4C40-BBDC-00B83BD32649}"/>
    <dgm:cxn modelId="{8D3C1ACE-4CE5-4E14-86B5-8752C412B833}" type="presOf" srcId="{7681EA55-0BD9-4DE0-8050-0120F9F25196}" destId="{763245A0-2D20-4B32-BC52-A1E7BB4467E9}" srcOrd="1" destOrd="0" presId="urn:microsoft.com/office/officeart/2016/7/layout/VerticalDownArrowProcess"/>
    <dgm:cxn modelId="{9F3740DA-3807-444C-BAAA-39A13CA52F21}" type="presOf" srcId="{0E1FC01D-027E-47C6-BB13-A3A34DA54367}" destId="{5938D677-27D8-498F-938F-BFA51BDAB4A2}" srcOrd="0" destOrd="0" presId="urn:microsoft.com/office/officeart/2016/7/layout/VerticalDownArrowProcess"/>
    <dgm:cxn modelId="{27E311EA-962D-4D9A-AD5F-DAB3ED6BCD32}" type="presOf" srcId="{E794D2C0-1AEC-4B86-9689-E089FA4D4755}" destId="{854C64CF-1062-4CAA-841A-6EB75782515F}" srcOrd="0" destOrd="0" presId="urn:microsoft.com/office/officeart/2016/7/layout/VerticalDownArrowProcess"/>
    <dgm:cxn modelId="{103FB4EF-7034-4D18-AD36-E7850F5B55C5}" type="presOf" srcId="{5FA8F5B6-9185-47B8-BA50-F47655C7FD6F}" destId="{EEB0EA8A-12DB-4DA6-82EE-6153BF182592}" srcOrd="0" destOrd="0" presId="urn:microsoft.com/office/officeart/2016/7/layout/VerticalDownArrowProcess"/>
    <dgm:cxn modelId="{BBC493F0-5DD5-455D-81AC-518731DEC7C9}" type="presOf" srcId="{52135D22-56A8-4B43-9A05-4D8E8AF0CFBF}" destId="{34B87A81-2E45-4303-B9A2-C356E34063DF}" srcOrd="1" destOrd="0" presId="urn:microsoft.com/office/officeart/2016/7/layout/VerticalDownArrowProcess"/>
    <dgm:cxn modelId="{C39171F4-ACCA-4743-8955-14E632C7D6DE}" srcId="{84D89A9B-37D6-4568-A12C-914244A113C6}" destId="{52135D22-56A8-4B43-9A05-4D8E8AF0CFBF}" srcOrd="2" destOrd="0" parTransId="{4EA00987-1882-4627-8FE6-1A2F7BC2D2D9}" sibTransId="{BDF34A5E-7DEF-4C8A-9E5F-877133B0FB0B}"/>
    <dgm:cxn modelId="{CF915CF6-2B9F-42F0-8015-97C758F99E88}" type="presOf" srcId="{A1FA837B-7A76-4A8A-8A12-FA5D2E8EA757}" destId="{F6FEC890-AFE0-4395-A688-BF5A633CA828}" srcOrd="0" destOrd="0" presId="urn:microsoft.com/office/officeart/2016/7/layout/VerticalDownArrowProcess"/>
    <dgm:cxn modelId="{7F97EBFC-3A91-4A9D-AC7E-65A7B029D6CE}" srcId="{FE4F7D41-15EE-4F77-B5C1-D225D0479291}" destId="{5FA8F5B6-9185-47B8-BA50-F47655C7FD6F}" srcOrd="0" destOrd="0" parTransId="{734F37A5-D6FC-4465-A9B1-BB626D2BF44A}" sibTransId="{08B67307-1DD7-49D1-8357-F8A1AFFF086E}"/>
    <dgm:cxn modelId="{77622945-3E32-4006-B362-06CB16D2B53F}" type="presParOf" srcId="{AB4E7B51-7619-42A6-8F25-AD3EF6F7F089}" destId="{BB435A17-6766-4935-BEA1-84FE135B8B33}" srcOrd="0" destOrd="0" presId="urn:microsoft.com/office/officeart/2016/7/layout/VerticalDownArrowProcess"/>
    <dgm:cxn modelId="{D8469200-24F3-4679-B4C5-4EA607DB2B2A}" type="presParOf" srcId="{BB435A17-6766-4935-BEA1-84FE135B8B33}" destId="{EE30AD74-5224-4FEA-B200-C4FF746D474E}" srcOrd="0" destOrd="0" presId="urn:microsoft.com/office/officeart/2016/7/layout/VerticalDownArrowProcess"/>
    <dgm:cxn modelId="{1F3F4C9B-1457-46EA-B46B-A6C070676280}" type="presParOf" srcId="{BB435A17-6766-4935-BEA1-84FE135B8B33}" destId="{EEB0EA8A-12DB-4DA6-82EE-6153BF182592}" srcOrd="1" destOrd="0" presId="urn:microsoft.com/office/officeart/2016/7/layout/VerticalDownArrowProcess"/>
    <dgm:cxn modelId="{16EE52CA-6842-49A8-8805-6D23D1919189}" type="presParOf" srcId="{AB4E7B51-7619-42A6-8F25-AD3EF6F7F089}" destId="{B83BCDDD-0299-4C02-AD90-18173A6B1FED}" srcOrd="1" destOrd="0" presId="urn:microsoft.com/office/officeart/2016/7/layout/VerticalDownArrowProcess"/>
    <dgm:cxn modelId="{F0FC4162-285C-4734-AC74-9D2E39328C6C}" type="presParOf" srcId="{AB4E7B51-7619-42A6-8F25-AD3EF6F7F089}" destId="{E8CBBB58-FFBC-4373-8089-9969318D8BB1}" srcOrd="2" destOrd="0" presId="urn:microsoft.com/office/officeart/2016/7/layout/VerticalDownArrowProcess"/>
    <dgm:cxn modelId="{8C1DFCB1-EF2C-4035-831C-2FEA5E3F6C51}" type="presParOf" srcId="{E8CBBB58-FFBC-4373-8089-9969318D8BB1}" destId="{965142BA-5A9A-4996-AA0E-817E91F3B423}" srcOrd="0" destOrd="0" presId="urn:microsoft.com/office/officeart/2016/7/layout/VerticalDownArrowProcess"/>
    <dgm:cxn modelId="{165E2075-A159-4F44-90DA-A3DAE3229993}" type="presParOf" srcId="{E8CBBB58-FFBC-4373-8089-9969318D8BB1}" destId="{34B87A81-2E45-4303-B9A2-C356E34063DF}" srcOrd="1" destOrd="0" presId="urn:microsoft.com/office/officeart/2016/7/layout/VerticalDownArrowProcess"/>
    <dgm:cxn modelId="{FE3BEB57-7FC9-4E1D-A0CF-49D2D269515A}" type="presParOf" srcId="{E8CBBB58-FFBC-4373-8089-9969318D8BB1}" destId="{F6FEC890-AFE0-4395-A688-BF5A633CA828}" srcOrd="2" destOrd="0" presId="urn:microsoft.com/office/officeart/2016/7/layout/VerticalDownArrowProcess"/>
    <dgm:cxn modelId="{82820533-2AF8-46AA-A148-8B162134F925}" type="presParOf" srcId="{AB4E7B51-7619-42A6-8F25-AD3EF6F7F089}" destId="{DD151501-7D02-4014-9865-F117DCC9C1DC}" srcOrd="3" destOrd="0" presId="urn:microsoft.com/office/officeart/2016/7/layout/VerticalDownArrowProcess"/>
    <dgm:cxn modelId="{E8F7740B-0A0E-4047-B9F8-00FFD2C3C9EB}" type="presParOf" srcId="{AB4E7B51-7619-42A6-8F25-AD3EF6F7F089}" destId="{8A160831-5063-4CA3-B8F1-00D8B05ECE46}" srcOrd="4" destOrd="0" presId="urn:microsoft.com/office/officeart/2016/7/layout/VerticalDownArrowProcess"/>
    <dgm:cxn modelId="{EE887943-98A6-48A5-99BE-7547949CAC75}" type="presParOf" srcId="{8A160831-5063-4CA3-B8F1-00D8B05ECE46}" destId="{854C64CF-1062-4CAA-841A-6EB75782515F}" srcOrd="0" destOrd="0" presId="urn:microsoft.com/office/officeart/2016/7/layout/VerticalDownArrowProcess"/>
    <dgm:cxn modelId="{7F47AFD0-3BF6-4705-BB3D-2F20BD26A46C}" type="presParOf" srcId="{8A160831-5063-4CA3-B8F1-00D8B05ECE46}" destId="{F542466F-C71C-4D26-B777-64E684D086A2}" srcOrd="1" destOrd="0" presId="urn:microsoft.com/office/officeart/2016/7/layout/VerticalDownArrowProcess"/>
    <dgm:cxn modelId="{C76F1344-B797-4C7E-8082-8338B1F87DD0}" type="presParOf" srcId="{8A160831-5063-4CA3-B8F1-00D8B05ECE46}" destId="{5938D677-27D8-498F-938F-BFA51BDAB4A2}" srcOrd="2" destOrd="0" presId="urn:microsoft.com/office/officeart/2016/7/layout/VerticalDownArrowProcess"/>
    <dgm:cxn modelId="{560AFC3C-52CB-4C2B-8D3F-7591038492DC}" type="presParOf" srcId="{AB4E7B51-7619-42A6-8F25-AD3EF6F7F089}" destId="{B338A340-A594-4FD4-A5AA-F268E78E953B}" srcOrd="5" destOrd="0" presId="urn:microsoft.com/office/officeart/2016/7/layout/VerticalDownArrowProcess"/>
    <dgm:cxn modelId="{2CF5DFFC-740F-4BAB-B3B6-11F1D247A2C1}" type="presParOf" srcId="{AB4E7B51-7619-42A6-8F25-AD3EF6F7F089}" destId="{BAF407F9-44A9-451D-82D4-C6C8B20245E8}" srcOrd="6" destOrd="0" presId="urn:microsoft.com/office/officeart/2016/7/layout/VerticalDownArrowProcess"/>
    <dgm:cxn modelId="{14F0BF72-A5C7-446B-9363-4DB3C334DE23}" type="presParOf" srcId="{BAF407F9-44A9-451D-82D4-C6C8B20245E8}" destId="{D3771DAD-9134-4384-A9F4-6291D8127C18}" srcOrd="0" destOrd="0" presId="urn:microsoft.com/office/officeart/2016/7/layout/VerticalDownArrowProcess"/>
    <dgm:cxn modelId="{382258ED-FEBA-45C8-8E3F-FE930E98144B}" type="presParOf" srcId="{BAF407F9-44A9-451D-82D4-C6C8B20245E8}" destId="{763245A0-2D20-4B32-BC52-A1E7BB4467E9}" srcOrd="1" destOrd="0" presId="urn:microsoft.com/office/officeart/2016/7/layout/VerticalDownArrowProcess"/>
    <dgm:cxn modelId="{485B3FD6-5AF9-48EE-8C0C-C4E29815FC66}" type="presParOf" srcId="{BAF407F9-44A9-451D-82D4-C6C8B20245E8}" destId="{6ABFAA3B-FA42-41EA-A28B-B1ABF59910C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DE525C-3D2D-44EA-A7CB-1D65AAE47C3C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A695861-CCD3-4F2F-8274-CAB113F8BAA7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Smallest denormalized value</a:t>
          </a:r>
        </a:p>
      </dgm:t>
    </dgm:pt>
    <dgm:pt modelId="{524EA6C3-78A2-4C47-9B92-6E05684BEB28}" type="parTrans" cxnId="{8382E993-9C5D-4064-B133-4CE2A572EE1F}">
      <dgm:prSet/>
      <dgm:spPr/>
      <dgm:t>
        <a:bodyPr/>
        <a:lstStyle/>
        <a:p>
          <a:endParaRPr lang="en-US"/>
        </a:p>
      </dgm:t>
    </dgm:pt>
    <dgm:pt modelId="{812A6715-FAAA-41FB-8CBA-BEDC9ED937B8}" type="sibTrans" cxnId="{8382E993-9C5D-4064-B133-4CE2A572EE1F}">
      <dgm:prSet/>
      <dgm:spPr/>
      <dgm:t>
        <a:bodyPr/>
        <a:lstStyle/>
        <a:p>
          <a:endParaRPr lang="en-US"/>
        </a:p>
      </dgm:t>
    </dgm:pt>
    <dgm:pt modelId="{F3F8E1EB-AAB2-42EA-830B-C33A0F112BF9}">
      <dgm:prSet/>
      <dgm:spPr>
        <a:blipFill>
          <a:blip xmlns:r="http://schemas.openxmlformats.org/officeDocument/2006/relationships" r:embed="rId1"/>
          <a:stretch>
            <a:fillRect l="-1587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407D3025-9D6B-4061-AA0C-7D7161098499}" type="parTrans" cxnId="{E630BA9E-8244-48AA-BB25-C964422AC965}">
      <dgm:prSet/>
      <dgm:spPr/>
      <dgm:t>
        <a:bodyPr/>
        <a:lstStyle/>
        <a:p>
          <a:endParaRPr lang="en-US"/>
        </a:p>
      </dgm:t>
    </dgm:pt>
    <dgm:pt modelId="{7A6B42DA-2371-4EBD-BD4E-E9F6038C01BA}" type="sibTrans" cxnId="{E630BA9E-8244-48AA-BB25-C964422AC965}">
      <dgm:prSet/>
      <dgm:spPr/>
      <dgm:t>
        <a:bodyPr/>
        <a:lstStyle/>
        <a:p>
          <a:endParaRPr lang="en-US"/>
        </a:p>
      </dgm:t>
    </dgm:pt>
    <dgm:pt modelId="{490261A9-CF44-48AF-B104-462342EB3A4D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Largest denormalized value</a:t>
          </a:r>
        </a:p>
      </dgm:t>
    </dgm:pt>
    <dgm:pt modelId="{0C28F030-6846-4B63-9974-7CBF676DAEED}" type="parTrans" cxnId="{49FB35AC-FD1C-4951-BBA6-A2A100D75104}">
      <dgm:prSet/>
      <dgm:spPr/>
      <dgm:t>
        <a:bodyPr/>
        <a:lstStyle/>
        <a:p>
          <a:endParaRPr lang="en-US"/>
        </a:p>
      </dgm:t>
    </dgm:pt>
    <dgm:pt modelId="{B45FF289-BD0E-4A3A-B41E-676E2DF0A88E}" type="sibTrans" cxnId="{49FB35AC-FD1C-4951-BBA6-A2A100D75104}">
      <dgm:prSet/>
      <dgm:spPr/>
      <dgm:t>
        <a:bodyPr/>
        <a:lstStyle/>
        <a:p>
          <a:endParaRPr lang="en-US"/>
        </a:p>
      </dgm:t>
    </dgm:pt>
    <dgm:pt modelId="{F7395F07-45B4-4BBE-9FB9-0C4AA9E089E4}">
      <dgm:prSet/>
      <dgm:spPr>
        <a:blipFill>
          <a:blip xmlns:r="http://schemas.openxmlformats.org/officeDocument/2006/relationships" r:embed="rId2"/>
          <a:stretch>
            <a:fillRect l="-1587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46F5A079-477A-4666-88AC-9CA70C26985D}" type="parTrans" cxnId="{6B04B9C5-E31A-426A-A1E6-F53A603284BF}">
      <dgm:prSet/>
      <dgm:spPr/>
      <dgm:t>
        <a:bodyPr/>
        <a:lstStyle/>
        <a:p>
          <a:endParaRPr lang="en-US"/>
        </a:p>
      </dgm:t>
    </dgm:pt>
    <dgm:pt modelId="{0D55B9F9-951F-4A94-A0B3-D89A0C79E14A}" type="sibTrans" cxnId="{6B04B9C5-E31A-426A-A1E6-F53A603284BF}">
      <dgm:prSet/>
      <dgm:spPr/>
      <dgm:t>
        <a:bodyPr/>
        <a:lstStyle/>
        <a:p>
          <a:endParaRPr lang="en-US"/>
        </a:p>
      </dgm:t>
    </dgm:pt>
    <dgm:pt modelId="{7BB92741-D53C-4108-B606-B6C3D7FC0A21}">
      <dgm:prSet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9FEB1888-16DD-4660-B3D5-AC27920AA54A}" type="parTrans" cxnId="{6C768CD8-FA50-4726-95B5-2DA7C436C81E}">
      <dgm:prSet/>
      <dgm:spPr/>
      <dgm:t>
        <a:bodyPr/>
        <a:lstStyle/>
        <a:p>
          <a:endParaRPr lang="en-GB"/>
        </a:p>
      </dgm:t>
    </dgm:pt>
    <dgm:pt modelId="{6F46B338-9947-4EAE-9A40-30C58FEB5219}" type="sibTrans" cxnId="{6C768CD8-FA50-4726-95B5-2DA7C436C81E}">
      <dgm:prSet/>
      <dgm:spPr/>
      <dgm:t>
        <a:bodyPr/>
        <a:lstStyle/>
        <a:p>
          <a:endParaRPr lang="en-GB"/>
        </a:p>
      </dgm:t>
    </dgm:pt>
    <dgm:pt modelId="{450214FD-93D8-44F8-B4EF-C9E038091F19}">
      <dgm:prSet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14DCC95F-B91C-483D-9E11-1039C1B377D6}" type="parTrans" cxnId="{40C38C73-360B-4189-80B8-5668AA2D9733}">
      <dgm:prSet/>
      <dgm:spPr/>
      <dgm:t>
        <a:bodyPr/>
        <a:lstStyle/>
        <a:p>
          <a:endParaRPr lang="en-GB"/>
        </a:p>
      </dgm:t>
    </dgm:pt>
    <dgm:pt modelId="{8CB0030C-9E8B-421B-983C-5982B34DDAC0}" type="sibTrans" cxnId="{40C38C73-360B-4189-80B8-5668AA2D9733}">
      <dgm:prSet/>
      <dgm:spPr/>
      <dgm:t>
        <a:bodyPr/>
        <a:lstStyle/>
        <a:p>
          <a:endParaRPr lang="en-GB"/>
        </a:p>
      </dgm:t>
    </dgm:pt>
    <dgm:pt modelId="{52E16C98-405E-4B9D-9998-C1E26B29BEA4}" type="pres">
      <dgm:prSet presAssocID="{02DE525C-3D2D-44EA-A7CB-1D65AAE47C3C}" presName="Name0" presStyleCnt="0">
        <dgm:presLayoutVars>
          <dgm:dir/>
          <dgm:animLvl val="lvl"/>
          <dgm:resizeHandles val="exact"/>
        </dgm:presLayoutVars>
      </dgm:prSet>
      <dgm:spPr/>
    </dgm:pt>
    <dgm:pt modelId="{832E22BF-2C45-47E6-87A0-77815910F0ED}" type="pres">
      <dgm:prSet presAssocID="{0A695861-CCD3-4F2F-8274-CAB113F8BAA7}" presName="linNode" presStyleCnt="0"/>
      <dgm:spPr/>
    </dgm:pt>
    <dgm:pt modelId="{566A3ED4-17B1-43DE-AE20-ABF14674C83E}" type="pres">
      <dgm:prSet presAssocID="{0A695861-CCD3-4F2F-8274-CAB113F8BAA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1F82960-A79C-4FAB-82BD-05052FF53A86}" type="pres">
      <dgm:prSet presAssocID="{0A695861-CCD3-4F2F-8274-CAB113F8BAA7}" presName="descendantText" presStyleLbl="alignAccFollowNode1" presStyleIdx="0" presStyleCnt="2">
        <dgm:presLayoutVars>
          <dgm:bulletEnabled val="1"/>
        </dgm:presLayoutVars>
      </dgm:prSet>
      <dgm:spPr/>
    </dgm:pt>
    <dgm:pt modelId="{21C8A930-CFE8-4638-8407-452464FF63CA}" type="pres">
      <dgm:prSet presAssocID="{812A6715-FAAA-41FB-8CBA-BEDC9ED937B8}" presName="sp" presStyleCnt="0"/>
      <dgm:spPr/>
    </dgm:pt>
    <dgm:pt modelId="{8F1300EB-1B69-45FA-83A5-344B7AD89590}" type="pres">
      <dgm:prSet presAssocID="{490261A9-CF44-48AF-B104-462342EB3A4D}" presName="linNode" presStyleCnt="0"/>
      <dgm:spPr/>
    </dgm:pt>
    <dgm:pt modelId="{F038B1A2-21DB-4D54-964D-97E013AC6B09}" type="pres">
      <dgm:prSet presAssocID="{490261A9-CF44-48AF-B104-462342EB3A4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049A6D4B-1261-4685-8686-900A6553305A}" type="pres">
      <dgm:prSet presAssocID="{490261A9-CF44-48AF-B104-462342EB3A4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0D5E640-6A21-4681-A947-E07A2723A043}" type="presOf" srcId="{0A695861-CCD3-4F2F-8274-CAB113F8BAA7}" destId="{566A3ED4-17B1-43DE-AE20-ABF14674C83E}" srcOrd="0" destOrd="0" presId="urn:microsoft.com/office/officeart/2005/8/layout/vList5"/>
    <dgm:cxn modelId="{7E603965-0D74-4DBF-90A8-57416146FD4A}" type="presOf" srcId="{F7395F07-45B4-4BBE-9FB9-0C4AA9E089E4}" destId="{049A6D4B-1261-4685-8686-900A6553305A}" srcOrd="0" destOrd="0" presId="urn:microsoft.com/office/officeart/2005/8/layout/vList5"/>
    <dgm:cxn modelId="{BB984D6F-3F02-4CF7-A293-6E48DCF003D6}" type="presOf" srcId="{490261A9-CF44-48AF-B104-462342EB3A4D}" destId="{F038B1A2-21DB-4D54-964D-97E013AC6B09}" srcOrd="0" destOrd="0" presId="urn:microsoft.com/office/officeart/2005/8/layout/vList5"/>
    <dgm:cxn modelId="{40C38C73-360B-4189-80B8-5668AA2D9733}" srcId="{490261A9-CF44-48AF-B104-462342EB3A4D}" destId="{450214FD-93D8-44F8-B4EF-C9E038091F19}" srcOrd="1" destOrd="0" parTransId="{14DCC95F-B91C-483D-9E11-1039C1B377D6}" sibTransId="{8CB0030C-9E8B-421B-983C-5982B34DDAC0}"/>
    <dgm:cxn modelId="{8382E993-9C5D-4064-B133-4CE2A572EE1F}" srcId="{02DE525C-3D2D-44EA-A7CB-1D65AAE47C3C}" destId="{0A695861-CCD3-4F2F-8274-CAB113F8BAA7}" srcOrd="0" destOrd="0" parTransId="{524EA6C3-78A2-4C47-9B92-6E05684BEB28}" sibTransId="{812A6715-FAAA-41FB-8CBA-BEDC9ED937B8}"/>
    <dgm:cxn modelId="{E630BA9E-8244-48AA-BB25-C964422AC965}" srcId="{0A695861-CCD3-4F2F-8274-CAB113F8BAA7}" destId="{F3F8E1EB-AAB2-42EA-830B-C33A0F112BF9}" srcOrd="0" destOrd="0" parTransId="{407D3025-9D6B-4061-AA0C-7D7161098499}" sibTransId="{7A6B42DA-2371-4EBD-BD4E-E9F6038C01BA}"/>
    <dgm:cxn modelId="{49FB35AC-FD1C-4951-BBA6-A2A100D75104}" srcId="{02DE525C-3D2D-44EA-A7CB-1D65AAE47C3C}" destId="{490261A9-CF44-48AF-B104-462342EB3A4D}" srcOrd="1" destOrd="0" parTransId="{0C28F030-6846-4B63-9974-7CBF676DAEED}" sibTransId="{B45FF289-BD0E-4A3A-B41E-676E2DF0A88E}"/>
    <dgm:cxn modelId="{E7058AAF-A127-4322-A980-A79262FAD6E7}" type="presOf" srcId="{02DE525C-3D2D-44EA-A7CB-1D65AAE47C3C}" destId="{52E16C98-405E-4B9D-9998-C1E26B29BEA4}" srcOrd="0" destOrd="0" presId="urn:microsoft.com/office/officeart/2005/8/layout/vList5"/>
    <dgm:cxn modelId="{6B04B9C5-E31A-426A-A1E6-F53A603284BF}" srcId="{490261A9-CF44-48AF-B104-462342EB3A4D}" destId="{F7395F07-45B4-4BBE-9FB9-0C4AA9E089E4}" srcOrd="0" destOrd="0" parTransId="{46F5A079-477A-4666-88AC-9CA70C26985D}" sibTransId="{0D55B9F9-951F-4A94-A0B3-D89A0C79E14A}"/>
    <dgm:cxn modelId="{6C768CD8-FA50-4726-95B5-2DA7C436C81E}" srcId="{0A695861-CCD3-4F2F-8274-CAB113F8BAA7}" destId="{7BB92741-D53C-4108-B606-B6C3D7FC0A21}" srcOrd="1" destOrd="0" parTransId="{9FEB1888-16DD-4660-B3D5-AC27920AA54A}" sibTransId="{6F46B338-9947-4EAE-9A40-30C58FEB5219}"/>
    <dgm:cxn modelId="{E2DDF9D8-B94A-4791-B4D3-ED53EFDBB033}" type="presOf" srcId="{7BB92741-D53C-4108-B606-B6C3D7FC0A21}" destId="{E1F82960-A79C-4FAB-82BD-05052FF53A86}" srcOrd="0" destOrd="1" presId="urn:microsoft.com/office/officeart/2005/8/layout/vList5"/>
    <dgm:cxn modelId="{F03251EA-ECC8-4B89-A800-25C7FD230C01}" type="presOf" srcId="{450214FD-93D8-44F8-B4EF-C9E038091F19}" destId="{049A6D4B-1261-4685-8686-900A6553305A}" srcOrd="0" destOrd="1" presId="urn:microsoft.com/office/officeart/2005/8/layout/vList5"/>
    <dgm:cxn modelId="{1F8D83F2-EE28-4B3B-B16A-DFBBA9799E6E}" type="presOf" srcId="{F3F8E1EB-AAB2-42EA-830B-C33A0F112BF9}" destId="{E1F82960-A79C-4FAB-82BD-05052FF53A86}" srcOrd="0" destOrd="0" presId="urn:microsoft.com/office/officeart/2005/8/layout/vList5"/>
    <dgm:cxn modelId="{39AA9C7C-EB98-4CF4-B70A-3449FC7BD834}" type="presParOf" srcId="{52E16C98-405E-4B9D-9998-C1E26B29BEA4}" destId="{832E22BF-2C45-47E6-87A0-77815910F0ED}" srcOrd="0" destOrd="0" presId="urn:microsoft.com/office/officeart/2005/8/layout/vList5"/>
    <dgm:cxn modelId="{C2038740-7ED7-4C98-A943-3CF323246658}" type="presParOf" srcId="{832E22BF-2C45-47E6-87A0-77815910F0ED}" destId="{566A3ED4-17B1-43DE-AE20-ABF14674C83E}" srcOrd="0" destOrd="0" presId="urn:microsoft.com/office/officeart/2005/8/layout/vList5"/>
    <dgm:cxn modelId="{309A29DE-2E29-419A-80C5-7FA160B8F5D0}" type="presParOf" srcId="{832E22BF-2C45-47E6-87A0-77815910F0ED}" destId="{E1F82960-A79C-4FAB-82BD-05052FF53A86}" srcOrd="1" destOrd="0" presId="urn:microsoft.com/office/officeart/2005/8/layout/vList5"/>
    <dgm:cxn modelId="{FF6583E6-D048-4174-B0FD-120CBDA4F1DB}" type="presParOf" srcId="{52E16C98-405E-4B9D-9998-C1E26B29BEA4}" destId="{21C8A930-CFE8-4638-8407-452464FF63CA}" srcOrd="1" destOrd="0" presId="urn:microsoft.com/office/officeart/2005/8/layout/vList5"/>
    <dgm:cxn modelId="{878EF6ED-7AF1-480F-898C-E34586DA49CD}" type="presParOf" srcId="{52E16C98-405E-4B9D-9998-C1E26B29BEA4}" destId="{8F1300EB-1B69-45FA-83A5-344B7AD89590}" srcOrd="2" destOrd="0" presId="urn:microsoft.com/office/officeart/2005/8/layout/vList5"/>
    <dgm:cxn modelId="{A223C06D-52D1-411D-B5E4-18AB20116B98}" type="presParOf" srcId="{8F1300EB-1B69-45FA-83A5-344B7AD89590}" destId="{F038B1A2-21DB-4D54-964D-97E013AC6B09}" srcOrd="0" destOrd="0" presId="urn:microsoft.com/office/officeart/2005/8/layout/vList5"/>
    <dgm:cxn modelId="{3F8F146B-6927-42A0-AAE7-7CD621190A14}" type="presParOf" srcId="{8F1300EB-1B69-45FA-83A5-344B7AD89590}" destId="{049A6D4B-1261-4685-8686-900A6553305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4D89A9B-37D6-4568-A12C-914244A113C6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681EA55-0BD9-4DE0-8050-0120F9F25196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Align decimal points</a:t>
          </a:r>
        </a:p>
      </dgm:t>
    </dgm:pt>
    <dgm:pt modelId="{F03F231C-1046-45C3-AFF4-FCE881B96D6E}" type="parTrans" cxnId="{0E9D38C8-D128-44D2-B17A-3094035144D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5806B52-0F60-4C40-BBDC-00B83BD32649}" type="sibTrans" cxnId="{0E9D38C8-D128-44D2-B17A-3094035144D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D20E265-1210-4145-894E-559E753243D5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Shift number with smaller exponent</a:t>
          </a:r>
        </a:p>
      </dgm:t>
    </dgm:pt>
    <dgm:pt modelId="{9361BB01-D48A-42FF-A20D-7570F5067BA1}" type="parTrans" cxnId="{DE3B8183-E83D-4F58-8479-BFE1163CB269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D197A528-BEA0-49E9-9E9E-EEC8E70AEA63}" type="sibTrans" cxnId="{DE3B8183-E83D-4F58-8479-BFE1163CB269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41ADE9CA-4E67-4256-9119-F4E83CC8FF74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1.000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−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0.1110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m:oMathPara>
              </a14:m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41ADE9CA-4E67-4256-9119-F4E83CC8FF74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pPr/>
              <a:r>
                <a:rPr lang="en-US" sz="2000" i="0">
                  <a:latin typeface="Cambria Math" panose="02040503050406030204" pitchFamily="18" charset="0"/>
                </a:rPr>
                <a:t>〖</a:t>
              </a:r>
              <a:r>
                <a:rPr lang="en-GB" sz="2000" b="0" i="0">
                  <a:latin typeface="Cambria Math" panose="02040503050406030204" pitchFamily="18" charset="0"/>
                </a:rPr>
                <a:t>1.000</a:t>
              </a:r>
              <a:r>
                <a:rPr lang="en-US" sz="2000" b="0" i="0">
                  <a:latin typeface="Cambria Math" panose="02040503050406030204" pitchFamily="18" charset="0"/>
                </a:rPr>
                <a:t>〗_</a:t>
              </a:r>
              <a:r>
                <a:rPr lang="en-GB" sz="2000" b="0" i="0">
                  <a:latin typeface="Cambria Math" panose="02040503050406030204" pitchFamily="18" charset="0"/>
                </a:rPr>
                <a:t>2</a:t>
              </a:r>
              <a:r>
                <a:rPr lang="en-US" sz="2000" i="0">
                  <a:latin typeface="Cambria Math" panose="02040503050406030204" pitchFamily="18" charset="0"/>
                  <a:ea typeface="Cambria Math" panose="02040503050406030204" pitchFamily="18" charset="0"/>
                </a:rPr>
                <a:t>×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^(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−1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+ −〖0.1110〗_2×2^(−1)</a:t>
              </a:r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E104B058-9497-4229-8CFC-EBA4C1063C67}" type="parTrans" cxnId="{0A3B72A6-417A-4F9B-8596-E3E8652E228F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46C6F34D-BDFC-461D-934E-27A920F87FA7}" type="sibTrans" cxnId="{0A3B72A6-417A-4F9B-8596-E3E8652E228F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0E1FC01D-027E-47C6-BB13-A3A34DA54367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1.000</m:t>
                    </m:r>
                    <m:r>
                      <a:rPr lang="en-US" altLang="en-US" sz="16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 × </m:t>
                    </m:r>
                    <m:sSup>
                      <m:sSupPr>
                        <m:ctrlPr>
                          <a:rPr lang="en-US" alt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 + –0.111</m:t>
                    </m:r>
                    <m:r>
                      <a:rPr lang="en-US" altLang="en-US" sz="16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 × </m:t>
                    </m:r>
                    <m:sSup>
                      <m:sSupPr>
                        <m:ctrlPr>
                          <a:rPr lang="en-US" alt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 = 0.001</m:t>
                    </m:r>
                    <m:r>
                      <a:rPr lang="en-US" altLang="en-US" sz="16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 × </m:t>
                    </m:r>
                    <m:sSup>
                      <m:sSupPr>
                        <m:ctrlPr>
                          <a:rPr lang="en-US" alt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m:oMathPara>
              </a14:m>
              <a:endPara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0E1FC01D-027E-47C6-BB13-A3A34DA54367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pPr/>
              <a:r>
                <a:rPr lang="en-US" altLang="en-US" sz="1600" i="0" dirty="0">
                  <a:latin typeface="Cambria Math" panose="02040503050406030204" pitchFamily="18" charset="0"/>
                </a:rPr>
                <a:t>1.000</a:t>
              </a:r>
              <a:r>
                <a:rPr lang="en-US" altLang="en-US" sz="1600" i="0" baseline="-25000" dirty="0">
                  <a:latin typeface="Cambria Math" panose="02040503050406030204" pitchFamily="18" charset="0"/>
                </a:rPr>
                <a:t>2</a:t>
              </a:r>
              <a:r>
                <a:rPr lang="en-US" altLang="en-US" sz="1600" i="0" dirty="0">
                  <a:latin typeface="Cambria Math" panose="02040503050406030204" pitchFamily="18" charset="0"/>
                </a:rPr>
                <a:t> × </a:t>
              </a:r>
              <a:r>
                <a:rPr lang="en-GB" altLang="en-US" sz="1600" b="0" i="0" dirty="0">
                  <a:latin typeface="Cambria Math" panose="02040503050406030204" pitchFamily="18" charset="0"/>
                </a:rPr>
                <a:t>2</a:t>
              </a:r>
              <a:r>
                <a:rPr lang="en-US" altLang="en-US" sz="1600" b="0" i="0" dirty="0">
                  <a:latin typeface="Cambria Math" panose="02040503050406030204" pitchFamily="18" charset="0"/>
                </a:rPr>
                <a:t>^(</a:t>
              </a:r>
              <a:r>
                <a:rPr lang="en-GB" altLang="en-US" sz="1600" b="0" i="0" dirty="0">
                  <a:latin typeface="Cambria Math" panose="02040503050406030204" pitchFamily="18" charset="0"/>
                </a:rPr>
                <a:t>−1</a:t>
              </a:r>
              <a:r>
                <a:rPr lang="en-US" altLang="en-US" sz="1600" b="0" i="0" dirty="0">
                  <a:latin typeface="Cambria Math" panose="02040503050406030204" pitchFamily="18" charset="0"/>
                </a:rPr>
                <a:t>) </a:t>
              </a:r>
              <a:r>
                <a:rPr lang="en-US" altLang="en-US" sz="1600" i="0" dirty="0">
                  <a:latin typeface="Cambria Math" panose="02040503050406030204" pitchFamily="18" charset="0"/>
                </a:rPr>
                <a:t> + –0.111</a:t>
              </a:r>
              <a:r>
                <a:rPr lang="en-US" altLang="en-US" sz="1600" i="0" baseline="-25000" dirty="0">
                  <a:latin typeface="Cambria Math" panose="02040503050406030204" pitchFamily="18" charset="0"/>
                </a:rPr>
                <a:t>2</a:t>
              </a:r>
              <a:r>
                <a:rPr lang="en-US" altLang="en-US" sz="1600" i="0" dirty="0">
                  <a:latin typeface="Cambria Math" panose="02040503050406030204" pitchFamily="18" charset="0"/>
                </a:rPr>
                <a:t> × </a:t>
              </a:r>
              <a:r>
                <a:rPr lang="en-GB" altLang="en-US" sz="1600" b="0" i="0" dirty="0">
                  <a:latin typeface="Cambria Math" panose="02040503050406030204" pitchFamily="18" charset="0"/>
                </a:rPr>
                <a:t>2</a:t>
              </a:r>
              <a:r>
                <a:rPr lang="en-US" altLang="en-US" sz="1600" b="0" i="0" dirty="0">
                  <a:latin typeface="Cambria Math" panose="02040503050406030204" pitchFamily="18" charset="0"/>
                </a:rPr>
                <a:t>^(</a:t>
              </a:r>
              <a:r>
                <a:rPr lang="en-GB" altLang="en-US" sz="1600" b="0" i="0" dirty="0">
                  <a:latin typeface="Cambria Math" panose="02040503050406030204" pitchFamily="18" charset="0"/>
                </a:rPr>
                <a:t>−1</a:t>
              </a:r>
              <a:r>
                <a:rPr lang="en-US" altLang="en-US" sz="1600" b="0" i="0" dirty="0">
                  <a:latin typeface="Cambria Math" panose="02040503050406030204" pitchFamily="18" charset="0"/>
                </a:rPr>
                <a:t>) </a:t>
              </a:r>
              <a:r>
                <a:rPr lang="en-US" altLang="en-US" sz="1600" i="0" dirty="0">
                  <a:latin typeface="Cambria Math" panose="02040503050406030204" pitchFamily="18" charset="0"/>
                </a:rPr>
                <a:t> = 0.001</a:t>
              </a:r>
              <a:r>
                <a:rPr lang="en-US" altLang="en-US" sz="1600" i="0" baseline="-25000" dirty="0">
                  <a:latin typeface="Cambria Math" panose="02040503050406030204" pitchFamily="18" charset="0"/>
                </a:rPr>
                <a:t>2</a:t>
              </a:r>
              <a:r>
                <a:rPr lang="en-US" altLang="en-US" sz="1600" i="0" dirty="0">
                  <a:latin typeface="Cambria Math" panose="02040503050406030204" pitchFamily="18" charset="0"/>
                </a:rPr>
                <a:t> × </a:t>
              </a:r>
              <a:r>
                <a:rPr lang="en-GB" altLang="en-US" sz="1600" b="0" i="0" dirty="0">
                  <a:latin typeface="Cambria Math" panose="02040503050406030204" pitchFamily="18" charset="0"/>
                </a:rPr>
                <a:t>2</a:t>
              </a:r>
              <a:r>
                <a:rPr lang="en-US" altLang="en-US" sz="1600" b="0" i="0" dirty="0">
                  <a:latin typeface="Cambria Math" panose="02040503050406030204" pitchFamily="18" charset="0"/>
                </a:rPr>
                <a:t>^(</a:t>
              </a:r>
              <a:r>
                <a:rPr lang="en-GB" altLang="en-US" sz="1600" b="0" i="0" dirty="0">
                  <a:latin typeface="Cambria Math" panose="02040503050406030204" pitchFamily="18" charset="0"/>
                </a:rPr>
                <a:t>−1</a:t>
              </a:r>
              <a:r>
                <a:rPr lang="en-US" altLang="en-US" sz="1600" b="0" i="0" dirty="0">
                  <a:latin typeface="Cambria Math" panose="02040503050406030204" pitchFamily="18" charset="0"/>
                </a:rPr>
                <a:t>)</a:t>
              </a:r>
              <a:endPara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99975D89-37F4-4345-AEE4-532798D6A6B7}" type="parTrans" cxnId="{4561D462-3E5C-4055-9E4F-984F9ACD495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0E1A46C-651C-4151-8179-52F6BE5350E7}" type="sibTrans" cxnId="{4561D462-3E5C-4055-9E4F-984F9ACD495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2135D22-56A8-4B43-9A05-4D8E8AF0CFBF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3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gm:t>
    </dgm:pt>
    <dgm:pt modelId="{4EA00987-1882-4627-8FE6-1A2F7BC2D2D9}" type="parTrans" cxnId="{C39171F4-ACCA-4743-8955-14E632C7D6D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BDF34A5E-7DEF-4C8A-9E5F-877133B0FB0B}" type="sibTrans" cxnId="{C39171F4-ACCA-4743-8955-14E632C7D6D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A1FA837B-7A76-4A8A-8A12-FA5D2E8EA757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1.0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m:oMathPara>
              </a14:m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A1FA837B-7A76-4A8A-8A12-FA5D2E8EA757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pPr/>
              <a:r>
                <a:rPr lang="en-US" sz="2000" i="0">
                  <a:latin typeface="Cambria Math" panose="02040503050406030204" pitchFamily="18" charset="0"/>
                </a:rPr>
                <a:t>〖</a:t>
              </a:r>
              <a:r>
                <a:rPr lang="en-GB" sz="2000" b="0" i="0">
                  <a:latin typeface="Cambria Math" panose="02040503050406030204" pitchFamily="18" charset="0"/>
                </a:rPr>
                <a:t>1.0</a:t>
              </a:r>
              <a:r>
                <a:rPr lang="en-US" sz="2000" b="0" i="0">
                  <a:latin typeface="Cambria Math" panose="02040503050406030204" pitchFamily="18" charset="0"/>
                </a:rPr>
                <a:t>〗_</a:t>
              </a:r>
              <a:r>
                <a:rPr lang="en-GB" sz="2000" b="0" i="0">
                  <a:latin typeface="Cambria Math" panose="02040503050406030204" pitchFamily="18" charset="0"/>
                </a:rPr>
                <a:t>2</a:t>
              </a:r>
              <a:r>
                <a:rPr lang="en-US" sz="2000" i="0">
                  <a:latin typeface="Cambria Math" panose="02040503050406030204" pitchFamily="18" charset="0"/>
                  <a:ea typeface="Cambria Math" panose="02040503050406030204" pitchFamily="18" charset="0"/>
                </a:rPr>
                <a:t>×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^(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−4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12ACAC34-8538-4ACF-BD36-C19966DAACCC}" type="parTrans" cxnId="{504C8265-9443-4E05-91A1-F7B4FC859E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BBCA597-E12A-449C-AC8A-C64B2985D416}" type="sibTrans" cxnId="{504C8265-9443-4E05-91A1-F7B4FC859E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FE4F7D41-15EE-4F77-B5C1-D225D0479291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gm:t>
    </dgm:pt>
    <dgm:pt modelId="{05DCCB9A-8187-4890-8E78-45DBFFF8E440}" type="parTrans" cxnId="{B136F518-8C83-4301-9D19-974140428AFF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F0A8AA7-A6E3-4AA4-BE19-26F6E880EFBF}" type="sibTrans" cxnId="{B136F518-8C83-4301-9D19-974140428AFF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5FA8F5B6-9185-47B8-BA50-F47655C7FD6F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1.0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=0.0625</m:t>
                    </m:r>
                  </m:oMath>
                </m:oMathPara>
              </a14:m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5FA8F5B6-9185-47B8-BA50-F47655C7FD6F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pPr/>
              <a:r>
                <a:rPr lang="en-US" sz="2000" i="0">
                  <a:latin typeface="Cambria Math" panose="02040503050406030204" pitchFamily="18" charset="0"/>
                  <a:ea typeface="Cambria Math" panose="02040503050406030204" pitchFamily="18" charset="0"/>
                </a:rPr>
                <a:t>〖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1.0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〗_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000" i="0">
                  <a:latin typeface="Cambria Math" panose="02040503050406030204" pitchFamily="18" charset="0"/>
                  <a:ea typeface="Cambria Math" panose="02040503050406030204" pitchFamily="18" charset="0"/>
                </a:rPr>
                <a:t>×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^(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−4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=0.0625</a:t>
              </a:r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734F37A5-D6FC-4465-A9B1-BB626D2BF44A}" type="parTrans" cxnId="{7F97EBFC-3A91-4A9D-AC7E-65A7B029D6C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8B67307-1DD7-49D1-8357-F8A1AFFF086E}" type="sibTrans" cxnId="{7F97EBFC-3A91-4A9D-AC7E-65A7B029D6C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794D2C0-1AEC-4B86-9689-E089FA4D4755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Add significands</a:t>
          </a:r>
        </a:p>
      </dgm:t>
    </dgm:pt>
    <dgm:pt modelId="{8F47948D-31F5-4BC3-B4F9-F46CA2EF7ECB}" type="sibTrans" cxnId="{9BE34F84-E2FC-4994-93B8-5543895456B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0CBC96F-B65C-4B67-B5C4-BAE8A4D64941}" type="parTrans" cxnId="{9BE34F84-E2FC-4994-93B8-5543895456B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B4E7B51-7619-42A6-8F25-AD3EF6F7F089}" type="pres">
      <dgm:prSet presAssocID="{84D89A9B-37D6-4568-A12C-914244A113C6}" presName="Name0" presStyleCnt="0">
        <dgm:presLayoutVars>
          <dgm:dir/>
          <dgm:animLvl val="lvl"/>
          <dgm:resizeHandles val="exact"/>
        </dgm:presLayoutVars>
      </dgm:prSet>
      <dgm:spPr/>
    </dgm:pt>
    <dgm:pt modelId="{BB435A17-6766-4935-BEA1-84FE135B8B33}" type="pres">
      <dgm:prSet presAssocID="{FE4F7D41-15EE-4F77-B5C1-D225D0479291}" presName="boxAndChildren" presStyleCnt="0"/>
      <dgm:spPr/>
    </dgm:pt>
    <dgm:pt modelId="{EE30AD74-5224-4FEA-B200-C4FF746D474E}" type="pres">
      <dgm:prSet presAssocID="{FE4F7D41-15EE-4F77-B5C1-D225D0479291}" presName="parentTextBox" presStyleLbl="alignNode1" presStyleIdx="0" presStyleCnt="4"/>
      <dgm:spPr/>
    </dgm:pt>
    <dgm:pt modelId="{EEB0EA8A-12DB-4DA6-82EE-6153BF182592}" type="pres">
      <dgm:prSet presAssocID="{FE4F7D41-15EE-4F77-B5C1-D225D0479291}" presName="descendantBox" presStyleLbl="bgAccFollowNode1" presStyleIdx="0" presStyleCnt="4"/>
      <dgm:spPr/>
    </dgm:pt>
    <dgm:pt modelId="{B83BCDDD-0299-4C02-AD90-18173A6B1FED}" type="pres">
      <dgm:prSet presAssocID="{BDF34A5E-7DEF-4C8A-9E5F-877133B0FB0B}" presName="sp" presStyleCnt="0"/>
      <dgm:spPr/>
    </dgm:pt>
    <dgm:pt modelId="{E8CBBB58-FFBC-4373-8089-9969318D8BB1}" type="pres">
      <dgm:prSet presAssocID="{52135D22-56A8-4B43-9A05-4D8E8AF0CFBF}" presName="arrowAndChildren" presStyleCnt="0"/>
      <dgm:spPr/>
    </dgm:pt>
    <dgm:pt modelId="{965142BA-5A9A-4996-AA0E-817E91F3B423}" type="pres">
      <dgm:prSet presAssocID="{52135D22-56A8-4B43-9A05-4D8E8AF0CFBF}" presName="parentTextArrow" presStyleLbl="node1" presStyleIdx="0" presStyleCnt="0"/>
      <dgm:spPr/>
    </dgm:pt>
    <dgm:pt modelId="{34B87A81-2E45-4303-B9A2-C356E34063DF}" type="pres">
      <dgm:prSet presAssocID="{52135D22-56A8-4B43-9A05-4D8E8AF0CFBF}" presName="arrow" presStyleLbl="alignNode1" presStyleIdx="1" presStyleCnt="4"/>
      <dgm:spPr/>
    </dgm:pt>
    <dgm:pt modelId="{F6FEC890-AFE0-4395-A688-BF5A633CA828}" type="pres">
      <dgm:prSet presAssocID="{52135D22-56A8-4B43-9A05-4D8E8AF0CFBF}" presName="descendantArrow" presStyleLbl="bgAccFollowNode1" presStyleIdx="1" presStyleCnt="4"/>
      <dgm:spPr/>
    </dgm:pt>
    <dgm:pt modelId="{DD151501-7D02-4014-9865-F117DCC9C1DC}" type="pres">
      <dgm:prSet presAssocID="{8F47948D-31F5-4BC3-B4F9-F46CA2EF7ECB}" presName="sp" presStyleCnt="0"/>
      <dgm:spPr/>
    </dgm:pt>
    <dgm:pt modelId="{8A160831-5063-4CA3-B8F1-00D8B05ECE46}" type="pres">
      <dgm:prSet presAssocID="{E794D2C0-1AEC-4B86-9689-E089FA4D4755}" presName="arrowAndChildren" presStyleCnt="0"/>
      <dgm:spPr/>
    </dgm:pt>
    <dgm:pt modelId="{854C64CF-1062-4CAA-841A-6EB75782515F}" type="pres">
      <dgm:prSet presAssocID="{E794D2C0-1AEC-4B86-9689-E089FA4D4755}" presName="parentTextArrow" presStyleLbl="node1" presStyleIdx="0" presStyleCnt="0"/>
      <dgm:spPr/>
    </dgm:pt>
    <dgm:pt modelId="{F542466F-C71C-4D26-B777-64E684D086A2}" type="pres">
      <dgm:prSet presAssocID="{E794D2C0-1AEC-4B86-9689-E089FA4D4755}" presName="arrow" presStyleLbl="alignNode1" presStyleIdx="2" presStyleCnt="4"/>
      <dgm:spPr/>
    </dgm:pt>
    <dgm:pt modelId="{5938D677-27D8-498F-938F-BFA51BDAB4A2}" type="pres">
      <dgm:prSet presAssocID="{E794D2C0-1AEC-4B86-9689-E089FA4D4755}" presName="descendantArrow" presStyleLbl="bgAccFollowNode1" presStyleIdx="2" presStyleCnt="4"/>
      <dgm:spPr/>
    </dgm:pt>
    <dgm:pt modelId="{B338A340-A594-4FD4-A5AA-F268E78E953B}" type="pres">
      <dgm:prSet presAssocID="{C5806B52-0F60-4C40-BBDC-00B83BD32649}" presName="sp" presStyleCnt="0"/>
      <dgm:spPr/>
    </dgm:pt>
    <dgm:pt modelId="{BAF407F9-44A9-451D-82D4-C6C8B20245E8}" type="pres">
      <dgm:prSet presAssocID="{7681EA55-0BD9-4DE0-8050-0120F9F25196}" presName="arrowAndChildren" presStyleCnt="0"/>
      <dgm:spPr/>
    </dgm:pt>
    <dgm:pt modelId="{D3771DAD-9134-4384-A9F4-6291D8127C18}" type="pres">
      <dgm:prSet presAssocID="{7681EA55-0BD9-4DE0-8050-0120F9F25196}" presName="parentTextArrow" presStyleLbl="node1" presStyleIdx="0" presStyleCnt="0"/>
      <dgm:spPr/>
    </dgm:pt>
    <dgm:pt modelId="{763245A0-2D20-4B32-BC52-A1E7BB4467E9}" type="pres">
      <dgm:prSet presAssocID="{7681EA55-0BD9-4DE0-8050-0120F9F25196}" presName="arrow" presStyleLbl="alignNode1" presStyleIdx="3" presStyleCnt="4"/>
      <dgm:spPr/>
    </dgm:pt>
    <dgm:pt modelId="{6ABFAA3B-FA42-41EA-A28B-B1ABF59910C1}" type="pres">
      <dgm:prSet presAssocID="{7681EA55-0BD9-4DE0-8050-0120F9F25196}" presName="descendantArrow" presStyleLbl="bgAccFollowNode1" presStyleIdx="3" presStyleCnt="4"/>
      <dgm:spPr/>
    </dgm:pt>
  </dgm:ptLst>
  <dgm:cxnLst>
    <dgm:cxn modelId="{09D8C401-C9BC-4602-8C5E-294A49689759}" type="presOf" srcId="{84D89A9B-37D6-4568-A12C-914244A113C6}" destId="{AB4E7B51-7619-42A6-8F25-AD3EF6F7F089}" srcOrd="0" destOrd="0" presId="urn:microsoft.com/office/officeart/2016/7/layout/VerticalDownArrowProcess"/>
    <dgm:cxn modelId="{B136F518-8C83-4301-9D19-974140428AFF}" srcId="{84D89A9B-37D6-4568-A12C-914244A113C6}" destId="{FE4F7D41-15EE-4F77-B5C1-D225D0479291}" srcOrd="3" destOrd="0" parTransId="{05DCCB9A-8187-4890-8E78-45DBFFF8E440}" sibTransId="{6F0A8AA7-A6E3-4AA4-BE19-26F6E880EFBF}"/>
    <dgm:cxn modelId="{8E661F25-68FF-4FD1-8B0C-7CFADACD4AC7}" type="presOf" srcId="{52135D22-56A8-4B43-9A05-4D8E8AF0CFBF}" destId="{965142BA-5A9A-4996-AA0E-817E91F3B423}" srcOrd="0" destOrd="0" presId="urn:microsoft.com/office/officeart/2016/7/layout/VerticalDownArrowProcess"/>
    <dgm:cxn modelId="{FACF6235-F454-406F-89E1-2A3F07AF0BD7}" type="presOf" srcId="{7681EA55-0BD9-4DE0-8050-0120F9F25196}" destId="{D3771DAD-9134-4384-A9F4-6291D8127C18}" srcOrd="0" destOrd="0" presId="urn:microsoft.com/office/officeart/2016/7/layout/VerticalDownArrowProcess"/>
    <dgm:cxn modelId="{4561D462-3E5C-4055-9E4F-984F9ACD4952}" srcId="{E794D2C0-1AEC-4B86-9689-E089FA4D4755}" destId="{0E1FC01D-027E-47C6-BB13-A3A34DA54367}" srcOrd="0" destOrd="0" parTransId="{99975D89-37F4-4345-AEE4-532798D6A6B7}" sibTransId="{A0E1A46C-651C-4151-8179-52F6BE5350E7}"/>
    <dgm:cxn modelId="{504C8265-9443-4E05-91A1-F7B4FC859E32}" srcId="{52135D22-56A8-4B43-9A05-4D8E8AF0CFBF}" destId="{A1FA837B-7A76-4A8A-8A12-FA5D2E8EA757}" srcOrd="0" destOrd="0" parTransId="{12ACAC34-8538-4ACF-BD36-C19966DAACCC}" sibTransId="{2BBCA597-E12A-449C-AC8A-C64B2985D416}"/>
    <dgm:cxn modelId="{CEB2FC70-763D-4F2B-9F74-11C4E7D55398}" type="presOf" srcId="{FE4F7D41-15EE-4F77-B5C1-D225D0479291}" destId="{EE30AD74-5224-4FEA-B200-C4FF746D474E}" srcOrd="0" destOrd="0" presId="urn:microsoft.com/office/officeart/2016/7/layout/VerticalDownArrowProcess"/>
    <dgm:cxn modelId="{DE3B8183-E83D-4F58-8479-BFE1163CB269}" srcId="{7681EA55-0BD9-4DE0-8050-0120F9F25196}" destId="{0D20E265-1210-4145-894E-559E753243D5}" srcOrd="0" destOrd="0" parTransId="{9361BB01-D48A-42FF-A20D-7570F5067BA1}" sibTransId="{D197A528-BEA0-49E9-9E9E-EEC8E70AEA63}"/>
    <dgm:cxn modelId="{9BE34F84-E2FC-4994-93B8-5543895456BB}" srcId="{84D89A9B-37D6-4568-A12C-914244A113C6}" destId="{E794D2C0-1AEC-4B86-9689-E089FA4D4755}" srcOrd="1" destOrd="0" parTransId="{90CBC96F-B65C-4B67-B5C4-BAE8A4D64941}" sibTransId="{8F47948D-31F5-4BC3-B4F9-F46CA2EF7ECB}"/>
    <dgm:cxn modelId="{0A3B72A6-417A-4F9B-8596-E3E8652E228F}" srcId="{7681EA55-0BD9-4DE0-8050-0120F9F25196}" destId="{41ADE9CA-4E67-4256-9119-F4E83CC8FF74}" srcOrd="1" destOrd="0" parTransId="{E104B058-9497-4229-8CFC-EBA4C1063C67}" sibTransId="{46C6F34D-BDFC-461D-934E-27A920F87FA7}"/>
    <dgm:cxn modelId="{FB91CAAB-7465-462D-8B9D-21EE3182DEB7}" type="presOf" srcId="{41ADE9CA-4E67-4256-9119-F4E83CC8FF74}" destId="{6ABFAA3B-FA42-41EA-A28B-B1ABF59910C1}" srcOrd="0" destOrd="1" presId="urn:microsoft.com/office/officeart/2016/7/layout/VerticalDownArrowProcess"/>
    <dgm:cxn modelId="{A44508BA-47BF-464C-A460-20B4CF25B868}" type="presOf" srcId="{E794D2C0-1AEC-4B86-9689-E089FA4D4755}" destId="{F542466F-C71C-4D26-B777-64E684D086A2}" srcOrd="1" destOrd="0" presId="urn:microsoft.com/office/officeart/2016/7/layout/VerticalDownArrowProcess"/>
    <dgm:cxn modelId="{1065D3BC-0E5E-4618-8FB0-2E380E256367}" type="presOf" srcId="{0D20E265-1210-4145-894E-559E753243D5}" destId="{6ABFAA3B-FA42-41EA-A28B-B1ABF59910C1}" srcOrd="0" destOrd="0" presId="urn:microsoft.com/office/officeart/2016/7/layout/VerticalDownArrowProcess"/>
    <dgm:cxn modelId="{0E9D38C8-D128-44D2-B17A-3094035144DB}" srcId="{84D89A9B-37D6-4568-A12C-914244A113C6}" destId="{7681EA55-0BD9-4DE0-8050-0120F9F25196}" srcOrd="0" destOrd="0" parTransId="{F03F231C-1046-45C3-AFF4-FCE881B96D6E}" sibTransId="{C5806B52-0F60-4C40-BBDC-00B83BD32649}"/>
    <dgm:cxn modelId="{8D3C1ACE-4CE5-4E14-86B5-8752C412B833}" type="presOf" srcId="{7681EA55-0BD9-4DE0-8050-0120F9F25196}" destId="{763245A0-2D20-4B32-BC52-A1E7BB4467E9}" srcOrd="1" destOrd="0" presId="urn:microsoft.com/office/officeart/2016/7/layout/VerticalDownArrowProcess"/>
    <dgm:cxn modelId="{9F3740DA-3807-444C-BAAA-39A13CA52F21}" type="presOf" srcId="{0E1FC01D-027E-47C6-BB13-A3A34DA54367}" destId="{5938D677-27D8-498F-938F-BFA51BDAB4A2}" srcOrd="0" destOrd="0" presId="urn:microsoft.com/office/officeart/2016/7/layout/VerticalDownArrowProcess"/>
    <dgm:cxn modelId="{27E311EA-962D-4D9A-AD5F-DAB3ED6BCD32}" type="presOf" srcId="{E794D2C0-1AEC-4B86-9689-E089FA4D4755}" destId="{854C64CF-1062-4CAA-841A-6EB75782515F}" srcOrd="0" destOrd="0" presId="urn:microsoft.com/office/officeart/2016/7/layout/VerticalDownArrowProcess"/>
    <dgm:cxn modelId="{103FB4EF-7034-4D18-AD36-E7850F5B55C5}" type="presOf" srcId="{5FA8F5B6-9185-47B8-BA50-F47655C7FD6F}" destId="{EEB0EA8A-12DB-4DA6-82EE-6153BF182592}" srcOrd="0" destOrd="0" presId="urn:microsoft.com/office/officeart/2016/7/layout/VerticalDownArrowProcess"/>
    <dgm:cxn modelId="{BBC493F0-5DD5-455D-81AC-518731DEC7C9}" type="presOf" srcId="{52135D22-56A8-4B43-9A05-4D8E8AF0CFBF}" destId="{34B87A81-2E45-4303-B9A2-C356E34063DF}" srcOrd="1" destOrd="0" presId="urn:microsoft.com/office/officeart/2016/7/layout/VerticalDownArrowProcess"/>
    <dgm:cxn modelId="{C39171F4-ACCA-4743-8955-14E632C7D6DE}" srcId="{84D89A9B-37D6-4568-A12C-914244A113C6}" destId="{52135D22-56A8-4B43-9A05-4D8E8AF0CFBF}" srcOrd="2" destOrd="0" parTransId="{4EA00987-1882-4627-8FE6-1A2F7BC2D2D9}" sibTransId="{BDF34A5E-7DEF-4C8A-9E5F-877133B0FB0B}"/>
    <dgm:cxn modelId="{CF915CF6-2B9F-42F0-8015-97C758F99E88}" type="presOf" srcId="{A1FA837B-7A76-4A8A-8A12-FA5D2E8EA757}" destId="{F6FEC890-AFE0-4395-A688-BF5A633CA828}" srcOrd="0" destOrd="0" presId="urn:microsoft.com/office/officeart/2016/7/layout/VerticalDownArrowProcess"/>
    <dgm:cxn modelId="{7F97EBFC-3A91-4A9D-AC7E-65A7B029D6CE}" srcId="{FE4F7D41-15EE-4F77-B5C1-D225D0479291}" destId="{5FA8F5B6-9185-47B8-BA50-F47655C7FD6F}" srcOrd="0" destOrd="0" parTransId="{734F37A5-D6FC-4465-A9B1-BB626D2BF44A}" sibTransId="{08B67307-1DD7-49D1-8357-F8A1AFFF086E}"/>
    <dgm:cxn modelId="{77622945-3E32-4006-B362-06CB16D2B53F}" type="presParOf" srcId="{AB4E7B51-7619-42A6-8F25-AD3EF6F7F089}" destId="{BB435A17-6766-4935-BEA1-84FE135B8B33}" srcOrd="0" destOrd="0" presId="urn:microsoft.com/office/officeart/2016/7/layout/VerticalDownArrowProcess"/>
    <dgm:cxn modelId="{D8469200-24F3-4679-B4C5-4EA607DB2B2A}" type="presParOf" srcId="{BB435A17-6766-4935-BEA1-84FE135B8B33}" destId="{EE30AD74-5224-4FEA-B200-C4FF746D474E}" srcOrd="0" destOrd="0" presId="urn:microsoft.com/office/officeart/2016/7/layout/VerticalDownArrowProcess"/>
    <dgm:cxn modelId="{1F3F4C9B-1457-46EA-B46B-A6C070676280}" type="presParOf" srcId="{BB435A17-6766-4935-BEA1-84FE135B8B33}" destId="{EEB0EA8A-12DB-4DA6-82EE-6153BF182592}" srcOrd="1" destOrd="0" presId="urn:microsoft.com/office/officeart/2016/7/layout/VerticalDownArrowProcess"/>
    <dgm:cxn modelId="{16EE52CA-6842-49A8-8805-6D23D1919189}" type="presParOf" srcId="{AB4E7B51-7619-42A6-8F25-AD3EF6F7F089}" destId="{B83BCDDD-0299-4C02-AD90-18173A6B1FED}" srcOrd="1" destOrd="0" presId="urn:microsoft.com/office/officeart/2016/7/layout/VerticalDownArrowProcess"/>
    <dgm:cxn modelId="{F0FC4162-285C-4734-AC74-9D2E39328C6C}" type="presParOf" srcId="{AB4E7B51-7619-42A6-8F25-AD3EF6F7F089}" destId="{E8CBBB58-FFBC-4373-8089-9969318D8BB1}" srcOrd="2" destOrd="0" presId="urn:microsoft.com/office/officeart/2016/7/layout/VerticalDownArrowProcess"/>
    <dgm:cxn modelId="{8C1DFCB1-EF2C-4035-831C-2FEA5E3F6C51}" type="presParOf" srcId="{E8CBBB58-FFBC-4373-8089-9969318D8BB1}" destId="{965142BA-5A9A-4996-AA0E-817E91F3B423}" srcOrd="0" destOrd="0" presId="urn:microsoft.com/office/officeart/2016/7/layout/VerticalDownArrowProcess"/>
    <dgm:cxn modelId="{165E2075-A159-4F44-90DA-A3DAE3229993}" type="presParOf" srcId="{E8CBBB58-FFBC-4373-8089-9969318D8BB1}" destId="{34B87A81-2E45-4303-B9A2-C356E34063DF}" srcOrd="1" destOrd="0" presId="urn:microsoft.com/office/officeart/2016/7/layout/VerticalDownArrowProcess"/>
    <dgm:cxn modelId="{FE3BEB57-7FC9-4E1D-A0CF-49D2D269515A}" type="presParOf" srcId="{E8CBBB58-FFBC-4373-8089-9969318D8BB1}" destId="{F6FEC890-AFE0-4395-A688-BF5A633CA828}" srcOrd="2" destOrd="0" presId="urn:microsoft.com/office/officeart/2016/7/layout/VerticalDownArrowProcess"/>
    <dgm:cxn modelId="{82820533-2AF8-46AA-A148-8B162134F925}" type="presParOf" srcId="{AB4E7B51-7619-42A6-8F25-AD3EF6F7F089}" destId="{DD151501-7D02-4014-9865-F117DCC9C1DC}" srcOrd="3" destOrd="0" presId="urn:microsoft.com/office/officeart/2016/7/layout/VerticalDownArrowProcess"/>
    <dgm:cxn modelId="{E8F7740B-0A0E-4047-B9F8-00FFD2C3C9EB}" type="presParOf" srcId="{AB4E7B51-7619-42A6-8F25-AD3EF6F7F089}" destId="{8A160831-5063-4CA3-B8F1-00D8B05ECE46}" srcOrd="4" destOrd="0" presId="urn:microsoft.com/office/officeart/2016/7/layout/VerticalDownArrowProcess"/>
    <dgm:cxn modelId="{EE887943-98A6-48A5-99BE-7547949CAC75}" type="presParOf" srcId="{8A160831-5063-4CA3-B8F1-00D8B05ECE46}" destId="{854C64CF-1062-4CAA-841A-6EB75782515F}" srcOrd="0" destOrd="0" presId="urn:microsoft.com/office/officeart/2016/7/layout/VerticalDownArrowProcess"/>
    <dgm:cxn modelId="{7F47AFD0-3BF6-4705-BB3D-2F20BD26A46C}" type="presParOf" srcId="{8A160831-5063-4CA3-B8F1-00D8B05ECE46}" destId="{F542466F-C71C-4D26-B777-64E684D086A2}" srcOrd="1" destOrd="0" presId="urn:microsoft.com/office/officeart/2016/7/layout/VerticalDownArrowProcess"/>
    <dgm:cxn modelId="{C76F1344-B797-4C7E-8082-8338B1F87DD0}" type="presParOf" srcId="{8A160831-5063-4CA3-B8F1-00D8B05ECE46}" destId="{5938D677-27D8-498F-938F-BFA51BDAB4A2}" srcOrd="2" destOrd="0" presId="urn:microsoft.com/office/officeart/2016/7/layout/VerticalDownArrowProcess"/>
    <dgm:cxn modelId="{560AFC3C-52CB-4C2B-8D3F-7591038492DC}" type="presParOf" srcId="{AB4E7B51-7619-42A6-8F25-AD3EF6F7F089}" destId="{B338A340-A594-4FD4-A5AA-F268E78E953B}" srcOrd="5" destOrd="0" presId="urn:microsoft.com/office/officeart/2016/7/layout/VerticalDownArrowProcess"/>
    <dgm:cxn modelId="{2CF5DFFC-740F-4BAB-B3B6-11F1D247A2C1}" type="presParOf" srcId="{AB4E7B51-7619-42A6-8F25-AD3EF6F7F089}" destId="{BAF407F9-44A9-451D-82D4-C6C8B20245E8}" srcOrd="6" destOrd="0" presId="urn:microsoft.com/office/officeart/2016/7/layout/VerticalDownArrowProcess"/>
    <dgm:cxn modelId="{14F0BF72-A5C7-446B-9363-4DB3C334DE23}" type="presParOf" srcId="{BAF407F9-44A9-451D-82D4-C6C8B20245E8}" destId="{D3771DAD-9134-4384-A9F4-6291D8127C18}" srcOrd="0" destOrd="0" presId="urn:microsoft.com/office/officeart/2016/7/layout/VerticalDownArrowProcess"/>
    <dgm:cxn modelId="{382258ED-FEBA-45C8-8E3F-FE930E98144B}" type="presParOf" srcId="{BAF407F9-44A9-451D-82D4-C6C8B20245E8}" destId="{763245A0-2D20-4B32-BC52-A1E7BB4467E9}" srcOrd="1" destOrd="0" presId="urn:microsoft.com/office/officeart/2016/7/layout/VerticalDownArrowProcess"/>
    <dgm:cxn modelId="{485B3FD6-5AF9-48EE-8C0C-C4E29815FC66}" type="presParOf" srcId="{BAF407F9-44A9-451D-82D4-C6C8B20245E8}" destId="{6ABFAA3B-FA42-41EA-A28B-B1ABF59910C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2E74C4A-956E-4FA1-A7FF-2F073834FE96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772C5-DC5B-4580-8DD7-EA555BE926D2}">
      <dgm:prSet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Consider a decimal example</a:t>
          </a:r>
        </a:p>
      </dgm:t>
    </dgm:pt>
    <dgm:pt modelId="{8BE2DDA6-7754-4AB5-A45D-0366B573D954}" type="parTrans" cxnId="{F544FD73-49B6-4AAE-B5CF-37369AA9274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FA41E1A-1C8B-413B-988A-089E8548650E}" type="sibTrans" cxnId="{F544FD73-49B6-4AAE-B5CF-37369AA9274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8BDFA000-F626-4E3B-A4D8-699259EFE04F}">
          <dgm:prSet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1.110 × 10</m:t>
                    </m:r>
                    <m:r>
                      <a:rPr lang="en-US" sz="1800" i="1" baseline="30000" dirty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× 9.200 × </m:t>
                    </m:r>
                    <m:sSup>
                      <m:sSup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1800" b="0" i="1" dirty="0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m:oMathPara>
              </a14:m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8BDFA000-F626-4E3B-A4D8-699259EFE04F}">
          <dgm:prSet custT="1"/>
          <dgm:spPr/>
          <dgm:t>
            <a:bodyPr/>
            <a:lstStyle/>
            <a:p>
              <a:pPr>
                <a:buNone/>
              </a:pPr>
              <a:r>
                <a:rPr lang="en-US" sz="1800" i="0" dirty="0">
                  <a:latin typeface="Cambria Math" panose="02040503050406030204" pitchFamily="18" charset="0"/>
                </a:rPr>
                <a:t>1.110 × 10</a:t>
              </a:r>
              <a:r>
                <a:rPr lang="en-US" sz="1800" i="0" baseline="30000" dirty="0">
                  <a:latin typeface="Cambria Math" panose="02040503050406030204" pitchFamily="18" charset="0"/>
                </a:rPr>
                <a:t>10</a:t>
              </a:r>
              <a:r>
                <a:rPr lang="en-US" sz="1800" i="0" dirty="0">
                  <a:latin typeface="Cambria Math" panose="02040503050406030204" pitchFamily="18" charset="0"/>
                </a:rPr>
                <a:t> × 9.200 × </a:t>
              </a:r>
              <a:r>
                <a:rPr lang="en-GB" sz="1800" b="0" i="0" dirty="0">
                  <a:latin typeface="Cambria Math" panose="02040503050406030204" pitchFamily="18" charset="0"/>
                </a:rPr>
                <a:t>10</a:t>
              </a:r>
              <a:r>
                <a:rPr lang="en-US" sz="1800" b="0" i="0" dirty="0">
                  <a:latin typeface="Cambria Math" panose="02040503050406030204" pitchFamily="18" charset="0"/>
                </a:rPr>
                <a:t>^(</a:t>
              </a:r>
              <a:r>
                <a:rPr lang="en-GB" sz="1800" b="0" i="0" dirty="0">
                  <a:latin typeface="Cambria Math" panose="02040503050406030204" pitchFamily="18" charset="0"/>
                </a:rPr>
                <a:t>−5</a:t>
              </a:r>
              <a:r>
                <a:rPr lang="en-US" sz="1800" b="0" i="0" dirty="0">
                  <a:latin typeface="Cambria Math" panose="02040503050406030204" pitchFamily="18" charset="0"/>
                </a:rPr>
                <a:t>)</a:t>
              </a:r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BB90173C-F471-463D-8D0C-5F764CCC5F27}" type="parTrans" cxnId="{3DB68750-D3E4-4C78-B1C0-D789787AE9B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66DA921-9533-42BB-AA8F-90EB08B4608D}" type="sibTrans" cxnId="{3DB68750-D3E4-4C78-B1C0-D789787AE9B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4937F4C-8D5F-4945-B8CB-99475FBF83BC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Add exponents</a:t>
          </a:r>
        </a:p>
      </dgm:t>
    </dgm:pt>
    <dgm:pt modelId="{CEE4CDF7-718D-42CC-B69E-8654FDE563E8}" type="parTrans" cxnId="{CA1070CC-56F9-4CBD-889F-B258D3B8AFF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46276DF-1148-4E8F-847A-3007C4E79CE6}" type="sibTrans" cxnId="{CA1070CC-56F9-4CBD-889F-B258D3B8AFF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DD38E42-8C09-4A15-AF57-2DE2A9669B6B}">
      <dgm:prSet custT="1"/>
      <dgm:spPr/>
      <dgm:t>
        <a:bodyPr/>
        <a:lstStyle/>
        <a:p>
          <a:r>
            <a:rPr lang="en-US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For biased exponents, subtract bias from sum</a:t>
          </a:r>
        </a:p>
      </dgm:t>
    </dgm:pt>
    <dgm:pt modelId="{6ED23B85-DE5F-49CB-A4D3-B981C07A6D96}" type="parTrans" cxnId="{8D6AB9B9-26CB-42AE-9D88-177AD8391F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5023885-82BC-45DB-B98F-5FFA1BCCBAD0}" type="sibTrans" cxnId="{8D6AB9B9-26CB-42AE-9D88-177AD8391F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6FD9E59-7952-4329-8D6E-E15B1740EC55}">
      <dgm:prSet custT="1"/>
      <dgm:spPr/>
      <dgm:t>
        <a:bodyPr/>
        <a:lstStyle/>
        <a:p>
          <a:r>
            <a: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New exponent = 10 + –5 = 5</a:t>
          </a:r>
        </a:p>
      </dgm:t>
    </dgm:pt>
    <dgm:pt modelId="{11CC958C-B842-4A97-B5A6-B472F015F54F}" type="parTrans" cxnId="{59AC1BA0-94DA-42D6-90EC-FB45D2E4D06C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F749FF9-862F-438B-82BB-B6C4C658DAF9}" type="sibTrans" cxnId="{59AC1BA0-94DA-42D6-90EC-FB45D2E4D06C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B067C9D-F4EB-494C-BF9D-3CFCC2CDEDD7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Multiply significands</a:t>
          </a:r>
        </a:p>
      </dgm:t>
    </dgm:pt>
    <dgm:pt modelId="{D43FFC7C-A51E-4388-BDE7-32608CF2A0EB}" type="parTrans" cxnId="{9BFF4873-0D16-4701-AAEC-BD2D4AF967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AB9E2DD-4712-4137-A8C4-069EBDA55B17}" type="sibTrans" cxnId="{9BFF4873-0D16-4701-AAEC-BD2D4AF967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9D628486-78AA-4867-A20F-27543475D3B7}">
          <dgm:prSet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1.110 × 9.200 = 10.212  </m:t>
                    </m:r>
                    <m:r>
                      <a:rPr lang="en-US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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 10.212 × 10</m:t>
                    </m:r>
                    <m:r>
                      <a:rPr lang="en-US" sz="1800" i="1" baseline="30000" dirty="0">
                        <a:latin typeface="Cambria Math" panose="02040503050406030204" pitchFamily="18" charset="0"/>
                      </a:rPr>
                      <m:t>5</m:t>
                    </m:r>
                  </m:oMath>
                </m:oMathPara>
              </a14:m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9D628486-78AA-4867-A20F-27543475D3B7}">
          <dgm:prSet custT="1"/>
          <dgm:spPr/>
          <dgm:t>
            <a:bodyPr/>
            <a:lstStyle/>
            <a:p>
              <a:pPr>
                <a:buNone/>
              </a:pPr>
              <a:r>
                <a:rPr lang="en-US" sz="1800" i="0" dirty="0">
                  <a:latin typeface="Cambria Math" panose="02040503050406030204" pitchFamily="18" charset="0"/>
                </a:rPr>
                <a:t>1.110 × 9.200 = 10.212  </a:t>
              </a:r>
              <a:r>
                <a:rPr lang="en-US" sz="1800" i="0" dirty="0">
                  <a:latin typeface="Cambria Math" panose="02040503050406030204" pitchFamily="18" charset="0"/>
                  <a:sym typeface="Symbol" panose="05050102010706020507" pitchFamily="18" charset="2"/>
                </a:rPr>
                <a:t></a:t>
              </a:r>
              <a:r>
                <a:rPr lang="en-US" sz="1800" i="0" dirty="0">
                  <a:latin typeface="Cambria Math" panose="02040503050406030204" pitchFamily="18" charset="0"/>
                </a:rPr>
                <a:t>  10.212 × 10</a:t>
              </a:r>
              <a:r>
                <a:rPr lang="en-US" sz="1800" i="0" baseline="30000" dirty="0">
                  <a:latin typeface="Cambria Math" panose="02040503050406030204" pitchFamily="18" charset="0"/>
                </a:rPr>
                <a:t>5</a:t>
              </a:r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1352EE40-C956-4C23-ADEB-20B8612B4FAD}" type="parTrans" cxnId="{56B59AEE-468D-49D7-BF78-558D95CEDB5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D9FA584-5D41-4BA7-A684-02B10E4B8D24}" type="sibTrans" cxnId="{56B59AEE-468D-49D7-BF78-558D95CEDB5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BDB47D5B-D921-48D4-B19A-A366FD3F9203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gm:t>
    </dgm:pt>
    <dgm:pt modelId="{BFAFDF34-08B5-4D1C-B074-953EC8B37010}" type="parTrans" cxnId="{B9F7646B-7AC0-4C0F-BF19-0B4DC599AB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53AF209-C8EC-4712-9747-24373E6D2461}" type="sibTrans" cxnId="{B9F7646B-7AC0-4C0F-BF19-0B4DC599AB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A711C2D4-251F-49F0-8EE6-ECD549BFD7A8}">
          <dgm:prSet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1.0212 × 10</m:t>
                    </m:r>
                    <m:r>
                      <a:rPr lang="en-US" sz="1800" i="1" baseline="30000" dirty="0">
                        <a:latin typeface="Cambria Math" panose="02040503050406030204" pitchFamily="18" charset="0"/>
                      </a:rPr>
                      <m:t>6</m:t>
                    </m:r>
                  </m:oMath>
                </m:oMathPara>
              </a14:m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A711C2D4-251F-49F0-8EE6-ECD549BFD7A8}">
          <dgm:prSet custT="1"/>
          <dgm:spPr/>
          <dgm:t>
            <a:bodyPr/>
            <a:lstStyle/>
            <a:p>
              <a:pPr>
                <a:buNone/>
              </a:pPr>
              <a:r>
                <a:rPr lang="en-US" sz="1800" i="0" dirty="0">
                  <a:latin typeface="Cambria Math" panose="02040503050406030204" pitchFamily="18" charset="0"/>
                </a:rPr>
                <a:t>1.0212 × 10</a:t>
              </a:r>
              <a:r>
                <a:rPr lang="en-US" sz="1800" i="0" baseline="30000" dirty="0">
                  <a:latin typeface="Cambria Math" panose="02040503050406030204" pitchFamily="18" charset="0"/>
                </a:rPr>
                <a:t>6</a:t>
              </a:r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31B6EFAA-17EC-4E60-A672-AA6EA1C004A5}" type="parTrans" cxnId="{694C17A6-BC51-4952-99CF-2B735516FCB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05EAF54-CDBD-4C3A-A5FA-2D16EDB53E98}" type="sibTrans" cxnId="{694C17A6-BC51-4952-99CF-2B735516FCB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412E208-4964-4851-8B45-C13A517D028B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gm:t>
    </dgm:pt>
    <dgm:pt modelId="{601AA959-BF5C-417C-AFBE-519F92E5FAB0}" type="parTrans" cxnId="{1CCD8B65-6EDF-469D-86D0-CCC67A895A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70AE062-E8FF-433B-8A61-1A3236A8FA77}" type="sibTrans" cxnId="{1CCD8B65-6EDF-469D-86D0-CCC67A895A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7614CC34-A5E1-47F7-8DAC-ACBD0308BF18}">
          <dgm:prSet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1.021 × 10</m:t>
                    </m:r>
                    <m:r>
                      <a:rPr lang="en-US" sz="1800" i="1" baseline="30000" dirty="0">
                        <a:latin typeface="Cambria Math" panose="02040503050406030204" pitchFamily="18" charset="0"/>
                      </a:rPr>
                      <m:t>6</m:t>
                    </m:r>
                  </m:oMath>
                </m:oMathPara>
              </a14:m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7614CC34-A5E1-47F7-8DAC-ACBD0308BF18}">
          <dgm:prSet custT="1"/>
          <dgm:spPr/>
          <dgm:t>
            <a:bodyPr/>
            <a:lstStyle/>
            <a:p>
              <a:pPr>
                <a:buNone/>
              </a:pPr>
              <a:r>
                <a:rPr lang="en-US" sz="1800" i="0" dirty="0">
                  <a:latin typeface="Cambria Math" panose="02040503050406030204" pitchFamily="18" charset="0"/>
                </a:rPr>
                <a:t>1.021 × 10</a:t>
              </a:r>
              <a:r>
                <a:rPr lang="en-US" sz="1800" i="0" baseline="30000" dirty="0">
                  <a:latin typeface="Cambria Math" panose="02040503050406030204" pitchFamily="18" charset="0"/>
                </a:rPr>
                <a:t>6</a:t>
              </a:r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CA20C1EF-635C-44C7-ABAE-C554632BAD62}" type="parTrans" cxnId="{240DDDE5-4F87-4570-93E9-ADD0EC50F3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7802CE3-9769-419D-9BB1-FABE6A8BB752}" type="sibTrans" cxnId="{240DDDE5-4F87-4570-93E9-ADD0EC50F3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0FA439F-BFBD-4E90-9405-4FB13BC8807D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5. Determine sign of result from signs of operands</a:t>
          </a:r>
        </a:p>
      </dgm:t>
    </dgm:pt>
    <dgm:pt modelId="{70E1D22B-0737-4C55-8756-78CED1A62A5F}" type="parTrans" cxnId="{EA6F8F88-4B92-4741-9E4F-232C263EA87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A86CC8B-708B-4B7E-88AE-C88E6B1696E8}" type="sibTrans" cxnId="{EA6F8F88-4B92-4741-9E4F-232C263EA87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C60E1CC5-948E-4933-986A-17FB9B2EF9AB}">
          <dgm:prSet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+1.021 × 10</m:t>
                    </m:r>
                    <m:r>
                      <a:rPr lang="en-US" sz="1800" i="1" baseline="30000" dirty="0">
                        <a:latin typeface="Cambria Math" panose="02040503050406030204" pitchFamily="18" charset="0"/>
                      </a:rPr>
                      <m:t>6</m:t>
                    </m:r>
                  </m:oMath>
                </m:oMathPara>
              </a14:m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C60E1CC5-948E-4933-986A-17FB9B2EF9AB}">
          <dgm:prSet custT="1"/>
          <dgm:spPr/>
          <dgm:t>
            <a:bodyPr/>
            <a:lstStyle/>
            <a:p>
              <a:pPr>
                <a:buNone/>
              </a:pPr>
              <a:r>
                <a:rPr lang="en-US" sz="1800" i="0" dirty="0">
                  <a:latin typeface="Cambria Math" panose="02040503050406030204" pitchFamily="18" charset="0"/>
                </a:rPr>
                <a:t>+1.021 × 10</a:t>
              </a:r>
              <a:r>
                <a:rPr lang="en-US" sz="1800" i="0" baseline="30000" dirty="0">
                  <a:latin typeface="Cambria Math" panose="02040503050406030204" pitchFamily="18" charset="0"/>
                </a:rPr>
                <a:t>6</a:t>
              </a:r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A2BCE8D2-D0BD-40B2-B506-C6866D0408FD}" type="parTrans" cxnId="{BE5A4BDF-D8F3-4F33-BA6F-440A08BC45C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DFFFC90-8969-42A1-B81D-794C0985B823}" type="sibTrans" cxnId="{BE5A4BDF-D8F3-4F33-BA6F-440A08BC45C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D2B2344-0E01-44E7-B15A-CDC4532352A1}" type="pres">
      <dgm:prSet presAssocID="{C2E74C4A-956E-4FA1-A7FF-2F073834FE96}" presName="Name0" presStyleCnt="0">
        <dgm:presLayoutVars>
          <dgm:dir/>
          <dgm:animLvl val="lvl"/>
          <dgm:resizeHandles val="exact"/>
        </dgm:presLayoutVars>
      </dgm:prSet>
      <dgm:spPr/>
    </dgm:pt>
    <dgm:pt modelId="{70273979-D3D9-47F9-8211-586E2E768494}" type="pres">
      <dgm:prSet presAssocID="{074772C5-DC5B-4580-8DD7-EA555BE926D2}" presName="linNode" presStyleCnt="0"/>
      <dgm:spPr/>
    </dgm:pt>
    <dgm:pt modelId="{66560283-F537-47B8-BD28-B26D7626877D}" type="pres">
      <dgm:prSet presAssocID="{074772C5-DC5B-4580-8DD7-EA555BE926D2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2BC11B32-484D-4312-8270-C599644C5B68}" type="pres">
      <dgm:prSet presAssocID="{074772C5-DC5B-4580-8DD7-EA555BE926D2}" presName="descendantText" presStyleLbl="alignAccFollowNode1" presStyleIdx="0" presStyleCnt="6">
        <dgm:presLayoutVars>
          <dgm:bulletEnabled val="1"/>
        </dgm:presLayoutVars>
      </dgm:prSet>
      <dgm:spPr/>
    </dgm:pt>
    <dgm:pt modelId="{457759A3-8549-4B28-ACF2-D853741A3F6D}" type="pres">
      <dgm:prSet presAssocID="{AFA41E1A-1C8B-413B-988A-089E8548650E}" presName="sp" presStyleCnt="0"/>
      <dgm:spPr/>
    </dgm:pt>
    <dgm:pt modelId="{FA759E2E-32C9-4261-8EC4-6BD3306547BA}" type="pres">
      <dgm:prSet presAssocID="{C4937F4C-8D5F-4945-B8CB-99475FBF83BC}" presName="linNode" presStyleCnt="0"/>
      <dgm:spPr/>
    </dgm:pt>
    <dgm:pt modelId="{536A44EA-C091-4D1C-B8E5-35CAA673AD8C}" type="pres">
      <dgm:prSet presAssocID="{C4937F4C-8D5F-4945-B8CB-99475FBF83BC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8FB4FF84-9541-4DCF-8338-76116EE0C47A}" type="pres">
      <dgm:prSet presAssocID="{C4937F4C-8D5F-4945-B8CB-99475FBF83BC}" presName="descendantText" presStyleLbl="alignAccFollowNode1" presStyleIdx="1" presStyleCnt="6">
        <dgm:presLayoutVars>
          <dgm:bulletEnabled val="1"/>
        </dgm:presLayoutVars>
      </dgm:prSet>
      <dgm:spPr/>
    </dgm:pt>
    <dgm:pt modelId="{125B72AA-332D-4AD3-9249-D9887EF91C1F}" type="pres">
      <dgm:prSet presAssocID="{E46276DF-1148-4E8F-847A-3007C4E79CE6}" presName="sp" presStyleCnt="0"/>
      <dgm:spPr/>
    </dgm:pt>
    <dgm:pt modelId="{DCE4829E-F803-4337-B7C3-573371FFCB54}" type="pres">
      <dgm:prSet presAssocID="{0B067C9D-F4EB-494C-BF9D-3CFCC2CDEDD7}" presName="linNode" presStyleCnt="0"/>
      <dgm:spPr/>
    </dgm:pt>
    <dgm:pt modelId="{7985BD6F-3876-4ED9-94C8-9DA24E3BFB33}" type="pres">
      <dgm:prSet presAssocID="{0B067C9D-F4EB-494C-BF9D-3CFCC2CDEDD7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D5A6B896-62AC-457C-881A-C00E3C3CC961}" type="pres">
      <dgm:prSet presAssocID="{0B067C9D-F4EB-494C-BF9D-3CFCC2CDEDD7}" presName="descendantText" presStyleLbl="alignAccFollowNode1" presStyleIdx="2" presStyleCnt="6">
        <dgm:presLayoutVars>
          <dgm:bulletEnabled val="1"/>
        </dgm:presLayoutVars>
      </dgm:prSet>
      <dgm:spPr/>
    </dgm:pt>
    <dgm:pt modelId="{757FAAD9-69E9-402A-BA8F-BFE31C627F40}" type="pres">
      <dgm:prSet presAssocID="{AAB9E2DD-4712-4137-A8C4-069EBDA55B17}" presName="sp" presStyleCnt="0"/>
      <dgm:spPr/>
    </dgm:pt>
    <dgm:pt modelId="{83F59700-C421-418D-BC7E-65CF866A6798}" type="pres">
      <dgm:prSet presAssocID="{BDB47D5B-D921-48D4-B19A-A366FD3F9203}" presName="linNode" presStyleCnt="0"/>
      <dgm:spPr/>
    </dgm:pt>
    <dgm:pt modelId="{BABF937C-7B3C-4613-8850-A4FAD3CBC09D}" type="pres">
      <dgm:prSet presAssocID="{BDB47D5B-D921-48D4-B19A-A366FD3F9203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66820ECD-5B8E-4987-A8F7-E6E0975A5017}" type="pres">
      <dgm:prSet presAssocID="{BDB47D5B-D921-48D4-B19A-A366FD3F9203}" presName="descendantText" presStyleLbl="alignAccFollowNode1" presStyleIdx="3" presStyleCnt="6">
        <dgm:presLayoutVars>
          <dgm:bulletEnabled val="1"/>
        </dgm:presLayoutVars>
      </dgm:prSet>
      <dgm:spPr/>
    </dgm:pt>
    <dgm:pt modelId="{70DB7477-7E31-4AD1-96CE-B3829E3130E6}" type="pres">
      <dgm:prSet presAssocID="{A53AF209-C8EC-4712-9747-24373E6D2461}" presName="sp" presStyleCnt="0"/>
      <dgm:spPr/>
    </dgm:pt>
    <dgm:pt modelId="{5AEFD0C2-4A7E-4B45-8846-F71562E21DCB}" type="pres">
      <dgm:prSet presAssocID="{5412E208-4964-4851-8B45-C13A517D028B}" presName="linNode" presStyleCnt="0"/>
      <dgm:spPr/>
    </dgm:pt>
    <dgm:pt modelId="{BEF14FE8-7DDB-4102-ADF3-64A99C8685BD}" type="pres">
      <dgm:prSet presAssocID="{5412E208-4964-4851-8B45-C13A517D028B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3E708D84-0835-46BE-A8F1-36235E6BFECB}" type="pres">
      <dgm:prSet presAssocID="{5412E208-4964-4851-8B45-C13A517D028B}" presName="descendantText" presStyleLbl="alignAccFollowNode1" presStyleIdx="4" presStyleCnt="6">
        <dgm:presLayoutVars>
          <dgm:bulletEnabled val="1"/>
        </dgm:presLayoutVars>
      </dgm:prSet>
      <dgm:spPr/>
    </dgm:pt>
    <dgm:pt modelId="{7EF227D9-7184-41F7-AB00-4E093219A6B4}" type="pres">
      <dgm:prSet presAssocID="{870AE062-E8FF-433B-8A61-1A3236A8FA77}" presName="sp" presStyleCnt="0"/>
      <dgm:spPr/>
    </dgm:pt>
    <dgm:pt modelId="{12294F9D-4CD0-45D0-989F-3D8C1D2943CB}" type="pres">
      <dgm:prSet presAssocID="{90FA439F-BFBD-4E90-9405-4FB13BC8807D}" presName="linNode" presStyleCnt="0"/>
      <dgm:spPr/>
    </dgm:pt>
    <dgm:pt modelId="{0A566347-B97D-4C15-811A-8FB861CC7309}" type="pres">
      <dgm:prSet presAssocID="{90FA439F-BFBD-4E90-9405-4FB13BC8807D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DE8028A6-0233-45E1-A8E5-6D4B34BA4C7F}" type="pres">
      <dgm:prSet presAssocID="{90FA439F-BFBD-4E90-9405-4FB13BC8807D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65BD6828-200B-4A1B-B024-DAF72D92FA25}" type="presOf" srcId="{8BDFA000-F626-4E3B-A4D8-699259EFE04F}" destId="{2BC11B32-484D-4312-8270-C599644C5B68}" srcOrd="0" destOrd="0" presId="urn:microsoft.com/office/officeart/2005/8/layout/vList5"/>
    <dgm:cxn modelId="{C6CB4830-62F2-4EEF-A728-F91E654ADBCD}" type="presOf" srcId="{9D628486-78AA-4867-A20F-27543475D3B7}" destId="{D5A6B896-62AC-457C-881A-C00E3C3CC961}" srcOrd="0" destOrd="0" presId="urn:microsoft.com/office/officeart/2005/8/layout/vList5"/>
    <dgm:cxn modelId="{6A5F3833-3024-47FF-B9EB-BAF8A7C9A61D}" type="presOf" srcId="{BDB47D5B-D921-48D4-B19A-A366FD3F9203}" destId="{BABF937C-7B3C-4613-8850-A4FAD3CBC09D}" srcOrd="0" destOrd="0" presId="urn:microsoft.com/office/officeart/2005/8/layout/vList5"/>
    <dgm:cxn modelId="{B9F71361-C390-4C34-8A9F-DE343237BD19}" type="presOf" srcId="{90FA439F-BFBD-4E90-9405-4FB13BC8807D}" destId="{0A566347-B97D-4C15-811A-8FB861CC7309}" srcOrd="0" destOrd="0" presId="urn:microsoft.com/office/officeart/2005/8/layout/vList5"/>
    <dgm:cxn modelId="{1CCD8B65-6EDF-469D-86D0-CCC67A895AAD}" srcId="{C2E74C4A-956E-4FA1-A7FF-2F073834FE96}" destId="{5412E208-4964-4851-8B45-C13A517D028B}" srcOrd="4" destOrd="0" parTransId="{601AA959-BF5C-417C-AFBE-519F92E5FAB0}" sibTransId="{870AE062-E8FF-433B-8A61-1A3236A8FA77}"/>
    <dgm:cxn modelId="{B9F7646B-7AC0-4C0F-BF19-0B4DC599ABAD}" srcId="{C2E74C4A-956E-4FA1-A7FF-2F073834FE96}" destId="{BDB47D5B-D921-48D4-B19A-A366FD3F9203}" srcOrd="3" destOrd="0" parTransId="{BFAFDF34-08B5-4D1C-B074-953EC8B37010}" sibTransId="{A53AF209-C8EC-4712-9747-24373E6D2461}"/>
    <dgm:cxn modelId="{51D7E56B-3C5A-4BEE-9F8A-29220742A39F}" type="presOf" srcId="{C6FD9E59-7952-4329-8D6E-E15B1740EC55}" destId="{8FB4FF84-9541-4DCF-8338-76116EE0C47A}" srcOrd="0" destOrd="1" presId="urn:microsoft.com/office/officeart/2005/8/layout/vList5"/>
    <dgm:cxn modelId="{3DB68750-D3E4-4C78-B1C0-D789787AE9B1}" srcId="{074772C5-DC5B-4580-8DD7-EA555BE926D2}" destId="{8BDFA000-F626-4E3B-A4D8-699259EFE04F}" srcOrd="0" destOrd="0" parTransId="{BB90173C-F471-463D-8D0C-5F764CCC5F27}" sibTransId="{866DA921-9533-42BB-AA8F-90EB08B4608D}"/>
    <dgm:cxn modelId="{9BFF4873-0D16-4701-AAEC-BD2D4AF96725}" srcId="{C2E74C4A-956E-4FA1-A7FF-2F073834FE96}" destId="{0B067C9D-F4EB-494C-BF9D-3CFCC2CDEDD7}" srcOrd="2" destOrd="0" parTransId="{D43FFC7C-A51E-4388-BDE7-32608CF2A0EB}" sibTransId="{AAB9E2DD-4712-4137-A8C4-069EBDA55B17}"/>
    <dgm:cxn modelId="{F544FD73-49B6-4AAE-B5CF-37369AA9274D}" srcId="{C2E74C4A-956E-4FA1-A7FF-2F073834FE96}" destId="{074772C5-DC5B-4580-8DD7-EA555BE926D2}" srcOrd="0" destOrd="0" parTransId="{8BE2DDA6-7754-4AB5-A45D-0366B573D954}" sibTransId="{AFA41E1A-1C8B-413B-988A-089E8548650E}"/>
    <dgm:cxn modelId="{8D0C1174-DF36-47A5-87F9-658B0F1F8AB0}" type="presOf" srcId="{0B067C9D-F4EB-494C-BF9D-3CFCC2CDEDD7}" destId="{7985BD6F-3876-4ED9-94C8-9DA24E3BFB33}" srcOrd="0" destOrd="0" presId="urn:microsoft.com/office/officeart/2005/8/layout/vList5"/>
    <dgm:cxn modelId="{BF34857E-4210-4EA1-B341-AFCCE00418E6}" type="presOf" srcId="{5412E208-4964-4851-8B45-C13A517D028B}" destId="{BEF14FE8-7DDB-4102-ADF3-64A99C8685BD}" srcOrd="0" destOrd="0" presId="urn:microsoft.com/office/officeart/2005/8/layout/vList5"/>
    <dgm:cxn modelId="{EA6F8F88-4B92-4741-9E4F-232C263EA873}" srcId="{C2E74C4A-956E-4FA1-A7FF-2F073834FE96}" destId="{90FA439F-BFBD-4E90-9405-4FB13BC8807D}" srcOrd="5" destOrd="0" parTransId="{70E1D22B-0737-4C55-8756-78CED1A62A5F}" sibTransId="{6A86CC8B-708B-4B7E-88AE-C88E6B1696E8}"/>
    <dgm:cxn modelId="{A88E5095-91D2-4FAD-9796-0552A4314C2F}" type="presOf" srcId="{C2E74C4A-956E-4FA1-A7FF-2F073834FE96}" destId="{6D2B2344-0E01-44E7-B15A-CDC4532352A1}" srcOrd="0" destOrd="0" presId="urn:microsoft.com/office/officeart/2005/8/layout/vList5"/>
    <dgm:cxn modelId="{59AC1BA0-94DA-42D6-90EC-FB45D2E4D06C}" srcId="{C4937F4C-8D5F-4945-B8CB-99475FBF83BC}" destId="{C6FD9E59-7952-4329-8D6E-E15B1740EC55}" srcOrd="1" destOrd="0" parTransId="{11CC958C-B842-4A97-B5A6-B472F015F54F}" sibTransId="{2F749FF9-862F-438B-82BB-B6C4C658DAF9}"/>
    <dgm:cxn modelId="{694C17A6-BC51-4952-99CF-2B735516FCB3}" srcId="{BDB47D5B-D921-48D4-B19A-A366FD3F9203}" destId="{A711C2D4-251F-49F0-8EE6-ECD549BFD7A8}" srcOrd="0" destOrd="0" parTransId="{31B6EFAA-17EC-4E60-A672-AA6EA1C004A5}" sibTransId="{005EAF54-CDBD-4C3A-A5FA-2D16EDB53E98}"/>
    <dgm:cxn modelId="{8D6AB9B9-26CB-42AE-9D88-177AD8391F32}" srcId="{C4937F4C-8D5F-4945-B8CB-99475FBF83BC}" destId="{0DD38E42-8C09-4A15-AF57-2DE2A9669B6B}" srcOrd="0" destOrd="0" parTransId="{6ED23B85-DE5F-49CB-A4D3-B981C07A6D96}" sibTransId="{E5023885-82BC-45DB-B98F-5FFA1BCCBAD0}"/>
    <dgm:cxn modelId="{54B86DBE-78C9-413C-A769-61131EC9F466}" type="presOf" srcId="{C4937F4C-8D5F-4945-B8CB-99475FBF83BC}" destId="{536A44EA-C091-4D1C-B8E5-35CAA673AD8C}" srcOrd="0" destOrd="0" presId="urn:microsoft.com/office/officeart/2005/8/layout/vList5"/>
    <dgm:cxn modelId="{CA1070CC-56F9-4CBD-889F-B258D3B8AFFE}" srcId="{C2E74C4A-956E-4FA1-A7FF-2F073834FE96}" destId="{C4937F4C-8D5F-4945-B8CB-99475FBF83BC}" srcOrd="1" destOrd="0" parTransId="{CEE4CDF7-718D-42CC-B69E-8654FDE563E8}" sibTransId="{E46276DF-1148-4E8F-847A-3007C4E79CE6}"/>
    <dgm:cxn modelId="{64A1F3CC-DD3E-4D72-AD2A-3B4F6EA9E9E8}" type="presOf" srcId="{074772C5-DC5B-4580-8DD7-EA555BE926D2}" destId="{66560283-F537-47B8-BD28-B26D7626877D}" srcOrd="0" destOrd="0" presId="urn:microsoft.com/office/officeart/2005/8/layout/vList5"/>
    <dgm:cxn modelId="{BE5A4BDF-D8F3-4F33-BA6F-440A08BC45CB}" srcId="{90FA439F-BFBD-4E90-9405-4FB13BC8807D}" destId="{C60E1CC5-948E-4933-986A-17FB9B2EF9AB}" srcOrd="0" destOrd="0" parTransId="{A2BCE8D2-D0BD-40B2-B506-C6866D0408FD}" sibTransId="{2DFFFC90-8969-42A1-B81D-794C0985B823}"/>
    <dgm:cxn modelId="{886ABADF-4764-4D4F-AE37-635AF57DBD29}" type="presOf" srcId="{C60E1CC5-948E-4933-986A-17FB9B2EF9AB}" destId="{DE8028A6-0233-45E1-A8E5-6D4B34BA4C7F}" srcOrd="0" destOrd="0" presId="urn:microsoft.com/office/officeart/2005/8/layout/vList5"/>
    <dgm:cxn modelId="{8809F2E1-B77F-4911-A11A-45D428E95C4F}" type="presOf" srcId="{0DD38E42-8C09-4A15-AF57-2DE2A9669B6B}" destId="{8FB4FF84-9541-4DCF-8338-76116EE0C47A}" srcOrd="0" destOrd="0" presId="urn:microsoft.com/office/officeart/2005/8/layout/vList5"/>
    <dgm:cxn modelId="{240DDDE5-4F87-4570-93E9-ADD0EC50F325}" srcId="{5412E208-4964-4851-8B45-C13A517D028B}" destId="{7614CC34-A5E1-47F7-8DAC-ACBD0308BF18}" srcOrd="0" destOrd="0" parTransId="{CA20C1EF-635C-44C7-ABAE-C554632BAD62}" sibTransId="{07802CE3-9769-419D-9BB1-FABE6A8BB752}"/>
    <dgm:cxn modelId="{56B59AEE-468D-49D7-BF78-558D95CEDB5D}" srcId="{0B067C9D-F4EB-494C-BF9D-3CFCC2CDEDD7}" destId="{9D628486-78AA-4867-A20F-27543475D3B7}" srcOrd="0" destOrd="0" parTransId="{1352EE40-C956-4C23-ADEB-20B8612B4FAD}" sibTransId="{8D9FA584-5D41-4BA7-A684-02B10E4B8D24}"/>
    <dgm:cxn modelId="{640904EF-3BB4-4591-AE37-207DB14F2672}" type="presOf" srcId="{A711C2D4-251F-49F0-8EE6-ECD549BFD7A8}" destId="{66820ECD-5B8E-4987-A8F7-E6E0975A5017}" srcOrd="0" destOrd="0" presId="urn:microsoft.com/office/officeart/2005/8/layout/vList5"/>
    <dgm:cxn modelId="{19B215EF-CCE6-47F8-A2B3-927309302840}" type="presOf" srcId="{7614CC34-A5E1-47F7-8DAC-ACBD0308BF18}" destId="{3E708D84-0835-46BE-A8F1-36235E6BFECB}" srcOrd="0" destOrd="0" presId="urn:microsoft.com/office/officeart/2005/8/layout/vList5"/>
    <dgm:cxn modelId="{C1E23D3C-7738-4FA1-B1D4-702EEC89991C}" type="presParOf" srcId="{6D2B2344-0E01-44E7-B15A-CDC4532352A1}" destId="{70273979-D3D9-47F9-8211-586E2E768494}" srcOrd="0" destOrd="0" presId="urn:microsoft.com/office/officeart/2005/8/layout/vList5"/>
    <dgm:cxn modelId="{5F54F5B3-6EF9-4C2A-8857-595130F7D4E9}" type="presParOf" srcId="{70273979-D3D9-47F9-8211-586E2E768494}" destId="{66560283-F537-47B8-BD28-B26D7626877D}" srcOrd="0" destOrd="0" presId="urn:microsoft.com/office/officeart/2005/8/layout/vList5"/>
    <dgm:cxn modelId="{37FB1703-C1CF-4C88-A7F7-D2F1E827D79F}" type="presParOf" srcId="{70273979-D3D9-47F9-8211-586E2E768494}" destId="{2BC11B32-484D-4312-8270-C599644C5B68}" srcOrd="1" destOrd="0" presId="urn:microsoft.com/office/officeart/2005/8/layout/vList5"/>
    <dgm:cxn modelId="{5E21B967-0455-4444-B3E0-8577B4BF9B1C}" type="presParOf" srcId="{6D2B2344-0E01-44E7-B15A-CDC4532352A1}" destId="{457759A3-8549-4B28-ACF2-D853741A3F6D}" srcOrd="1" destOrd="0" presId="urn:microsoft.com/office/officeart/2005/8/layout/vList5"/>
    <dgm:cxn modelId="{D0DAC4A0-32DB-4831-A178-CED12491C2E0}" type="presParOf" srcId="{6D2B2344-0E01-44E7-B15A-CDC4532352A1}" destId="{FA759E2E-32C9-4261-8EC4-6BD3306547BA}" srcOrd="2" destOrd="0" presId="urn:microsoft.com/office/officeart/2005/8/layout/vList5"/>
    <dgm:cxn modelId="{6F7E5A0D-4DAC-4186-B9FA-6C3733AE2884}" type="presParOf" srcId="{FA759E2E-32C9-4261-8EC4-6BD3306547BA}" destId="{536A44EA-C091-4D1C-B8E5-35CAA673AD8C}" srcOrd="0" destOrd="0" presId="urn:microsoft.com/office/officeart/2005/8/layout/vList5"/>
    <dgm:cxn modelId="{6868FBFF-B49F-4BB0-81F9-798B48F83D12}" type="presParOf" srcId="{FA759E2E-32C9-4261-8EC4-6BD3306547BA}" destId="{8FB4FF84-9541-4DCF-8338-76116EE0C47A}" srcOrd="1" destOrd="0" presId="urn:microsoft.com/office/officeart/2005/8/layout/vList5"/>
    <dgm:cxn modelId="{BD8B90A6-E9C1-440F-B385-2BC3EA67AA81}" type="presParOf" srcId="{6D2B2344-0E01-44E7-B15A-CDC4532352A1}" destId="{125B72AA-332D-4AD3-9249-D9887EF91C1F}" srcOrd="3" destOrd="0" presId="urn:microsoft.com/office/officeart/2005/8/layout/vList5"/>
    <dgm:cxn modelId="{35D60D5E-143E-42E4-977A-79033D8CCE93}" type="presParOf" srcId="{6D2B2344-0E01-44E7-B15A-CDC4532352A1}" destId="{DCE4829E-F803-4337-B7C3-573371FFCB54}" srcOrd="4" destOrd="0" presId="urn:microsoft.com/office/officeart/2005/8/layout/vList5"/>
    <dgm:cxn modelId="{7105CDFA-6937-446F-8729-DEA16F3D4AD5}" type="presParOf" srcId="{DCE4829E-F803-4337-B7C3-573371FFCB54}" destId="{7985BD6F-3876-4ED9-94C8-9DA24E3BFB33}" srcOrd="0" destOrd="0" presId="urn:microsoft.com/office/officeart/2005/8/layout/vList5"/>
    <dgm:cxn modelId="{C5DE0065-A070-4570-B954-4BA61CAF464D}" type="presParOf" srcId="{DCE4829E-F803-4337-B7C3-573371FFCB54}" destId="{D5A6B896-62AC-457C-881A-C00E3C3CC961}" srcOrd="1" destOrd="0" presId="urn:microsoft.com/office/officeart/2005/8/layout/vList5"/>
    <dgm:cxn modelId="{FD8FA17F-7A41-4042-AF45-059A763AA738}" type="presParOf" srcId="{6D2B2344-0E01-44E7-B15A-CDC4532352A1}" destId="{757FAAD9-69E9-402A-BA8F-BFE31C627F40}" srcOrd="5" destOrd="0" presId="urn:microsoft.com/office/officeart/2005/8/layout/vList5"/>
    <dgm:cxn modelId="{B247A8AD-2D40-43DC-BFA8-F9E327040988}" type="presParOf" srcId="{6D2B2344-0E01-44E7-B15A-CDC4532352A1}" destId="{83F59700-C421-418D-BC7E-65CF866A6798}" srcOrd="6" destOrd="0" presId="urn:microsoft.com/office/officeart/2005/8/layout/vList5"/>
    <dgm:cxn modelId="{74A02655-DE60-4238-BE66-29366377B2D2}" type="presParOf" srcId="{83F59700-C421-418D-BC7E-65CF866A6798}" destId="{BABF937C-7B3C-4613-8850-A4FAD3CBC09D}" srcOrd="0" destOrd="0" presId="urn:microsoft.com/office/officeart/2005/8/layout/vList5"/>
    <dgm:cxn modelId="{4E508B1F-99AA-4855-8E02-9B01D9B9B200}" type="presParOf" srcId="{83F59700-C421-418D-BC7E-65CF866A6798}" destId="{66820ECD-5B8E-4987-A8F7-E6E0975A5017}" srcOrd="1" destOrd="0" presId="urn:microsoft.com/office/officeart/2005/8/layout/vList5"/>
    <dgm:cxn modelId="{4FA9C886-3755-4D4A-B8F2-1751B4B51862}" type="presParOf" srcId="{6D2B2344-0E01-44E7-B15A-CDC4532352A1}" destId="{70DB7477-7E31-4AD1-96CE-B3829E3130E6}" srcOrd="7" destOrd="0" presId="urn:microsoft.com/office/officeart/2005/8/layout/vList5"/>
    <dgm:cxn modelId="{2832F3C4-03BF-47A5-8F2F-0828D26303C6}" type="presParOf" srcId="{6D2B2344-0E01-44E7-B15A-CDC4532352A1}" destId="{5AEFD0C2-4A7E-4B45-8846-F71562E21DCB}" srcOrd="8" destOrd="0" presId="urn:microsoft.com/office/officeart/2005/8/layout/vList5"/>
    <dgm:cxn modelId="{93FFC3B9-A1BD-4A13-96EC-78B6C85279D1}" type="presParOf" srcId="{5AEFD0C2-4A7E-4B45-8846-F71562E21DCB}" destId="{BEF14FE8-7DDB-4102-ADF3-64A99C8685BD}" srcOrd="0" destOrd="0" presId="urn:microsoft.com/office/officeart/2005/8/layout/vList5"/>
    <dgm:cxn modelId="{E2437764-E82C-4D4B-B485-2C29C3FD14D7}" type="presParOf" srcId="{5AEFD0C2-4A7E-4B45-8846-F71562E21DCB}" destId="{3E708D84-0835-46BE-A8F1-36235E6BFECB}" srcOrd="1" destOrd="0" presId="urn:microsoft.com/office/officeart/2005/8/layout/vList5"/>
    <dgm:cxn modelId="{CD7D1A0E-93CC-4D36-9466-8EEBEB8D9ED0}" type="presParOf" srcId="{6D2B2344-0E01-44E7-B15A-CDC4532352A1}" destId="{7EF227D9-7184-41F7-AB00-4E093219A6B4}" srcOrd="9" destOrd="0" presId="urn:microsoft.com/office/officeart/2005/8/layout/vList5"/>
    <dgm:cxn modelId="{BF9336EC-8DFF-4ECB-81E8-18A1BD566C76}" type="presParOf" srcId="{6D2B2344-0E01-44E7-B15A-CDC4532352A1}" destId="{12294F9D-4CD0-45D0-989F-3D8C1D2943CB}" srcOrd="10" destOrd="0" presId="urn:microsoft.com/office/officeart/2005/8/layout/vList5"/>
    <dgm:cxn modelId="{2F67D99D-F175-49AF-90DD-9EDCFEC0DB40}" type="presParOf" srcId="{12294F9D-4CD0-45D0-989F-3D8C1D2943CB}" destId="{0A566347-B97D-4C15-811A-8FB861CC7309}" srcOrd="0" destOrd="0" presId="urn:microsoft.com/office/officeart/2005/8/layout/vList5"/>
    <dgm:cxn modelId="{AE895669-391D-4C62-AF1F-B47B68102954}" type="presParOf" srcId="{12294F9D-4CD0-45D0-989F-3D8C1D2943CB}" destId="{DE8028A6-0233-45E1-A8E5-6D4B34BA4C7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4D89A9B-37D6-4568-A12C-914244A113C6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681EA55-0BD9-4DE0-8050-0120F9F25196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Align decimal points</a:t>
          </a:r>
        </a:p>
      </dgm:t>
    </dgm:pt>
    <dgm:pt modelId="{F03F231C-1046-45C3-AFF4-FCE881B96D6E}" type="parTrans" cxnId="{0E9D38C8-D128-44D2-B17A-3094035144D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5806B52-0F60-4C40-BBDC-00B83BD32649}" type="sibTrans" cxnId="{0E9D38C8-D128-44D2-B17A-3094035144D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D20E265-1210-4145-894E-559E753243D5}">
      <dgm:prSet custT="1"/>
      <dgm:spPr>
        <a:blipFill>
          <a:blip xmlns:r="http://schemas.openxmlformats.org/officeDocument/2006/relationships" r:embed="rId1"/>
          <a:stretch>
            <a:fillRect l="-1067" t="-15625"/>
          </a:stretch>
        </a:blip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9361BB01-D48A-42FF-A20D-7570F5067BA1}" type="parTrans" cxnId="{DE3B8183-E83D-4F58-8479-BFE1163CB269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D197A528-BEA0-49E9-9E9E-EEC8E70AEA63}" type="sibTrans" cxnId="{DE3B8183-E83D-4F58-8479-BFE1163CB269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41ADE9CA-4E67-4256-9119-F4E83CC8FF74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E104B058-9497-4229-8CFC-EBA4C1063C67}" type="parTrans" cxnId="{0A3B72A6-417A-4F9B-8596-E3E8652E228F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46C6F34D-BDFC-461D-934E-27A920F87FA7}" type="sibTrans" cxnId="{0A3B72A6-417A-4F9B-8596-E3E8652E228F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E1FC01D-027E-47C6-BB13-A3A34DA54367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99975D89-37F4-4345-AEE4-532798D6A6B7}" type="parTrans" cxnId="{4561D462-3E5C-4055-9E4F-984F9ACD495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0E1A46C-651C-4151-8179-52F6BE5350E7}" type="sibTrans" cxnId="{4561D462-3E5C-4055-9E4F-984F9ACD495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2135D22-56A8-4B43-9A05-4D8E8AF0CFBF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3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gm:t>
    </dgm:pt>
    <dgm:pt modelId="{4EA00987-1882-4627-8FE6-1A2F7BC2D2D9}" type="parTrans" cxnId="{C39171F4-ACCA-4743-8955-14E632C7D6D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BDF34A5E-7DEF-4C8A-9E5F-877133B0FB0B}" type="sibTrans" cxnId="{C39171F4-ACCA-4743-8955-14E632C7D6D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1FA837B-7A76-4A8A-8A12-FA5D2E8EA757}">
      <dgm:prSet custT="1"/>
      <dgm:spPr>
        <a:blipFill>
          <a:blip xmlns:r="http://schemas.openxmlformats.org/officeDocument/2006/relationships" r:embed="rId3"/>
          <a:stretch>
            <a:fillRect/>
          </a:stretch>
        </a:blip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12ACAC34-8538-4ACF-BD36-C19966DAACCC}" type="parTrans" cxnId="{504C8265-9443-4E05-91A1-F7B4FC859E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BBCA597-E12A-449C-AC8A-C64B2985D416}" type="sibTrans" cxnId="{504C8265-9443-4E05-91A1-F7B4FC859E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FE4F7D41-15EE-4F77-B5C1-D225D0479291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gm:t>
    </dgm:pt>
    <dgm:pt modelId="{05DCCB9A-8187-4890-8E78-45DBFFF8E440}" type="parTrans" cxnId="{B136F518-8C83-4301-9D19-974140428AFF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F0A8AA7-A6E3-4AA4-BE19-26F6E880EFBF}" type="sibTrans" cxnId="{B136F518-8C83-4301-9D19-974140428AFF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FA8F5B6-9185-47B8-BA50-F47655C7FD6F}">
      <dgm:prSet custT="1"/>
      <dgm:spPr>
        <a:blipFill>
          <a:blip xmlns:r="http://schemas.openxmlformats.org/officeDocument/2006/relationships" r:embed="rId4"/>
          <a:stretch>
            <a:fillRect/>
          </a:stretch>
        </a:blip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734F37A5-D6FC-4465-A9B1-BB626D2BF44A}" type="parTrans" cxnId="{7F97EBFC-3A91-4A9D-AC7E-65A7B029D6C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8B67307-1DD7-49D1-8357-F8A1AFFF086E}" type="sibTrans" cxnId="{7F97EBFC-3A91-4A9D-AC7E-65A7B029D6C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794D2C0-1AEC-4B86-9689-E089FA4D4755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Add significands</a:t>
          </a:r>
        </a:p>
      </dgm:t>
    </dgm:pt>
    <dgm:pt modelId="{8F47948D-31F5-4BC3-B4F9-F46CA2EF7ECB}" type="sibTrans" cxnId="{9BE34F84-E2FC-4994-93B8-5543895456B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0CBC96F-B65C-4B67-B5C4-BAE8A4D64941}" type="parTrans" cxnId="{9BE34F84-E2FC-4994-93B8-5543895456B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B4E7B51-7619-42A6-8F25-AD3EF6F7F089}" type="pres">
      <dgm:prSet presAssocID="{84D89A9B-37D6-4568-A12C-914244A113C6}" presName="Name0" presStyleCnt="0">
        <dgm:presLayoutVars>
          <dgm:dir/>
          <dgm:animLvl val="lvl"/>
          <dgm:resizeHandles val="exact"/>
        </dgm:presLayoutVars>
      </dgm:prSet>
      <dgm:spPr/>
    </dgm:pt>
    <dgm:pt modelId="{BB435A17-6766-4935-BEA1-84FE135B8B33}" type="pres">
      <dgm:prSet presAssocID="{FE4F7D41-15EE-4F77-B5C1-D225D0479291}" presName="boxAndChildren" presStyleCnt="0"/>
      <dgm:spPr/>
    </dgm:pt>
    <dgm:pt modelId="{EE30AD74-5224-4FEA-B200-C4FF746D474E}" type="pres">
      <dgm:prSet presAssocID="{FE4F7D41-15EE-4F77-B5C1-D225D0479291}" presName="parentTextBox" presStyleLbl="alignNode1" presStyleIdx="0" presStyleCnt="4"/>
      <dgm:spPr/>
    </dgm:pt>
    <dgm:pt modelId="{EEB0EA8A-12DB-4DA6-82EE-6153BF182592}" type="pres">
      <dgm:prSet presAssocID="{FE4F7D41-15EE-4F77-B5C1-D225D0479291}" presName="descendantBox" presStyleLbl="bgAccFollowNode1" presStyleIdx="0" presStyleCnt="4"/>
      <dgm:spPr/>
    </dgm:pt>
    <dgm:pt modelId="{B83BCDDD-0299-4C02-AD90-18173A6B1FED}" type="pres">
      <dgm:prSet presAssocID="{BDF34A5E-7DEF-4C8A-9E5F-877133B0FB0B}" presName="sp" presStyleCnt="0"/>
      <dgm:spPr/>
    </dgm:pt>
    <dgm:pt modelId="{E8CBBB58-FFBC-4373-8089-9969318D8BB1}" type="pres">
      <dgm:prSet presAssocID="{52135D22-56A8-4B43-9A05-4D8E8AF0CFBF}" presName="arrowAndChildren" presStyleCnt="0"/>
      <dgm:spPr/>
    </dgm:pt>
    <dgm:pt modelId="{965142BA-5A9A-4996-AA0E-817E91F3B423}" type="pres">
      <dgm:prSet presAssocID="{52135D22-56A8-4B43-9A05-4D8E8AF0CFBF}" presName="parentTextArrow" presStyleLbl="node1" presStyleIdx="0" presStyleCnt="0"/>
      <dgm:spPr/>
    </dgm:pt>
    <dgm:pt modelId="{34B87A81-2E45-4303-B9A2-C356E34063DF}" type="pres">
      <dgm:prSet presAssocID="{52135D22-56A8-4B43-9A05-4D8E8AF0CFBF}" presName="arrow" presStyleLbl="alignNode1" presStyleIdx="1" presStyleCnt="4"/>
      <dgm:spPr/>
    </dgm:pt>
    <dgm:pt modelId="{F6FEC890-AFE0-4395-A688-BF5A633CA828}" type="pres">
      <dgm:prSet presAssocID="{52135D22-56A8-4B43-9A05-4D8E8AF0CFBF}" presName="descendantArrow" presStyleLbl="bgAccFollowNode1" presStyleIdx="1" presStyleCnt="4"/>
      <dgm:spPr/>
    </dgm:pt>
    <dgm:pt modelId="{DD151501-7D02-4014-9865-F117DCC9C1DC}" type="pres">
      <dgm:prSet presAssocID="{8F47948D-31F5-4BC3-B4F9-F46CA2EF7ECB}" presName="sp" presStyleCnt="0"/>
      <dgm:spPr/>
    </dgm:pt>
    <dgm:pt modelId="{8A160831-5063-4CA3-B8F1-00D8B05ECE46}" type="pres">
      <dgm:prSet presAssocID="{E794D2C0-1AEC-4B86-9689-E089FA4D4755}" presName="arrowAndChildren" presStyleCnt="0"/>
      <dgm:spPr/>
    </dgm:pt>
    <dgm:pt modelId="{854C64CF-1062-4CAA-841A-6EB75782515F}" type="pres">
      <dgm:prSet presAssocID="{E794D2C0-1AEC-4B86-9689-E089FA4D4755}" presName="parentTextArrow" presStyleLbl="node1" presStyleIdx="0" presStyleCnt="0"/>
      <dgm:spPr/>
    </dgm:pt>
    <dgm:pt modelId="{F542466F-C71C-4D26-B777-64E684D086A2}" type="pres">
      <dgm:prSet presAssocID="{E794D2C0-1AEC-4B86-9689-E089FA4D4755}" presName="arrow" presStyleLbl="alignNode1" presStyleIdx="2" presStyleCnt="4"/>
      <dgm:spPr/>
    </dgm:pt>
    <dgm:pt modelId="{5938D677-27D8-498F-938F-BFA51BDAB4A2}" type="pres">
      <dgm:prSet presAssocID="{E794D2C0-1AEC-4B86-9689-E089FA4D4755}" presName="descendantArrow" presStyleLbl="bgAccFollowNode1" presStyleIdx="2" presStyleCnt="4"/>
      <dgm:spPr/>
    </dgm:pt>
    <dgm:pt modelId="{B338A340-A594-4FD4-A5AA-F268E78E953B}" type="pres">
      <dgm:prSet presAssocID="{C5806B52-0F60-4C40-BBDC-00B83BD32649}" presName="sp" presStyleCnt="0"/>
      <dgm:spPr/>
    </dgm:pt>
    <dgm:pt modelId="{BAF407F9-44A9-451D-82D4-C6C8B20245E8}" type="pres">
      <dgm:prSet presAssocID="{7681EA55-0BD9-4DE0-8050-0120F9F25196}" presName="arrowAndChildren" presStyleCnt="0"/>
      <dgm:spPr/>
    </dgm:pt>
    <dgm:pt modelId="{D3771DAD-9134-4384-A9F4-6291D8127C18}" type="pres">
      <dgm:prSet presAssocID="{7681EA55-0BD9-4DE0-8050-0120F9F25196}" presName="parentTextArrow" presStyleLbl="node1" presStyleIdx="0" presStyleCnt="0"/>
      <dgm:spPr/>
    </dgm:pt>
    <dgm:pt modelId="{763245A0-2D20-4B32-BC52-A1E7BB4467E9}" type="pres">
      <dgm:prSet presAssocID="{7681EA55-0BD9-4DE0-8050-0120F9F25196}" presName="arrow" presStyleLbl="alignNode1" presStyleIdx="3" presStyleCnt="4"/>
      <dgm:spPr/>
    </dgm:pt>
    <dgm:pt modelId="{6ABFAA3B-FA42-41EA-A28B-B1ABF59910C1}" type="pres">
      <dgm:prSet presAssocID="{7681EA55-0BD9-4DE0-8050-0120F9F25196}" presName="descendantArrow" presStyleLbl="bgAccFollowNode1" presStyleIdx="3" presStyleCnt="4"/>
      <dgm:spPr/>
    </dgm:pt>
  </dgm:ptLst>
  <dgm:cxnLst>
    <dgm:cxn modelId="{09D8C401-C9BC-4602-8C5E-294A49689759}" type="presOf" srcId="{84D89A9B-37D6-4568-A12C-914244A113C6}" destId="{AB4E7B51-7619-42A6-8F25-AD3EF6F7F089}" srcOrd="0" destOrd="0" presId="urn:microsoft.com/office/officeart/2016/7/layout/VerticalDownArrowProcess"/>
    <dgm:cxn modelId="{B136F518-8C83-4301-9D19-974140428AFF}" srcId="{84D89A9B-37D6-4568-A12C-914244A113C6}" destId="{FE4F7D41-15EE-4F77-B5C1-D225D0479291}" srcOrd="3" destOrd="0" parTransId="{05DCCB9A-8187-4890-8E78-45DBFFF8E440}" sibTransId="{6F0A8AA7-A6E3-4AA4-BE19-26F6E880EFBF}"/>
    <dgm:cxn modelId="{8E661F25-68FF-4FD1-8B0C-7CFADACD4AC7}" type="presOf" srcId="{52135D22-56A8-4B43-9A05-4D8E8AF0CFBF}" destId="{965142BA-5A9A-4996-AA0E-817E91F3B423}" srcOrd="0" destOrd="0" presId="urn:microsoft.com/office/officeart/2016/7/layout/VerticalDownArrowProcess"/>
    <dgm:cxn modelId="{FACF6235-F454-406F-89E1-2A3F07AF0BD7}" type="presOf" srcId="{7681EA55-0BD9-4DE0-8050-0120F9F25196}" destId="{D3771DAD-9134-4384-A9F4-6291D8127C18}" srcOrd="0" destOrd="0" presId="urn:microsoft.com/office/officeart/2016/7/layout/VerticalDownArrowProcess"/>
    <dgm:cxn modelId="{4561D462-3E5C-4055-9E4F-984F9ACD4952}" srcId="{E794D2C0-1AEC-4B86-9689-E089FA4D4755}" destId="{0E1FC01D-027E-47C6-BB13-A3A34DA54367}" srcOrd="0" destOrd="0" parTransId="{99975D89-37F4-4345-AEE4-532798D6A6B7}" sibTransId="{A0E1A46C-651C-4151-8179-52F6BE5350E7}"/>
    <dgm:cxn modelId="{504C8265-9443-4E05-91A1-F7B4FC859E32}" srcId="{52135D22-56A8-4B43-9A05-4D8E8AF0CFBF}" destId="{A1FA837B-7A76-4A8A-8A12-FA5D2E8EA757}" srcOrd="0" destOrd="0" parTransId="{12ACAC34-8538-4ACF-BD36-C19966DAACCC}" sibTransId="{2BBCA597-E12A-449C-AC8A-C64B2985D416}"/>
    <dgm:cxn modelId="{CEB2FC70-763D-4F2B-9F74-11C4E7D55398}" type="presOf" srcId="{FE4F7D41-15EE-4F77-B5C1-D225D0479291}" destId="{EE30AD74-5224-4FEA-B200-C4FF746D474E}" srcOrd="0" destOrd="0" presId="urn:microsoft.com/office/officeart/2016/7/layout/VerticalDownArrowProcess"/>
    <dgm:cxn modelId="{DE3B8183-E83D-4F58-8479-BFE1163CB269}" srcId="{7681EA55-0BD9-4DE0-8050-0120F9F25196}" destId="{0D20E265-1210-4145-894E-559E753243D5}" srcOrd="0" destOrd="0" parTransId="{9361BB01-D48A-42FF-A20D-7570F5067BA1}" sibTransId="{D197A528-BEA0-49E9-9E9E-EEC8E70AEA63}"/>
    <dgm:cxn modelId="{9BE34F84-E2FC-4994-93B8-5543895456BB}" srcId="{84D89A9B-37D6-4568-A12C-914244A113C6}" destId="{E794D2C0-1AEC-4B86-9689-E089FA4D4755}" srcOrd="1" destOrd="0" parTransId="{90CBC96F-B65C-4B67-B5C4-BAE8A4D64941}" sibTransId="{8F47948D-31F5-4BC3-B4F9-F46CA2EF7ECB}"/>
    <dgm:cxn modelId="{0A3B72A6-417A-4F9B-8596-E3E8652E228F}" srcId="{7681EA55-0BD9-4DE0-8050-0120F9F25196}" destId="{41ADE9CA-4E67-4256-9119-F4E83CC8FF74}" srcOrd="1" destOrd="0" parTransId="{E104B058-9497-4229-8CFC-EBA4C1063C67}" sibTransId="{46C6F34D-BDFC-461D-934E-27A920F87FA7}"/>
    <dgm:cxn modelId="{FB91CAAB-7465-462D-8B9D-21EE3182DEB7}" type="presOf" srcId="{41ADE9CA-4E67-4256-9119-F4E83CC8FF74}" destId="{6ABFAA3B-FA42-41EA-A28B-B1ABF59910C1}" srcOrd="0" destOrd="1" presId="urn:microsoft.com/office/officeart/2016/7/layout/VerticalDownArrowProcess"/>
    <dgm:cxn modelId="{A44508BA-47BF-464C-A460-20B4CF25B868}" type="presOf" srcId="{E794D2C0-1AEC-4B86-9689-E089FA4D4755}" destId="{F542466F-C71C-4D26-B777-64E684D086A2}" srcOrd="1" destOrd="0" presId="urn:microsoft.com/office/officeart/2016/7/layout/VerticalDownArrowProcess"/>
    <dgm:cxn modelId="{1065D3BC-0E5E-4618-8FB0-2E380E256367}" type="presOf" srcId="{0D20E265-1210-4145-894E-559E753243D5}" destId="{6ABFAA3B-FA42-41EA-A28B-B1ABF59910C1}" srcOrd="0" destOrd="0" presId="urn:microsoft.com/office/officeart/2016/7/layout/VerticalDownArrowProcess"/>
    <dgm:cxn modelId="{0E9D38C8-D128-44D2-B17A-3094035144DB}" srcId="{84D89A9B-37D6-4568-A12C-914244A113C6}" destId="{7681EA55-0BD9-4DE0-8050-0120F9F25196}" srcOrd="0" destOrd="0" parTransId="{F03F231C-1046-45C3-AFF4-FCE881B96D6E}" sibTransId="{C5806B52-0F60-4C40-BBDC-00B83BD32649}"/>
    <dgm:cxn modelId="{8D3C1ACE-4CE5-4E14-86B5-8752C412B833}" type="presOf" srcId="{7681EA55-0BD9-4DE0-8050-0120F9F25196}" destId="{763245A0-2D20-4B32-BC52-A1E7BB4467E9}" srcOrd="1" destOrd="0" presId="urn:microsoft.com/office/officeart/2016/7/layout/VerticalDownArrowProcess"/>
    <dgm:cxn modelId="{9F3740DA-3807-444C-BAAA-39A13CA52F21}" type="presOf" srcId="{0E1FC01D-027E-47C6-BB13-A3A34DA54367}" destId="{5938D677-27D8-498F-938F-BFA51BDAB4A2}" srcOrd="0" destOrd="0" presId="urn:microsoft.com/office/officeart/2016/7/layout/VerticalDownArrowProcess"/>
    <dgm:cxn modelId="{27E311EA-962D-4D9A-AD5F-DAB3ED6BCD32}" type="presOf" srcId="{E794D2C0-1AEC-4B86-9689-E089FA4D4755}" destId="{854C64CF-1062-4CAA-841A-6EB75782515F}" srcOrd="0" destOrd="0" presId="urn:microsoft.com/office/officeart/2016/7/layout/VerticalDownArrowProcess"/>
    <dgm:cxn modelId="{103FB4EF-7034-4D18-AD36-E7850F5B55C5}" type="presOf" srcId="{5FA8F5B6-9185-47B8-BA50-F47655C7FD6F}" destId="{EEB0EA8A-12DB-4DA6-82EE-6153BF182592}" srcOrd="0" destOrd="0" presId="urn:microsoft.com/office/officeart/2016/7/layout/VerticalDownArrowProcess"/>
    <dgm:cxn modelId="{BBC493F0-5DD5-455D-81AC-518731DEC7C9}" type="presOf" srcId="{52135D22-56A8-4B43-9A05-4D8E8AF0CFBF}" destId="{34B87A81-2E45-4303-B9A2-C356E34063DF}" srcOrd="1" destOrd="0" presId="urn:microsoft.com/office/officeart/2016/7/layout/VerticalDownArrowProcess"/>
    <dgm:cxn modelId="{C39171F4-ACCA-4743-8955-14E632C7D6DE}" srcId="{84D89A9B-37D6-4568-A12C-914244A113C6}" destId="{52135D22-56A8-4B43-9A05-4D8E8AF0CFBF}" srcOrd="2" destOrd="0" parTransId="{4EA00987-1882-4627-8FE6-1A2F7BC2D2D9}" sibTransId="{BDF34A5E-7DEF-4C8A-9E5F-877133B0FB0B}"/>
    <dgm:cxn modelId="{CF915CF6-2B9F-42F0-8015-97C758F99E88}" type="presOf" srcId="{A1FA837B-7A76-4A8A-8A12-FA5D2E8EA757}" destId="{F6FEC890-AFE0-4395-A688-BF5A633CA828}" srcOrd="0" destOrd="0" presId="urn:microsoft.com/office/officeart/2016/7/layout/VerticalDownArrowProcess"/>
    <dgm:cxn modelId="{7F97EBFC-3A91-4A9D-AC7E-65A7B029D6CE}" srcId="{FE4F7D41-15EE-4F77-B5C1-D225D0479291}" destId="{5FA8F5B6-9185-47B8-BA50-F47655C7FD6F}" srcOrd="0" destOrd="0" parTransId="{734F37A5-D6FC-4465-A9B1-BB626D2BF44A}" sibTransId="{08B67307-1DD7-49D1-8357-F8A1AFFF086E}"/>
    <dgm:cxn modelId="{77622945-3E32-4006-B362-06CB16D2B53F}" type="presParOf" srcId="{AB4E7B51-7619-42A6-8F25-AD3EF6F7F089}" destId="{BB435A17-6766-4935-BEA1-84FE135B8B33}" srcOrd="0" destOrd="0" presId="urn:microsoft.com/office/officeart/2016/7/layout/VerticalDownArrowProcess"/>
    <dgm:cxn modelId="{D8469200-24F3-4679-B4C5-4EA607DB2B2A}" type="presParOf" srcId="{BB435A17-6766-4935-BEA1-84FE135B8B33}" destId="{EE30AD74-5224-4FEA-B200-C4FF746D474E}" srcOrd="0" destOrd="0" presId="urn:microsoft.com/office/officeart/2016/7/layout/VerticalDownArrowProcess"/>
    <dgm:cxn modelId="{1F3F4C9B-1457-46EA-B46B-A6C070676280}" type="presParOf" srcId="{BB435A17-6766-4935-BEA1-84FE135B8B33}" destId="{EEB0EA8A-12DB-4DA6-82EE-6153BF182592}" srcOrd="1" destOrd="0" presId="urn:microsoft.com/office/officeart/2016/7/layout/VerticalDownArrowProcess"/>
    <dgm:cxn modelId="{16EE52CA-6842-49A8-8805-6D23D1919189}" type="presParOf" srcId="{AB4E7B51-7619-42A6-8F25-AD3EF6F7F089}" destId="{B83BCDDD-0299-4C02-AD90-18173A6B1FED}" srcOrd="1" destOrd="0" presId="urn:microsoft.com/office/officeart/2016/7/layout/VerticalDownArrowProcess"/>
    <dgm:cxn modelId="{F0FC4162-285C-4734-AC74-9D2E39328C6C}" type="presParOf" srcId="{AB4E7B51-7619-42A6-8F25-AD3EF6F7F089}" destId="{E8CBBB58-FFBC-4373-8089-9969318D8BB1}" srcOrd="2" destOrd="0" presId="urn:microsoft.com/office/officeart/2016/7/layout/VerticalDownArrowProcess"/>
    <dgm:cxn modelId="{8C1DFCB1-EF2C-4035-831C-2FEA5E3F6C51}" type="presParOf" srcId="{E8CBBB58-FFBC-4373-8089-9969318D8BB1}" destId="{965142BA-5A9A-4996-AA0E-817E91F3B423}" srcOrd="0" destOrd="0" presId="urn:microsoft.com/office/officeart/2016/7/layout/VerticalDownArrowProcess"/>
    <dgm:cxn modelId="{165E2075-A159-4F44-90DA-A3DAE3229993}" type="presParOf" srcId="{E8CBBB58-FFBC-4373-8089-9969318D8BB1}" destId="{34B87A81-2E45-4303-B9A2-C356E34063DF}" srcOrd="1" destOrd="0" presId="urn:microsoft.com/office/officeart/2016/7/layout/VerticalDownArrowProcess"/>
    <dgm:cxn modelId="{FE3BEB57-7FC9-4E1D-A0CF-49D2D269515A}" type="presParOf" srcId="{E8CBBB58-FFBC-4373-8089-9969318D8BB1}" destId="{F6FEC890-AFE0-4395-A688-BF5A633CA828}" srcOrd="2" destOrd="0" presId="urn:microsoft.com/office/officeart/2016/7/layout/VerticalDownArrowProcess"/>
    <dgm:cxn modelId="{82820533-2AF8-46AA-A148-8B162134F925}" type="presParOf" srcId="{AB4E7B51-7619-42A6-8F25-AD3EF6F7F089}" destId="{DD151501-7D02-4014-9865-F117DCC9C1DC}" srcOrd="3" destOrd="0" presId="urn:microsoft.com/office/officeart/2016/7/layout/VerticalDownArrowProcess"/>
    <dgm:cxn modelId="{E8F7740B-0A0E-4047-B9F8-00FFD2C3C9EB}" type="presParOf" srcId="{AB4E7B51-7619-42A6-8F25-AD3EF6F7F089}" destId="{8A160831-5063-4CA3-B8F1-00D8B05ECE46}" srcOrd="4" destOrd="0" presId="urn:microsoft.com/office/officeart/2016/7/layout/VerticalDownArrowProcess"/>
    <dgm:cxn modelId="{EE887943-98A6-48A5-99BE-7547949CAC75}" type="presParOf" srcId="{8A160831-5063-4CA3-B8F1-00D8B05ECE46}" destId="{854C64CF-1062-4CAA-841A-6EB75782515F}" srcOrd="0" destOrd="0" presId="urn:microsoft.com/office/officeart/2016/7/layout/VerticalDownArrowProcess"/>
    <dgm:cxn modelId="{7F47AFD0-3BF6-4705-BB3D-2F20BD26A46C}" type="presParOf" srcId="{8A160831-5063-4CA3-B8F1-00D8B05ECE46}" destId="{F542466F-C71C-4D26-B777-64E684D086A2}" srcOrd="1" destOrd="0" presId="urn:microsoft.com/office/officeart/2016/7/layout/VerticalDownArrowProcess"/>
    <dgm:cxn modelId="{C76F1344-B797-4C7E-8082-8338B1F87DD0}" type="presParOf" srcId="{8A160831-5063-4CA3-B8F1-00D8B05ECE46}" destId="{5938D677-27D8-498F-938F-BFA51BDAB4A2}" srcOrd="2" destOrd="0" presId="urn:microsoft.com/office/officeart/2016/7/layout/VerticalDownArrowProcess"/>
    <dgm:cxn modelId="{560AFC3C-52CB-4C2B-8D3F-7591038492DC}" type="presParOf" srcId="{AB4E7B51-7619-42A6-8F25-AD3EF6F7F089}" destId="{B338A340-A594-4FD4-A5AA-F268E78E953B}" srcOrd="5" destOrd="0" presId="urn:microsoft.com/office/officeart/2016/7/layout/VerticalDownArrowProcess"/>
    <dgm:cxn modelId="{2CF5DFFC-740F-4BAB-B3B6-11F1D247A2C1}" type="presParOf" srcId="{AB4E7B51-7619-42A6-8F25-AD3EF6F7F089}" destId="{BAF407F9-44A9-451D-82D4-C6C8B20245E8}" srcOrd="6" destOrd="0" presId="urn:microsoft.com/office/officeart/2016/7/layout/VerticalDownArrowProcess"/>
    <dgm:cxn modelId="{14F0BF72-A5C7-446B-9363-4DB3C334DE23}" type="presParOf" srcId="{BAF407F9-44A9-451D-82D4-C6C8B20245E8}" destId="{D3771DAD-9134-4384-A9F4-6291D8127C18}" srcOrd="0" destOrd="0" presId="urn:microsoft.com/office/officeart/2016/7/layout/VerticalDownArrowProcess"/>
    <dgm:cxn modelId="{382258ED-FEBA-45C8-8E3F-FE930E98144B}" type="presParOf" srcId="{BAF407F9-44A9-451D-82D4-C6C8B20245E8}" destId="{763245A0-2D20-4B32-BC52-A1E7BB4467E9}" srcOrd="1" destOrd="0" presId="urn:microsoft.com/office/officeart/2016/7/layout/VerticalDownArrowProcess"/>
    <dgm:cxn modelId="{485B3FD6-5AF9-48EE-8C0C-C4E29815FC66}" type="presParOf" srcId="{BAF407F9-44A9-451D-82D4-C6C8B20245E8}" destId="{6ABFAA3B-FA42-41EA-A28B-B1ABF59910C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2E74C4A-956E-4FA1-A7FF-2F073834FE96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772C5-DC5B-4580-8DD7-EA555BE926D2}">
      <dgm:prSet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Consider a floating-point example</a:t>
          </a:r>
        </a:p>
      </dgm:t>
    </dgm:pt>
    <dgm:pt modelId="{8BE2DDA6-7754-4AB5-A45D-0366B573D954}" type="parTrans" cxnId="{F544FD73-49B6-4AAE-B5CF-37369AA9274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FA41E1A-1C8B-413B-988A-089E8548650E}" type="sibTrans" cxnId="{F544FD73-49B6-4AAE-B5CF-37369AA9274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8BDFA000-F626-4E3B-A4D8-699259EFE04F}">
          <dgm:prSet custT="1"/>
          <dgm:spPr/>
          <dgm:t>
            <a:bodyPr/>
            <a:lstStyle/>
            <a:p>
              <a:pPr algn="ctr">
                <a:buFont typeface="Arial" panose="020B0604020202020204" pitchFamily="34" charset="0"/>
                <a:buNone/>
              </a:pPr>
              <a14:m>
                <m:oMath xmlns:m="http://schemas.openxmlformats.org/officeDocument/2006/math">
                  <m:r>
                    <a:rPr lang="en-GB" altLang="en-US" sz="1800" b="0" i="1" dirty="0" smtClean="0">
                      <a:solidFill>
                        <a:srgbClr val="3333B2"/>
                      </a:solidFill>
                      <a:latin typeface="Cambria Math" panose="02040503050406030204" pitchFamily="18" charset="0"/>
                    </a:rPr>
                    <m:t>−14.25</m:t>
                  </m:r>
                  <m:r>
                    <a:rPr lang="en-US" altLang="en-US" sz="1800" i="1" dirty="0" smtClean="0">
                      <a:latin typeface="Cambria Math" panose="02040503050406030204" pitchFamily="18" charset="0"/>
                    </a:rPr>
                    <m:t> ×</m:t>
                  </m:r>
                  <m:r>
                    <a:rPr lang="en-GB" altLang="en-US" sz="1800" b="0" i="1" dirty="0" smtClean="0">
                      <a:solidFill>
                        <a:srgbClr val="00B050"/>
                      </a:solidFill>
                      <a:latin typeface="Cambria Math" panose="02040503050406030204" pitchFamily="18" charset="0"/>
                    </a:rPr>
                    <m:t>3.125</m:t>
                  </m:r>
                </m:oMath>
              </a14:m>
              <a:r>
                <a:rPr lang="en-US" sz="1800" dirty="0">
                  <a:solidFill>
                    <a:srgbClr val="00B050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US" sz="1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in decimal, or</a:t>
              </a:r>
            </a:p>
          </dgm:t>
        </dgm:pt>
      </mc:Choice>
      <mc:Fallback xmlns="">
        <dgm:pt modelId="{8BDFA000-F626-4E3B-A4D8-699259EFE04F}">
          <dgm:prSet custT="1"/>
          <dgm:spPr/>
          <dgm:t>
            <a:bodyPr/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GB" altLang="en-US" sz="18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−14.25</a:t>
              </a:r>
              <a:r>
                <a:rPr lang="en-US" altLang="en-US" sz="1800" i="0" dirty="0">
                  <a:latin typeface="Cambria Math" panose="02040503050406030204" pitchFamily="18" charset="0"/>
                </a:rPr>
                <a:t> ×</a:t>
              </a:r>
              <a:r>
                <a:rPr lang="en-GB" altLang="en-US" sz="1800" b="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3.125</a:t>
              </a:r>
              <a:r>
                <a:rPr lang="en-US" sz="1800" dirty="0">
                  <a:solidFill>
                    <a:srgbClr val="00B050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US" sz="1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in decimal, or</a:t>
              </a:r>
            </a:p>
          </dgm:t>
        </dgm:pt>
      </mc:Fallback>
    </mc:AlternateContent>
    <dgm:pt modelId="{BB90173C-F471-463D-8D0C-5F764CCC5F27}" type="parTrans" cxnId="{3DB68750-D3E4-4C78-B1C0-D789787AE9B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66DA921-9533-42BB-AA8F-90EB08B4608D}" type="sibTrans" cxnId="{3DB68750-D3E4-4C78-B1C0-D789787AE9B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4937F4C-8D5F-4945-B8CB-99475FBF83BC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Add exponents</a:t>
          </a:r>
        </a:p>
      </dgm:t>
    </dgm:pt>
    <dgm:pt modelId="{CEE4CDF7-718D-42CC-B69E-8654FDE563E8}" type="parTrans" cxnId="{CA1070CC-56F9-4CBD-889F-B258D3B8AFF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46276DF-1148-4E8F-847A-3007C4E79CE6}" type="sibTrans" cxnId="{CA1070CC-56F9-4CBD-889F-B258D3B8AFF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DD38E42-8C09-4A15-AF57-2DE2A9669B6B}">
      <dgm:prSet custT="1"/>
      <dgm:spPr/>
      <dgm:t>
        <a:bodyPr/>
        <a:lstStyle/>
        <a:p>
          <a:pPr algn="l"/>
          <a:r>
            <a:rPr lang="en-US" alt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Unbiased: </a:t>
          </a:r>
          <a:r>
            <a:rPr lang="en-US" altLang="en-US" sz="1600" dirty="0">
              <a:solidFill>
                <a:srgbClr val="3333B2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</a:t>
          </a:r>
          <a:r>
            <a:rPr lang="en-US" alt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 + </a:t>
          </a:r>
          <a:r>
            <a:rPr lang="en-US" altLang="en-US" sz="1600" dirty="0">
              <a:solidFill>
                <a:srgbClr val="00B05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</a:t>
          </a:r>
          <a:r>
            <a:rPr lang="en-US" alt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 = 4</a:t>
          </a:r>
          <a:endParaRPr lang="en-US" sz="16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ED23B85-DE5F-49CB-A4D3-B981C07A6D96}" type="parTrans" cxnId="{8D6AB9B9-26CB-42AE-9D88-177AD8391F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5023885-82BC-45DB-B98F-5FFA1BCCBAD0}" type="sibTrans" cxnId="{8D6AB9B9-26CB-42AE-9D88-177AD8391F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C6FD9E59-7952-4329-8D6E-E15B1740EC55}">
          <dgm:prSet custT="1"/>
          <dgm:spPr/>
          <dgm:t>
            <a:bodyPr/>
            <a:lstStyle/>
            <a:p>
              <a:pPr algn="l"/>
              <a:r>
                <a:rPr lang="en-US" altLang="en-US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Biased: </a:t>
              </a:r>
              <a:r>
                <a:rPr lang="en-US" altLang="en-US" sz="1600" dirty="0">
                  <a:solidFill>
                    <a:srgbClr val="3333B2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(3 + 127) </a:t>
              </a:r>
              <a:r>
                <a:rPr lang="en-US" altLang="en-US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+ </a:t>
              </a:r>
              <a:r>
                <a:rPr lang="en-US" altLang="en-US" sz="1600" dirty="0">
                  <a:solidFill>
                    <a:srgbClr val="00B050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(1 + 127)</a:t>
              </a:r>
              <a14:m>
                <m:oMath xmlns:m="http://schemas.openxmlformats.org/officeDocument/2006/math">
                  <m:r>
                    <a:rPr lang="en-US" altLang="en-US" sz="1600" i="1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−127</m:t>
                  </m:r>
                </m:oMath>
              </a14:m>
              <a:endParaRPr lang="en-US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C6FD9E59-7952-4329-8D6E-E15B1740EC55}">
          <dgm:prSet custT="1"/>
          <dgm:spPr/>
          <dgm:t>
            <a:bodyPr/>
            <a:lstStyle/>
            <a:p>
              <a:pPr algn="l"/>
              <a:r>
                <a:rPr lang="en-US" altLang="en-US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Biased: </a:t>
              </a:r>
              <a:r>
                <a:rPr lang="en-US" altLang="en-US" sz="1600" dirty="0">
                  <a:solidFill>
                    <a:srgbClr val="3333B2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(3 + 127) </a:t>
              </a:r>
              <a:r>
                <a:rPr lang="en-US" altLang="en-US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+ </a:t>
              </a:r>
              <a:r>
                <a:rPr lang="en-US" altLang="en-US" sz="1600" dirty="0">
                  <a:solidFill>
                    <a:srgbClr val="00B050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(1 + 127)</a:t>
              </a:r>
              <a:r>
                <a:rPr lang="en-US" altLang="en-US" sz="1600" i="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−127</a:t>
              </a:r>
              <a:endParaRPr lang="en-US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11CC958C-B842-4A97-B5A6-B472F015F54F}" type="parTrans" cxnId="{59AC1BA0-94DA-42D6-90EC-FB45D2E4D06C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F749FF9-862F-438B-82BB-B6C4C658DAF9}" type="sibTrans" cxnId="{59AC1BA0-94DA-42D6-90EC-FB45D2E4D06C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B067C9D-F4EB-494C-BF9D-3CFCC2CDEDD7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Multiply significands</a:t>
          </a:r>
        </a:p>
      </dgm:t>
    </dgm:pt>
    <dgm:pt modelId="{D43FFC7C-A51E-4388-BDE7-32608CF2A0EB}" type="parTrans" cxnId="{9BFF4873-0D16-4701-AAEC-BD2D4AF967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AB9E2DD-4712-4137-A8C4-069EBDA55B17}" type="sibTrans" cxnId="{9BFF4873-0D16-4701-AAEC-BD2D4AF967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9D628486-78AA-4867-A20F-27543475D3B7}">
          <dgm:prSet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GB" altLang="en-US" sz="1400" b="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140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1.</m:t>
                    </m:r>
                    <m:r>
                      <a:rPr lang="en-GB" altLang="en-US" sz="1400" b="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altLang="en-US" sz="140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00</m:t>
                    </m:r>
                    <m:r>
                      <a:rPr lang="en-GB" altLang="en-US" sz="1400" b="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1400" i="1" baseline="-25000" dirty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4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sz="1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1.1</m:t>
                    </m:r>
                    <m:r>
                      <a:rPr lang="en-GB" altLang="en-US" sz="14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altLang="en-US" sz="1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1400" i="1" baseline="-250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m:oMathPara>
              </a14:m>
              <a:endPara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9D628486-78AA-4867-A20F-27543475D3B7}">
          <dgm:prSet custT="1"/>
          <dgm:spPr/>
          <dgm:t>
            <a:bodyPr/>
            <a:lstStyle/>
            <a:p>
              <a:pPr>
                <a:buNone/>
              </a:pPr>
              <a:r>
                <a:rPr lang="en-GB" altLang="en-US" sz="14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−</a:t>
              </a:r>
              <a:r>
                <a:rPr lang="en-US" altLang="en-US" sz="140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1.</a:t>
              </a:r>
              <a:r>
                <a:rPr lang="en-GB" altLang="en-US" sz="14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11</a:t>
              </a:r>
              <a:r>
                <a:rPr lang="en-US" altLang="en-US" sz="140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00</a:t>
              </a:r>
              <a:r>
                <a:rPr lang="en-GB" altLang="en-US" sz="14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1</a:t>
              </a:r>
              <a:r>
                <a:rPr lang="en-US" altLang="en-US" sz="1400" i="0" baseline="-2500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2</a:t>
              </a:r>
              <a:r>
                <a:rPr lang="en-US" altLang="en-US" sz="1400" i="0" dirty="0">
                  <a:latin typeface="Cambria Math" panose="02040503050406030204" pitchFamily="18" charset="0"/>
                </a:rPr>
                <a:t>×</a:t>
              </a:r>
              <a:r>
                <a:rPr lang="en-US" altLang="en-US" sz="140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1.1</a:t>
              </a:r>
              <a:r>
                <a:rPr lang="en-GB" altLang="en-US" sz="1400" b="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00</a:t>
              </a:r>
              <a:r>
                <a:rPr lang="en-US" altLang="en-US" sz="140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1</a:t>
              </a:r>
              <a:r>
                <a:rPr lang="en-US" altLang="en-US" sz="1400" i="0" baseline="-2500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2</a:t>
              </a:r>
              <a:endPara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1352EE40-C956-4C23-ADEB-20B8612B4FAD}" type="parTrans" cxnId="{56B59AEE-468D-49D7-BF78-558D95CEDB5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D9FA584-5D41-4BA7-A684-02B10E4B8D24}" type="sibTrans" cxnId="{56B59AEE-468D-49D7-BF78-558D95CEDB5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BDB47D5B-D921-48D4-B19A-A366FD3F9203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gm:t>
    </dgm:pt>
    <dgm:pt modelId="{BFAFDF34-08B5-4D1C-B074-953EC8B37010}" type="parTrans" cxnId="{B9F7646B-7AC0-4C0F-BF19-0B4DC599AB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53AF209-C8EC-4712-9747-24373E6D2461}" type="sibTrans" cxnId="{B9F7646B-7AC0-4C0F-BF19-0B4DC599AB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A711C2D4-251F-49F0-8EE6-ECD549BFD7A8}">
          <dgm:prSet/>
          <dgm:spPr/>
          <dgm:t>
            <a:bodyPr/>
            <a:lstStyle/>
            <a:p>
              <a:pPr algn="ctr">
                <a:buNone/>
              </a:pPr>
              <a14:m>
                <m:oMath xmlns:m="http://schemas.openxmlformats.org/officeDocument/2006/math">
                  <m:r>
                    <a:rPr lang="en-US" altLang="en-US" i="1" dirty="0" smtClean="0">
                      <a:latin typeface="Cambria Math" panose="02040503050406030204" pitchFamily="18" charset="0"/>
                    </a:rPr>
                    <m:t>1.</m:t>
                  </m:r>
                  <m:r>
                    <a:rPr lang="en-GB" altLang="en-US" b="0" i="1" dirty="0" smtClean="0">
                      <a:latin typeface="Cambria Math" panose="02040503050406030204" pitchFamily="18" charset="0"/>
                    </a:rPr>
                    <m:t>0110010001</m:t>
                  </m:r>
                  <m:r>
                    <a:rPr lang="en-US" altLang="en-US" i="1" baseline="-25000" dirty="0">
                      <a:latin typeface="Cambria Math" panose="02040503050406030204" pitchFamily="18" charset="0"/>
                    </a:rPr>
                    <m:t>2</m:t>
                  </m:r>
                  <m:r>
                    <a:rPr lang="en-US" altLang="en-US" i="1" dirty="0">
                      <a:latin typeface="Cambria Math" panose="02040503050406030204" pitchFamily="18" charset="0"/>
                    </a:rPr>
                    <m:t>×</m:t>
                  </m:r>
                  <m:sSup>
                    <m:sSupPr>
                      <m:ctrlPr>
                        <a:rPr lang="en-US" altLang="en-US" i="1" dirty="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s-MX" alt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sup>
                  </m:sSup>
                </m:oMath>
              </a14:m>
              <a:r>
                <a:rPr lang="en-US" alt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with no over/underflow</a:t>
              </a:r>
              <a:endPara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A711C2D4-251F-49F0-8EE6-ECD549BFD7A8}">
          <dgm:prSet/>
          <dgm:spPr/>
          <dgm:t>
            <a:bodyPr/>
            <a:lstStyle/>
            <a:p>
              <a:pPr algn="ctr">
                <a:buNone/>
              </a:pPr>
              <a:r>
                <a:rPr lang="en-US" altLang="en-US" i="0" dirty="0">
                  <a:latin typeface="Cambria Math" panose="02040503050406030204" pitchFamily="18" charset="0"/>
                </a:rPr>
                <a:t>1.</a:t>
              </a:r>
              <a:r>
                <a:rPr lang="en-GB" altLang="en-US" b="0" i="0" dirty="0">
                  <a:latin typeface="Cambria Math" panose="02040503050406030204" pitchFamily="18" charset="0"/>
                </a:rPr>
                <a:t>0110010001</a:t>
              </a:r>
              <a:r>
                <a:rPr lang="en-US" altLang="en-US" i="0" baseline="-25000" dirty="0">
                  <a:latin typeface="Cambria Math" panose="02040503050406030204" pitchFamily="18" charset="0"/>
                </a:rPr>
                <a:t>2</a:t>
              </a:r>
              <a:r>
                <a:rPr lang="en-US" altLang="en-US" i="0" dirty="0">
                  <a:latin typeface="Cambria Math" panose="02040503050406030204" pitchFamily="18" charset="0"/>
                </a:rPr>
                <a:t>×</a:t>
              </a:r>
              <a:r>
                <a:rPr lang="es-MX" altLang="en-US" b="0" i="0" dirty="0">
                  <a:latin typeface="Cambria Math" panose="02040503050406030204" pitchFamily="18" charset="0"/>
                </a:rPr>
                <a:t>2</a:t>
              </a:r>
              <a:r>
                <a:rPr lang="en-US" altLang="en-US" b="0" i="0" dirty="0">
                  <a:latin typeface="Cambria Math" panose="02040503050406030204" pitchFamily="18" charset="0"/>
                </a:rPr>
                <a:t>^</a:t>
              </a:r>
              <a:r>
                <a:rPr lang="en-GB" altLang="en-US" b="0" i="0" dirty="0">
                  <a:latin typeface="Cambria Math" panose="02040503050406030204" pitchFamily="18" charset="0"/>
                </a:rPr>
                <a:t>5</a:t>
              </a:r>
              <a:r>
                <a:rPr lang="en-US" alt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with no over/underflow</a:t>
              </a:r>
              <a:endPara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31B6EFAA-17EC-4E60-A672-AA6EA1C004A5}" type="parTrans" cxnId="{694C17A6-BC51-4952-99CF-2B735516FCB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05EAF54-CDBD-4C3A-A5FA-2D16EDB53E98}" type="sibTrans" cxnId="{694C17A6-BC51-4952-99CF-2B735516FCB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412E208-4964-4851-8B45-C13A517D028B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gm:t>
    </dgm:pt>
    <dgm:pt modelId="{601AA959-BF5C-417C-AFBE-519F92E5FAB0}" type="parTrans" cxnId="{1CCD8B65-6EDF-469D-86D0-CCC67A895A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70AE062-E8FF-433B-8A61-1A3236A8FA77}" type="sibTrans" cxnId="{1CCD8B65-6EDF-469D-86D0-CCC67A895A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7614CC34-A5E1-47F7-8DAC-ACBD0308BF18}">
          <dgm:prSet/>
          <dgm:spPr/>
          <dgm:t>
            <a:bodyPr/>
            <a:lstStyle/>
            <a:p>
              <a:pPr algn="ctr">
                <a:buNone/>
              </a:pPr>
              <a14:m>
                <m:oMath xmlns:m="http://schemas.openxmlformats.org/officeDocument/2006/math">
                  <m:r>
                    <a:rPr lang="en-US" altLang="en-US" i="1" dirty="0" smtClean="0">
                      <a:latin typeface="Cambria Math" panose="02040503050406030204" pitchFamily="18" charset="0"/>
                    </a:rPr>
                    <m:t>1.</m:t>
                  </m:r>
                  <m:r>
                    <a:rPr lang="en-GB" altLang="en-US" b="0" i="1" dirty="0" smtClean="0">
                      <a:latin typeface="Cambria Math" panose="02040503050406030204" pitchFamily="18" charset="0"/>
                    </a:rPr>
                    <m:t>0110010001</m:t>
                  </m:r>
                  <m:r>
                    <a:rPr lang="en-US" altLang="en-US" i="1" baseline="-25000" dirty="0">
                      <a:latin typeface="Cambria Math" panose="02040503050406030204" pitchFamily="18" charset="0"/>
                    </a:rPr>
                    <m:t>2</m:t>
                  </m:r>
                  <m:r>
                    <a:rPr lang="en-US" altLang="en-US" i="1" dirty="0">
                      <a:latin typeface="Cambria Math" panose="02040503050406030204" pitchFamily="18" charset="0"/>
                    </a:rPr>
                    <m:t>×</m:t>
                  </m:r>
                  <m:sSup>
                    <m:sSupPr>
                      <m:ctrlPr>
                        <a:rPr lang="en-US" altLang="en-US" i="1" dirty="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s-MX" alt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sup>
                  </m:sSup>
                </m:oMath>
              </a14:m>
              <a:r>
                <a:rPr lang="en-US" alt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(no change)</a:t>
              </a:r>
              <a:endPara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7614CC34-A5E1-47F7-8DAC-ACBD0308BF18}">
          <dgm:prSet/>
          <dgm:spPr/>
          <dgm:t>
            <a:bodyPr/>
            <a:lstStyle/>
            <a:p>
              <a:pPr algn="ctr">
                <a:buNone/>
              </a:pPr>
              <a:r>
                <a:rPr lang="en-US" altLang="en-US" i="0" dirty="0">
                  <a:latin typeface="Cambria Math" panose="02040503050406030204" pitchFamily="18" charset="0"/>
                </a:rPr>
                <a:t>1.</a:t>
              </a:r>
              <a:r>
                <a:rPr lang="en-GB" altLang="en-US" b="0" i="0" dirty="0">
                  <a:latin typeface="Cambria Math" panose="02040503050406030204" pitchFamily="18" charset="0"/>
                </a:rPr>
                <a:t>0110010001</a:t>
              </a:r>
              <a:r>
                <a:rPr lang="en-US" altLang="en-US" i="0" baseline="-25000" dirty="0">
                  <a:latin typeface="Cambria Math" panose="02040503050406030204" pitchFamily="18" charset="0"/>
                </a:rPr>
                <a:t>2</a:t>
              </a:r>
              <a:r>
                <a:rPr lang="en-US" altLang="en-US" i="0" dirty="0">
                  <a:latin typeface="Cambria Math" panose="02040503050406030204" pitchFamily="18" charset="0"/>
                </a:rPr>
                <a:t>×</a:t>
              </a:r>
              <a:r>
                <a:rPr lang="es-MX" altLang="en-US" b="0" i="0" dirty="0">
                  <a:latin typeface="Cambria Math" panose="02040503050406030204" pitchFamily="18" charset="0"/>
                </a:rPr>
                <a:t>2</a:t>
              </a:r>
              <a:r>
                <a:rPr lang="en-US" altLang="en-US" b="0" i="0" dirty="0">
                  <a:latin typeface="Cambria Math" panose="02040503050406030204" pitchFamily="18" charset="0"/>
                </a:rPr>
                <a:t>^</a:t>
              </a:r>
              <a:r>
                <a:rPr lang="en-GB" altLang="en-US" b="0" i="0" dirty="0">
                  <a:latin typeface="Cambria Math" panose="02040503050406030204" pitchFamily="18" charset="0"/>
                </a:rPr>
                <a:t>5</a:t>
              </a:r>
              <a:r>
                <a:rPr lang="en-US" alt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(no change)</a:t>
              </a:r>
              <a:endPara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CA20C1EF-635C-44C7-ABAE-C554632BAD62}" type="parTrans" cxnId="{240DDDE5-4F87-4570-93E9-ADD0EC50F3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7802CE3-9769-419D-9BB1-FABE6A8BB752}" type="sibTrans" cxnId="{240DDDE5-4F87-4570-93E9-ADD0EC50F3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0FA439F-BFBD-4E90-9405-4FB13BC8807D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5. Determine sign of result from signs of operands</a:t>
          </a:r>
        </a:p>
      </dgm:t>
    </dgm:pt>
    <dgm:pt modelId="{70E1D22B-0737-4C55-8756-78CED1A62A5F}" type="parTrans" cxnId="{EA6F8F88-4B92-4741-9E4F-232C263EA87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A86CC8B-708B-4B7E-88AE-C88E6B1696E8}" type="sibTrans" cxnId="{EA6F8F88-4B92-4741-9E4F-232C263EA87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C60E1CC5-948E-4933-986A-17FB9B2EF9AB}">
          <dgm:prSet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–1.</m:t>
                    </m:r>
                    <m:r>
                      <a:rPr lang="en-GB" altLang="en-US" b="0" i="1" dirty="0" smtClean="0">
                        <a:latin typeface="Cambria Math" panose="02040503050406030204" pitchFamily="18" charset="0"/>
                      </a:rPr>
                      <m:t>0110010001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 –</m:t>
                    </m:r>
                    <m:r>
                      <a:rPr lang="en-GB" altLang="en-US" b="0" i="1" dirty="0" smtClean="0">
                        <a:latin typeface="Cambria Math" panose="02040503050406030204" pitchFamily="18" charset="0"/>
                      </a:rPr>
                      <m:t>44.53125</m:t>
                    </m:r>
                  </m:oMath>
                </m:oMathPara>
              </a14:m>
              <a:endPara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C60E1CC5-948E-4933-986A-17FB9B2EF9AB}">
          <dgm:prSet/>
          <dgm:spPr/>
          <dgm:t>
            <a:bodyPr/>
            <a:lstStyle/>
            <a:p>
              <a:pPr>
                <a:buNone/>
              </a:pPr>
              <a:r>
                <a:rPr lang="en-US" altLang="en-US" i="0" dirty="0">
                  <a:latin typeface="Cambria Math" panose="02040503050406030204" pitchFamily="18" charset="0"/>
                </a:rPr>
                <a:t>–1.</a:t>
              </a:r>
              <a:r>
                <a:rPr lang="en-GB" altLang="en-US" b="0" i="0" dirty="0">
                  <a:latin typeface="Cambria Math" panose="02040503050406030204" pitchFamily="18" charset="0"/>
                </a:rPr>
                <a:t>0110010001</a:t>
              </a:r>
              <a:r>
                <a:rPr lang="en-US" altLang="en-US" i="0" baseline="-25000" dirty="0">
                  <a:latin typeface="Cambria Math" panose="02040503050406030204" pitchFamily="18" charset="0"/>
                </a:rPr>
                <a:t>2</a:t>
              </a:r>
              <a:r>
                <a:rPr lang="en-US" altLang="en-US" i="0" dirty="0">
                  <a:latin typeface="Cambria Math" panose="02040503050406030204" pitchFamily="18" charset="0"/>
                </a:rPr>
                <a:t>×</a:t>
              </a:r>
              <a:r>
                <a:rPr lang="es-MX" altLang="en-US" b="0" i="0" dirty="0">
                  <a:latin typeface="Cambria Math" panose="02040503050406030204" pitchFamily="18" charset="0"/>
                </a:rPr>
                <a:t>2</a:t>
              </a:r>
              <a:r>
                <a:rPr lang="en-US" altLang="en-US" b="0" i="0" dirty="0">
                  <a:latin typeface="Cambria Math" panose="02040503050406030204" pitchFamily="18" charset="0"/>
                </a:rPr>
                <a:t>^</a:t>
              </a:r>
              <a:r>
                <a:rPr lang="en-GB" altLang="en-US" b="0" i="0" dirty="0">
                  <a:latin typeface="Cambria Math" panose="02040503050406030204" pitchFamily="18" charset="0"/>
                </a:rPr>
                <a:t>5</a:t>
              </a:r>
              <a:r>
                <a:rPr lang="en-US" altLang="en-US" i="0" dirty="0">
                  <a:latin typeface="Cambria Math" panose="02040503050406030204" pitchFamily="18" charset="0"/>
                </a:rPr>
                <a:t>= –</a:t>
              </a:r>
              <a:r>
                <a:rPr lang="en-GB" altLang="en-US" b="0" i="0" dirty="0">
                  <a:latin typeface="Cambria Math" panose="02040503050406030204" pitchFamily="18" charset="0"/>
                </a:rPr>
                <a:t>44.53125</a:t>
              </a:r>
              <a:endPara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A2BCE8D2-D0BD-40B2-B506-C6866D0408FD}" type="parTrans" cxnId="{BE5A4BDF-D8F3-4F33-BA6F-440A08BC45C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DFFFC90-8969-42A1-B81D-794C0985B823}" type="sibTrans" cxnId="{BE5A4BDF-D8F3-4F33-BA6F-440A08BC45C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3C3DA973-BF55-4092-82AE-9A03341FDB14}">
          <dgm:prSet custT="1"/>
          <dgm:spPr/>
          <dgm:t>
            <a:bodyPr/>
            <a:lstStyle/>
            <a:p>
              <a:pPr>
                <a:buFont typeface="Arial" panose="020B0604020202020204" pitchFamily="34" charset="0"/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en-US" sz="140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1400" b="0" i="1" dirty="0" smtClean="0">
                            <a:latin typeface="Cambria Math" panose="02040503050406030204" pitchFamily="18" charset="0"/>
                          </a:rPr>
                          <m:t>10.110010001</m:t>
                        </m:r>
                      </m:e>
                      <m:sub>
                        <m:r>
                          <a:rPr lang="en-GB" alt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  <a:endPara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3C3DA973-BF55-4092-82AE-9A03341FDB14}">
          <dgm:prSet custT="1"/>
          <dgm:spPr/>
          <dgm:t>
            <a:bodyPr/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en-US" sz="1400" i="0" dirty="0">
                  <a:latin typeface="Cambria Math" panose="02040503050406030204" pitchFamily="18" charset="0"/>
                </a:rPr>
                <a:t>= 〖</a:t>
              </a:r>
              <a:r>
                <a:rPr lang="en-GB" altLang="en-US" sz="1400" b="0" i="0" dirty="0">
                  <a:latin typeface="Cambria Math" panose="02040503050406030204" pitchFamily="18" charset="0"/>
                </a:rPr>
                <a:t>10.110010001</a:t>
              </a:r>
              <a:r>
                <a:rPr lang="en-US" altLang="en-US" sz="1400" b="0" i="0" dirty="0">
                  <a:latin typeface="Cambria Math" panose="02040503050406030204" pitchFamily="18" charset="0"/>
                </a:rPr>
                <a:t>〗_</a:t>
              </a:r>
              <a:r>
                <a:rPr lang="en-GB" altLang="en-US" sz="1400" b="0" i="0" dirty="0">
                  <a:latin typeface="Cambria Math" panose="02040503050406030204" pitchFamily="18" charset="0"/>
                </a:rPr>
                <a:t>2</a:t>
              </a:r>
              <a:endPara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649D0C6C-05F0-4181-84D7-A040E00CE5EB}" type="parTrans" cxnId="{76FA042E-8043-4EDB-91F6-7956E78625A1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3FFD76DD-9589-4D2D-B2E4-9AC50A3F7500}" type="sibTrans" cxnId="{76FA042E-8043-4EDB-91F6-7956E78625A1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1BE56581-96AD-4652-98D4-8131A83274CB}">
          <dgm:prSet custT="1"/>
          <dgm:spPr/>
          <dgm:t>
            <a:bodyPr/>
            <a:lstStyle/>
            <a:p>
              <a:pPr algn="l">
                <a:buFont typeface="Arial" panose="020B0604020202020204" pitchFamily="34" charset="0"/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GB" altLang="en-US" sz="1800" b="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180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1.</m:t>
                    </m:r>
                    <m:r>
                      <a:rPr lang="en-GB" altLang="en-US" sz="1800" b="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altLang="en-US" sz="180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00</m:t>
                    </m:r>
                    <m:r>
                      <a:rPr lang="en-GB" altLang="en-US" sz="1800" b="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1800" i="1" baseline="-25000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80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sz="1800" i="1" dirty="0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1800" b="0" i="1" dirty="0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sz="1800" b="0" i="1" dirty="0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sz="1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1.1</m:t>
                    </m:r>
                    <m:r>
                      <a:rPr lang="en-GB" altLang="en-US" sz="18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001</m:t>
                    </m:r>
                    <m:r>
                      <a:rPr lang="en-US" altLang="en-US" sz="1800" i="1" baseline="-250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sz="1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1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sz="1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m:oMathPara>
              </a14:m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1BE56581-96AD-4652-98D4-8131A83274CB}">
          <dgm:prSet custT="1"/>
          <dgm:spPr/>
          <dgm:t>
            <a:bodyPr/>
            <a:lstStyle/>
            <a:p>
              <a:pPr algn="l">
                <a:buFont typeface="Arial" panose="020B0604020202020204" pitchFamily="34" charset="0"/>
                <a:buNone/>
              </a:pPr>
              <a:r>
                <a:rPr lang="en-GB" altLang="en-US" sz="18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−</a:t>
              </a:r>
              <a:r>
                <a:rPr lang="en-US" altLang="en-US" sz="180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1.</a:t>
              </a:r>
              <a:r>
                <a:rPr lang="en-GB" altLang="en-US" sz="18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11</a:t>
              </a:r>
              <a:r>
                <a:rPr lang="en-US" altLang="en-US" sz="180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00</a:t>
              </a:r>
              <a:r>
                <a:rPr lang="en-GB" altLang="en-US" sz="18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1</a:t>
              </a:r>
              <a:r>
                <a:rPr lang="en-US" altLang="en-US" sz="1800" i="0" baseline="-2500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2</a:t>
              </a:r>
              <a:r>
                <a:rPr lang="en-US" altLang="en-US" sz="180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×</a:t>
              </a:r>
              <a:r>
                <a:rPr lang="en-GB" altLang="en-US" sz="18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2</a:t>
              </a:r>
              <a:r>
                <a:rPr lang="en-US" altLang="en-US" sz="18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^</a:t>
              </a:r>
              <a:r>
                <a:rPr lang="en-GB" altLang="en-US" sz="18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3</a:t>
              </a:r>
              <a:r>
                <a:rPr lang="en-US" altLang="en-US" sz="1800" i="0" dirty="0">
                  <a:latin typeface="Cambria Math" panose="02040503050406030204" pitchFamily="18" charset="0"/>
                </a:rPr>
                <a:t>×</a:t>
              </a:r>
              <a:r>
                <a:rPr lang="en-US" altLang="en-US" sz="180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1.1</a:t>
              </a:r>
              <a:r>
                <a:rPr lang="en-GB" altLang="en-US" sz="1800" b="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001</a:t>
              </a:r>
              <a:r>
                <a:rPr lang="en-US" altLang="en-US" sz="1800" i="0" baseline="-2500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2</a:t>
              </a:r>
              <a:r>
                <a:rPr lang="en-US" altLang="en-US" sz="180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×</a:t>
              </a:r>
              <a:r>
                <a:rPr lang="en-GB" altLang="en-US" sz="1800" b="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2</a:t>
              </a:r>
              <a:r>
                <a:rPr lang="en-US" altLang="en-US" sz="1800" b="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^</a:t>
              </a:r>
              <a:r>
                <a:rPr lang="en-GB" altLang="en-US" sz="1800" b="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1</a:t>
              </a:r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4D3172B5-5823-4E83-9AB6-96B4C6DB4345}" type="parTrans" cxnId="{F393760A-6360-4098-9689-76CB60E886C0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C460C23-F9D6-4197-9387-D0806552B752}" type="sibTrans" cxnId="{F393760A-6360-4098-9689-76CB60E886C0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6F45487A-0E16-4B85-B148-4DD2B7808DA4}">
          <dgm:prSet custT="1"/>
          <dgm:spPr/>
          <dgm:t>
            <a:bodyPr/>
            <a:lstStyle/>
            <a:p>
              <a:pPr algn="ctr">
                <a:buFont typeface="Arial" panose="020B0604020202020204" pitchFamily="34" charset="0"/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= 4 + 254 – 127 = 4 + 127</m:t>
                    </m:r>
                  </m:oMath>
                </m:oMathPara>
              </a14:m>
              <a:endPara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6F45487A-0E16-4B85-B148-4DD2B7808DA4}">
          <dgm:prSet custT="1"/>
          <dgm:spPr/>
          <dgm:t>
            <a:bodyPr/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en-US" sz="1600" i="0" dirty="0">
                  <a:latin typeface="Cambria Math" panose="02040503050406030204" pitchFamily="18" charset="0"/>
                </a:rPr>
                <a:t>= 4 + 254 – 127 = 4 + 127</a:t>
              </a:r>
              <a:endPara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D68D717D-8C1A-4623-8DBA-52D13CDBB4E7}" type="parTrans" cxnId="{D3ACB756-C5C9-4B42-B88F-08C4B9CB5546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17100A4B-FA63-4DEE-A2EF-2A5F929DF54F}" type="sibTrans" cxnId="{D3ACB756-C5C9-4B42-B88F-08C4B9CB5546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87761178-E603-4A4C-9436-7F3C01052D7F}">
          <dgm:prSet custT="1"/>
          <dgm:spPr/>
          <dgm:t>
            <a:bodyPr/>
            <a:lstStyle/>
            <a:p>
              <a:pPr>
                <a:buFont typeface="Arial" panose="020B0604020202020204" pitchFamily="34" charset="0"/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en-US" sz="1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  </m:t>
                    </m:r>
                    <m:r>
                      <a:rPr lang="en-GB" altLang="en-US" sz="1400" b="0" i="1" dirty="0" smtClean="0">
                        <a:latin typeface="Cambria Math" panose="02040503050406030204" pitchFamily="18" charset="0"/>
                      </a:rPr>
                      <m:t>10.110010001</m:t>
                    </m:r>
                    <m:r>
                      <a:rPr lang="en-US" altLang="en-US" sz="14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400" i="1" dirty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sz="1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m:oMathPara>
              </a14:m>
              <a:endPara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87761178-E603-4A4C-9436-7F3C01052D7F}">
          <dgm:prSet custT="1"/>
          <dgm:spPr/>
          <dgm:t>
            <a:bodyPr/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en-US" sz="1400" i="0" dirty="0">
                  <a:latin typeface="Cambria Math" panose="02040503050406030204" pitchFamily="18" charset="0"/>
                  <a:sym typeface="Symbol" panose="05050102010706020507" pitchFamily="18" charset="2"/>
                </a:rPr>
                <a:t>  </a:t>
              </a:r>
              <a:r>
                <a:rPr lang="en-GB" altLang="en-US" sz="1400" b="0" i="0" dirty="0">
                  <a:latin typeface="Cambria Math" panose="02040503050406030204" pitchFamily="18" charset="0"/>
                </a:rPr>
                <a:t>10.110010001</a:t>
              </a:r>
              <a:r>
                <a:rPr lang="en-US" altLang="en-US" sz="1400" i="0" baseline="-25000" dirty="0">
                  <a:latin typeface="Cambria Math" panose="02040503050406030204" pitchFamily="18" charset="0"/>
                </a:rPr>
                <a:t>2</a:t>
              </a:r>
              <a:r>
                <a:rPr lang="en-US" altLang="en-US" sz="1400" i="0" dirty="0">
                  <a:latin typeface="Cambria Math" panose="02040503050406030204" pitchFamily="18" charset="0"/>
                </a:rPr>
                <a:t>×</a:t>
              </a:r>
              <a:r>
                <a:rPr lang="en-GB" altLang="en-US" sz="1400" b="0" i="0" dirty="0">
                  <a:latin typeface="Cambria Math" panose="02040503050406030204" pitchFamily="18" charset="0"/>
                </a:rPr>
                <a:t>2</a:t>
              </a:r>
              <a:r>
                <a:rPr lang="en-US" altLang="en-US" sz="1400" b="0" i="0" dirty="0">
                  <a:latin typeface="Cambria Math" panose="02040503050406030204" pitchFamily="18" charset="0"/>
                </a:rPr>
                <a:t>^</a:t>
              </a:r>
              <a:r>
                <a:rPr lang="en-GB" altLang="en-US" sz="1400" b="0" i="0" dirty="0">
                  <a:latin typeface="Cambria Math" panose="02040503050406030204" pitchFamily="18" charset="0"/>
                </a:rPr>
                <a:t>4</a:t>
              </a:r>
              <a:endPara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BC3981A0-37AB-47F2-89C8-6E6348E70CCE}" type="parTrans" cxnId="{06D91A36-67DD-4707-9067-7ADD0A685558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F47F163-0DF1-49B5-83B6-645F0A8E1F64}" type="sibTrans" cxnId="{06D91A36-67DD-4707-9067-7ADD0A685558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D2B2344-0E01-44E7-B15A-CDC4532352A1}" type="pres">
      <dgm:prSet presAssocID="{C2E74C4A-956E-4FA1-A7FF-2F073834FE96}" presName="Name0" presStyleCnt="0">
        <dgm:presLayoutVars>
          <dgm:dir/>
          <dgm:animLvl val="lvl"/>
          <dgm:resizeHandles val="exact"/>
        </dgm:presLayoutVars>
      </dgm:prSet>
      <dgm:spPr/>
    </dgm:pt>
    <dgm:pt modelId="{70273979-D3D9-47F9-8211-586E2E768494}" type="pres">
      <dgm:prSet presAssocID="{074772C5-DC5B-4580-8DD7-EA555BE926D2}" presName="linNode" presStyleCnt="0"/>
      <dgm:spPr/>
    </dgm:pt>
    <dgm:pt modelId="{66560283-F537-47B8-BD28-B26D7626877D}" type="pres">
      <dgm:prSet presAssocID="{074772C5-DC5B-4580-8DD7-EA555BE926D2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2BC11B32-484D-4312-8270-C599644C5B68}" type="pres">
      <dgm:prSet presAssocID="{074772C5-DC5B-4580-8DD7-EA555BE926D2}" presName="descendantText" presStyleLbl="alignAccFollowNode1" presStyleIdx="0" presStyleCnt="6" custLinFactNeighborX="0">
        <dgm:presLayoutVars>
          <dgm:bulletEnabled val="1"/>
        </dgm:presLayoutVars>
      </dgm:prSet>
      <dgm:spPr/>
    </dgm:pt>
    <dgm:pt modelId="{457759A3-8549-4B28-ACF2-D853741A3F6D}" type="pres">
      <dgm:prSet presAssocID="{AFA41E1A-1C8B-413B-988A-089E8548650E}" presName="sp" presStyleCnt="0"/>
      <dgm:spPr/>
    </dgm:pt>
    <dgm:pt modelId="{FA759E2E-32C9-4261-8EC4-6BD3306547BA}" type="pres">
      <dgm:prSet presAssocID="{C4937F4C-8D5F-4945-B8CB-99475FBF83BC}" presName="linNode" presStyleCnt="0"/>
      <dgm:spPr/>
    </dgm:pt>
    <dgm:pt modelId="{536A44EA-C091-4D1C-B8E5-35CAA673AD8C}" type="pres">
      <dgm:prSet presAssocID="{C4937F4C-8D5F-4945-B8CB-99475FBF83BC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8FB4FF84-9541-4DCF-8338-76116EE0C47A}" type="pres">
      <dgm:prSet presAssocID="{C4937F4C-8D5F-4945-B8CB-99475FBF83BC}" presName="descendantText" presStyleLbl="alignAccFollowNode1" presStyleIdx="1" presStyleCnt="6" custScaleY="108153">
        <dgm:presLayoutVars>
          <dgm:bulletEnabled val="1"/>
        </dgm:presLayoutVars>
      </dgm:prSet>
      <dgm:spPr/>
    </dgm:pt>
    <dgm:pt modelId="{125B72AA-332D-4AD3-9249-D9887EF91C1F}" type="pres">
      <dgm:prSet presAssocID="{E46276DF-1148-4E8F-847A-3007C4E79CE6}" presName="sp" presStyleCnt="0"/>
      <dgm:spPr/>
    </dgm:pt>
    <dgm:pt modelId="{DCE4829E-F803-4337-B7C3-573371FFCB54}" type="pres">
      <dgm:prSet presAssocID="{0B067C9D-F4EB-494C-BF9D-3CFCC2CDEDD7}" presName="linNode" presStyleCnt="0"/>
      <dgm:spPr/>
    </dgm:pt>
    <dgm:pt modelId="{7985BD6F-3876-4ED9-94C8-9DA24E3BFB33}" type="pres">
      <dgm:prSet presAssocID="{0B067C9D-F4EB-494C-BF9D-3CFCC2CDEDD7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D5A6B896-62AC-457C-881A-C00E3C3CC961}" type="pres">
      <dgm:prSet presAssocID="{0B067C9D-F4EB-494C-BF9D-3CFCC2CDEDD7}" presName="descendantText" presStyleLbl="alignAccFollowNode1" presStyleIdx="2" presStyleCnt="6">
        <dgm:presLayoutVars>
          <dgm:bulletEnabled val="1"/>
        </dgm:presLayoutVars>
      </dgm:prSet>
      <dgm:spPr/>
    </dgm:pt>
    <dgm:pt modelId="{757FAAD9-69E9-402A-BA8F-BFE31C627F40}" type="pres">
      <dgm:prSet presAssocID="{AAB9E2DD-4712-4137-A8C4-069EBDA55B17}" presName="sp" presStyleCnt="0"/>
      <dgm:spPr/>
    </dgm:pt>
    <dgm:pt modelId="{83F59700-C421-418D-BC7E-65CF866A6798}" type="pres">
      <dgm:prSet presAssocID="{BDB47D5B-D921-48D4-B19A-A366FD3F9203}" presName="linNode" presStyleCnt="0"/>
      <dgm:spPr/>
    </dgm:pt>
    <dgm:pt modelId="{BABF937C-7B3C-4613-8850-A4FAD3CBC09D}" type="pres">
      <dgm:prSet presAssocID="{BDB47D5B-D921-48D4-B19A-A366FD3F9203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66820ECD-5B8E-4987-A8F7-E6E0975A5017}" type="pres">
      <dgm:prSet presAssocID="{BDB47D5B-D921-48D4-B19A-A366FD3F9203}" presName="descendantText" presStyleLbl="alignAccFollowNode1" presStyleIdx="3" presStyleCnt="6">
        <dgm:presLayoutVars>
          <dgm:bulletEnabled val="1"/>
        </dgm:presLayoutVars>
      </dgm:prSet>
      <dgm:spPr/>
    </dgm:pt>
    <dgm:pt modelId="{70DB7477-7E31-4AD1-96CE-B3829E3130E6}" type="pres">
      <dgm:prSet presAssocID="{A53AF209-C8EC-4712-9747-24373E6D2461}" presName="sp" presStyleCnt="0"/>
      <dgm:spPr/>
    </dgm:pt>
    <dgm:pt modelId="{5AEFD0C2-4A7E-4B45-8846-F71562E21DCB}" type="pres">
      <dgm:prSet presAssocID="{5412E208-4964-4851-8B45-C13A517D028B}" presName="linNode" presStyleCnt="0"/>
      <dgm:spPr/>
    </dgm:pt>
    <dgm:pt modelId="{BEF14FE8-7DDB-4102-ADF3-64A99C8685BD}" type="pres">
      <dgm:prSet presAssocID="{5412E208-4964-4851-8B45-C13A517D028B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3E708D84-0835-46BE-A8F1-36235E6BFECB}" type="pres">
      <dgm:prSet presAssocID="{5412E208-4964-4851-8B45-C13A517D028B}" presName="descendantText" presStyleLbl="alignAccFollowNode1" presStyleIdx="4" presStyleCnt="6">
        <dgm:presLayoutVars>
          <dgm:bulletEnabled val="1"/>
        </dgm:presLayoutVars>
      </dgm:prSet>
      <dgm:spPr/>
    </dgm:pt>
    <dgm:pt modelId="{7EF227D9-7184-41F7-AB00-4E093219A6B4}" type="pres">
      <dgm:prSet presAssocID="{870AE062-E8FF-433B-8A61-1A3236A8FA77}" presName="sp" presStyleCnt="0"/>
      <dgm:spPr/>
    </dgm:pt>
    <dgm:pt modelId="{12294F9D-4CD0-45D0-989F-3D8C1D2943CB}" type="pres">
      <dgm:prSet presAssocID="{90FA439F-BFBD-4E90-9405-4FB13BC8807D}" presName="linNode" presStyleCnt="0"/>
      <dgm:spPr/>
    </dgm:pt>
    <dgm:pt modelId="{0A566347-B97D-4C15-811A-8FB861CC7309}" type="pres">
      <dgm:prSet presAssocID="{90FA439F-BFBD-4E90-9405-4FB13BC8807D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DE8028A6-0233-45E1-A8E5-6D4B34BA4C7F}" type="pres">
      <dgm:prSet presAssocID="{90FA439F-BFBD-4E90-9405-4FB13BC8807D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F393760A-6360-4098-9689-76CB60E886C0}" srcId="{074772C5-DC5B-4580-8DD7-EA555BE926D2}" destId="{1BE56581-96AD-4652-98D4-8131A83274CB}" srcOrd="1" destOrd="0" parTransId="{4D3172B5-5823-4E83-9AB6-96B4C6DB4345}" sibTransId="{5C460C23-F9D6-4197-9387-D0806552B752}"/>
    <dgm:cxn modelId="{9ABAEB0B-31BE-4A7E-8816-6D49DD4F0305}" type="presOf" srcId="{3C3DA973-BF55-4092-82AE-9A03341FDB14}" destId="{D5A6B896-62AC-457C-881A-C00E3C3CC961}" srcOrd="0" destOrd="1" presId="urn:microsoft.com/office/officeart/2005/8/layout/vList5"/>
    <dgm:cxn modelId="{65BD6828-200B-4A1B-B024-DAF72D92FA25}" type="presOf" srcId="{8BDFA000-F626-4E3B-A4D8-699259EFE04F}" destId="{2BC11B32-484D-4312-8270-C599644C5B68}" srcOrd="0" destOrd="0" presId="urn:microsoft.com/office/officeart/2005/8/layout/vList5"/>
    <dgm:cxn modelId="{76FA042E-8043-4EDB-91F6-7956E78625A1}" srcId="{0B067C9D-F4EB-494C-BF9D-3CFCC2CDEDD7}" destId="{3C3DA973-BF55-4092-82AE-9A03341FDB14}" srcOrd="1" destOrd="0" parTransId="{649D0C6C-05F0-4181-84D7-A040E00CE5EB}" sibTransId="{3FFD76DD-9589-4D2D-B2E4-9AC50A3F7500}"/>
    <dgm:cxn modelId="{C6CB4830-62F2-4EEF-A728-F91E654ADBCD}" type="presOf" srcId="{9D628486-78AA-4867-A20F-27543475D3B7}" destId="{D5A6B896-62AC-457C-881A-C00E3C3CC961}" srcOrd="0" destOrd="0" presId="urn:microsoft.com/office/officeart/2005/8/layout/vList5"/>
    <dgm:cxn modelId="{6A5F3833-3024-47FF-B9EB-BAF8A7C9A61D}" type="presOf" srcId="{BDB47D5B-D921-48D4-B19A-A366FD3F9203}" destId="{BABF937C-7B3C-4613-8850-A4FAD3CBC09D}" srcOrd="0" destOrd="0" presId="urn:microsoft.com/office/officeart/2005/8/layout/vList5"/>
    <dgm:cxn modelId="{06D91A36-67DD-4707-9067-7ADD0A685558}" srcId="{0B067C9D-F4EB-494C-BF9D-3CFCC2CDEDD7}" destId="{87761178-E603-4A4C-9436-7F3C01052D7F}" srcOrd="2" destOrd="0" parTransId="{BC3981A0-37AB-47F2-89C8-6E6348E70CCE}" sibTransId="{2F47F163-0DF1-49B5-83B6-645F0A8E1F64}"/>
    <dgm:cxn modelId="{44B71A3B-63C9-4B10-A89C-6430BDB3D239}" type="presOf" srcId="{6F45487A-0E16-4B85-B148-4DD2B7808DA4}" destId="{8FB4FF84-9541-4DCF-8338-76116EE0C47A}" srcOrd="0" destOrd="2" presId="urn:microsoft.com/office/officeart/2005/8/layout/vList5"/>
    <dgm:cxn modelId="{B9F71361-C390-4C34-8A9F-DE343237BD19}" type="presOf" srcId="{90FA439F-BFBD-4E90-9405-4FB13BC8807D}" destId="{0A566347-B97D-4C15-811A-8FB861CC7309}" srcOrd="0" destOrd="0" presId="urn:microsoft.com/office/officeart/2005/8/layout/vList5"/>
    <dgm:cxn modelId="{1CCD8B65-6EDF-469D-86D0-CCC67A895AAD}" srcId="{C2E74C4A-956E-4FA1-A7FF-2F073834FE96}" destId="{5412E208-4964-4851-8B45-C13A517D028B}" srcOrd="4" destOrd="0" parTransId="{601AA959-BF5C-417C-AFBE-519F92E5FAB0}" sibTransId="{870AE062-E8FF-433B-8A61-1A3236A8FA77}"/>
    <dgm:cxn modelId="{B9F7646B-7AC0-4C0F-BF19-0B4DC599ABAD}" srcId="{C2E74C4A-956E-4FA1-A7FF-2F073834FE96}" destId="{BDB47D5B-D921-48D4-B19A-A366FD3F9203}" srcOrd="3" destOrd="0" parTransId="{BFAFDF34-08B5-4D1C-B074-953EC8B37010}" sibTransId="{A53AF209-C8EC-4712-9747-24373E6D2461}"/>
    <dgm:cxn modelId="{51D7E56B-3C5A-4BEE-9F8A-29220742A39F}" type="presOf" srcId="{C6FD9E59-7952-4329-8D6E-E15B1740EC55}" destId="{8FB4FF84-9541-4DCF-8338-76116EE0C47A}" srcOrd="0" destOrd="1" presId="urn:microsoft.com/office/officeart/2005/8/layout/vList5"/>
    <dgm:cxn modelId="{3DB68750-D3E4-4C78-B1C0-D789787AE9B1}" srcId="{074772C5-DC5B-4580-8DD7-EA555BE926D2}" destId="{8BDFA000-F626-4E3B-A4D8-699259EFE04F}" srcOrd="0" destOrd="0" parTransId="{BB90173C-F471-463D-8D0C-5F764CCC5F27}" sibTransId="{866DA921-9533-42BB-AA8F-90EB08B4608D}"/>
    <dgm:cxn modelId="{9BFF4873-0D16-4701-AAEC-BD2D4AF96725}" srcId="{C2E74C4A-956E-4FA1-A7FF-2F073834FE96}" destId="{0B067C9D-F4EB-494C-BF9D-3CFCC2CDEDD7}" srcOrd="2" destOrd="0" parTransId="{D43FFC7C-A51E-4388-BDE7-32608CF2A0EB}" sibTransId="{AAB9E2DD-4712-4137-A8C4-069EBDA55B17}"/>
    <dgm:cxn modelId="{F544FD73-49B6-4AAE-B5CF-37369AA9274D}" srcId="{C2E74C4A-956E-4FA1-A7FF-2F073834FE96}" destId="{074772C5-DC5B-4580-8DD7-EA555BE926D2}" srcOrd="0" destOrd="0" parTransId="{8BE2DDA6-7754-4AB5-A45D-0366B573D954}" sibTransId="{AFA41E1A-1C8B-413B-988A-089E8548650E}"/>
    <dgm:cxn modelId="{8D0C1174-DF36-47A5-87F9-658B0F1F8AB0}" type="presOf" srcId="{0B067C9D-F4EB-494C-BF9D-3CFCC2CDEDD7}" destId="{7985BD6F-3876-4ED9-94C8-9DA24E3BFB33}" srcOrd="0" destOrd="0" presId="urn:microsoft.com/office/officeart/2005/8/layout/vList5"/>
    <dgm:cxn modelId="{D3ACB756-C5C9-4B42-B88F-08C4B9CB5546}" srcId="{C4937F4C-8D5F-4945-B8CB-99475FBF83BC}" destId="{6F45487A-0E16-4B85-B148-4DD2B7808DA4}" srcOrd="2" destOrd="0" parTransId="{D68D717D-8C1A-4623-8DBA-52D13CDBB4E7}" sibTransId="{17100A4B-FA63-4DEE-A2EF-2A5F929DF54F}"/>
    <dgm:cxn modelId="{BF34857E-4210-4EA1-B341-AFCCE00418E6}" type="presOf" srcId="{5412E208-4964-4851-8B45-C13A517D028B}" destId="{BEF14FE8-7DDB-4102-ADF3-64A99C8685BD}" srcOrd="0" destOrd="0" presId="urn:microsoft.com/office/officeart/2005/8/layout/vList5"/>
    <dgm:cxn modelId="{EA6F8F88-4B92-4741-9E4F-232C263EA873}" srcId="{C2E74C4A-956E-4FA1-A7FF-2F073834FE96}" destId="{90FA439F-BFBD-4E90-9405-4FB13BC8807D}" srcOrd="5" destOrd="0" parTransId="{70E1D22B-0737-4C55-8756-78CED1A62A5F}" sibTransId="{6A86CC8B-708B-4B7E-88AE-C88E6B1696E8}"/>
    <dgm:cxn modelId="{A88E5095-91D2-4FAD-9796-0552A4314C2F}" type="presOf" srcId="{C2E74C4A-956E-4FA1-A7FF-2F073834FE96}" destId="{6D2B2344-0E01-44E7-B15A-CDC4532352A1}" srcOrd="0" destOrd="0" presId="urn:microsoft.com/office/officeart/2005/8/layout/vList5"/>
    <dgm:cxn modelId="{59AC1BA0-94DA-42D6-90EC-FB45D2E4D06C}" srcId="{C4937F4C-8D5F-4945-B8CB-99475FBF83BC}" destId="{C6FD9E59-7952-4329-8D6E-E15B1740EC55}" srcOrd="1" destOrd="0" parTransId="{11CC958C-B842-4A97-B5A6-B472F015F54F}" sibTransId="{2F749FF9-862F-438B-82BB-B6C4C658DAF9}"/>
    <dgm:cxn modelId="{694C17A6-BC51-4952-99CF-2B735516FCB3}" srcId="{BDB47D5B-D921-48D4-B19A-A366FD3F9203}" destId="{A711C2D4-251F-49F0-8EE6-ECD549BFD7A8}" srcOrd="0" destOrd="0" parTransId="{31B6EFAA-17EC-4E60-A672-AA6EA1C004A5}" sibTransId="{005EAF54-CDBD-4C3A-A5FA-2D16EDB53E98}"/>
    <dgm:cxn modelId="{608CC0B1-73F3-4A21-9490-ECF6A3C17DA4}" type="presOf" srcId="{1BE56581-96AD-4652-98D4-8131A83274CB}" destId="{2BC11B32-484D-4312-8270-C599644C5B68}" srcOrd="0" destOrd="1" presId="urn:microsoft.com/office/officeart/2005/8/layout/vList5"/>
    <dgm:cxn modelId="{8D6AB9B9-26CB-42AE-9D88-177AD8391F32}" srcId="{C4937F4C-8D5F-4945-B8CB-99475FBF83BC}" destId="{0DD38E42-8C09-4A15-AF57-2DE2A9669B6B}" srcOrd="0" destOrd="0" parTransId="{6ED23B85-DE5F-49CB-A4D3-B981C07A6D96}" sibTransId="{E5023885-82BC-45DB-B98F-5FFA1BCCBAD0}"/>
    <dgm:cxn modelId="{4C192BBC-99A6-4610-8C4C-F0175355F08E}" type="presOf" srcId="{87761178-E603-4A4C-9436-7F3C01052D7F}" destId="{D5A6B896-62AC-457C-881A-C00E3C3CC961}" srcOrd="0" destOrd="2" presId="urn:microsoft.com/office/officeart/2005/8/layout/vList5"/>
    <dgm:cxn modelId="{54B86DBE-78C9-413C-A769-61131EC9F466}" type="presOf" srcId="{C4937F4C-8D5F-4945-B8CB-99475FBF83BC}" destId="{536A44EA-C091-4D1C-B8E5-35CAA673AD8C}" srcOrd="0" destOrd="0" presId="urn:microsoft.com/office/officeart/2005/8/layout/vList5"/>
    <dgm:cxn modelId="{CA1070CC-56F9-4CBD-889F-B258D3B8AFFE}" srcId="{C2E74C4A-956E-4FA1-A7FF-2F073834FE96}" destId="{C4937F4C-8D5F-4945-B8CB-99475FBF83BC}" srcOrd="1" destOrd="0" parTransId="{CEE4CDF7-718D-42CC-B69E-8654FDE563E8}" sibTransId="{E46276DF-1148-4E8F-847A-3007C4E79CE6}"/>
    <dgm:cxn modelId="{64A1F3CC-DD3E-4D72-AD2A-3B4F6EA9E9E8}" type="presOf" srcId="{074772C5-DC5B-4580-8DD7-EA555BE926D2}" destId="{66560283-F537-47B8-BD28-B26D7626877D}" srcOrd="0" destOrd="0" presId="urn:microsoft.com/office/officeart/2005/8/layout/vList5"/>
    <dgm:cxn modelId="{BE5A4BDF-D8F3-4F33-BA6F-440A08BC45CB}" srcId="{90FA439F-BFBD-4E90-9405-4FB13BC8807D}" destId="{C60E1CC5-948E-4933-986A-17FB9B2EF9AB}" srcOrd="0" destOrd="0" parTransId="{A2BCE8D2-D0BD-40B2-B506-C6866D0408FD}" sibTransId="{2DFFFC90-8969-42A1-B81D-794C0985B823}"/>
    <dgm:cxn modelId="{886ABADF-4764-4D4F-AE37-635AF57DBD29}" type="presOf" srcId="{C60E1CC5-948E-4933-986A-17FB9B2EF9AB}" destId="{DE8028A6-0233-45E1-A8E5-6D4B34BA4C7F}" srcOrd="0" destOrd="0" presId="urn:microsoft.com/office/officeart/2005/8/layout/vList5"/>
    <dgm:cxn modelId="{8809F2E1-B77F-4911-A11A-45D428E95C4F}" type="presOf" srcId="{0DD38E42-8C09-4A15-AF57-2DE2A9669B6B}" destId="{8FB4FF84-9541-4DCF-8338-76116EE0C47A}" srcOrd="0" destOrd="0" presId="urn:microsoft.com/office/officeart/2005/8/layout/vList5"/>
    <dgm:cxn modelId="{240DDDE5-4F87-4570-93E9-ADD0EC50F325}" srcId="{5412E208-4964-4851-8B45-C13A517D028B}" destId="{7614CC34-A5E1-47F7-8DAC-ACBD0308BF18}" srcOrd="0" destOrd="0" parTransId="{CA20C1EF-635C-44C7-ABAE-C554632BAD62}" sibTransId="{07802CE3-9769-419D-9BB1-FABE6A8BB752}"/>
    <dgm:cxn modelId="{56B59AEE-468D-49D7-BF78-558D95CEDB5D}" srcId="{0B067C9D-F4EB-494C-BF9D-3CFCC2CDEDD7}" destId="{9D628486-78AA-4867-A20F-27543475D3B7}" srcOrd="0" destOrd="0" parTransId="{1352EE40-C956-4C23-ADEB-20B8612B4FAD}" sibTransId="{8D9FA584-5D41-4BA7-A684-02B10E4B8D24}"/>
    <dgm:cxn modelId="{640904EF-3BB4-4591-AE37-207DB14F2672}" type="presOf" srcId="{A711C2D4-251F-49F0-8EE6-ECD549BFD7A8}" destId="{66820ECD-5B8E-4987-A8F7-E6E0975A5017}" srcOrd="0" destOrd="0" presId="urn:microsoft.com/office/officeart/2005/8/layout/vList5"/>
    <dgm:cxn modelId="{19B215EF-CCE6-47F8-A2B3-927309302840}" type="presOf" srcId="{7614CC34-A5E1-47F7-8DAC-ACBD0308BF18}" destId="{3E708D84-0835-46BE-A8F1-36235E6BFECB}" srcOrd="0" destOrd="0" presId="urn:microsoft.com/office/officeart/2005/8/layout/vList5"/>
    <dgm:cxn modelId="{C1E23D3C-7738-4FA1-B1D4-702EEC89991C}" type="presParOf" srcId="{6D2B2344-0E01-44E7-B15A-CDC4532352A1}" destId="{70273979-D3D9-47F9-8211-586E2E768494}" srcOrd="0" destOrd="0" presId="urn:microsoft.com/office/officeart/2005/8/layout/vList5"/>
    <dgm:cxn modelId="{5F54F5B3-6EF9-4C2A-8857-595130F7D4E9}" type="presParOf" srcId="{70273979-D3D9-47F9-8211-586E2E768494}" destId="{66560283-F537-47B8-BD28-B26D7626877D}" srcOrd="0" destOrd="0" presId="urn:microsoft.com/office/officeart/2005/8/layout/vList5"/>
    <dgm:cxn modelId="{37FB1703-C1CF-4C88-A7F7-D2F1E827D79F}" type="presParOf" srcId="{70273979-D3D9-47F9-8211-586E2E768494}" destId="{2BC11B32-484D-4312-8270-C599644C5B68}" srcOrd="1" destOrd="0" presId="urn:microsoft.com/office/officeart/2005/8/layout/vList5"/>
    <dgm:cxn modelId="{5E21B967-0455-4444-B3E0-8577B4BF9B1C}" type="presParOf" srcId="{6D2B2344-0E01-44E7-B15A-CDC4532352A1}" destId="{457759A3-8549-4B28-ACF2-D853741A3F6D}" srcOrd="1" destOrd="0" presId="urn:microsoft.com/office/officeart/2005/8/layout/vList5"/>
    <dgm:cxn modelId="{D0DAC4A0-32DB-4831-A178-CED12491C2E0}" type="presParOf" srcId="{6D2B2344-0E01-44E7-B15A-CDC4532352A1}" destId="{FA759E2E-32C9-4261-8EC4-6BD3306547BA}" srcOrd="2" destOrd="0" presId="urn:microsoft.com/office/officeart/2005/8/layout/vList5"/>
    <dgm:cxn modelId="{6F7E5A0D-4DAC-4186-B9FA-6C3733AE2884}" type="presParOf" srcId="{FA759E2E-32C9-4261-8EC4-6BD3306547BA}" destId="{536A44EA-C091-4D1C-B8E5-35CAA673AD8C}" srcOrd="0" destOrd="0" presId="urn:microsoft.com/office/officeart/2005/8/layout/vList5"/>
    <dgm:cxn modelId="{6868FBFF-B49F-4BB0-81F9-798B48F83D12}" type="presParOf" srcId="{FA759E2E-32C9-4261-8EC4-6BD3306547BA}" destId="{8FB4FF84-9541-4DCF-8338-76116EE0C47A}" srcOrd="1" destOrd="0" presId="urn:microsoft.com/office/officeart/2005/8/layout/vList5"/>
    <dgm:cxn modelId="{BD8B90A6-E9C1-440F-B385-2BC3EA67AA81}" type="presParOf" srcId="{6D2B2344-0E01-44E7-B15A-CDC4532352A1}" destId="{125B72AA-332D-4AD3-9249-D9887EF91C1F}" srcOrd="3" destOrd="0" presId="urn:microsoft.com/office/officeart/2005/8/layout/vList5"/>
    <dgm:cxn modelId="{35D60D5E-143E-42E4-977A-79033D8CCE93}" type="presParOf" srcId="{6D2B2344-0E01-44E7-B15A-CDC4532352A1}" destId="{DCE4829E-F803-4337-B7C3-573371FFCB54}" srcOrd="4" destOrd="0" presId="urn:microsoft.com/office/officeart/2005/8/layout/vList5"/>
    <dgm:cxn modelId="{7105CDFA-6937-446F-8729-DEA16F3D4AD5}" type="presParOf" srcId="{DCE4829E-F803-4337-B7C3-573371FFCB54}" destId="{7985BD6F-3876-4ED9-94C8-9DA24E3BFB33}" srcOrd="0" destOrd="0" presId="urn:microsoft.com/office/officeart/2005/8/layout/vList5"/>
    <dgm:cxn modelId="{C5DE0065-A070-4570-B954-4BA61CAF464D}" type="presParOf" srcId="{DCE4829E-F803-4337-B7C3-573371FFCB54}" destId="{D5A6B896-62AC-457C-881A-C00E3C3CC961}" srcOrd="1" destOrd="0" presId="urn:microsoft.com/office/officeart/2005/8/layout/vList5"/>
    <dgm:cxn modelId="{FD8FA17F-7A41-4042-AF45-059A763AA738}" type="presParOf" srcId="{6D2B2344-0E01-44E7-B15A-CDC4532352A1}" destId="{757FAAD9-69E9-402A-BA8F-BFE31C627F40}" srcOrd="5" destOrd="0" presId="urn:microsoft.com/office/officeart/2005/8/layout/vList5"/>
    <dgm:cxn modelId="{B247A8AD-2D40-43DC-BFA8-F9E327040988}" type="presParOf" srcId="{6D2B2344-0E01-44E7-B15A-CDC4532352A1}" destId="{83F59700-C421-418D-BC7E-65CF866A6798}" srcOrd="6" destOrd="0" presId="urn:microsoft.com/office/officeart/2005/8/layout/vList5"/>
    <dgm:cxn modelId="{74A02655-DE60-4238-BE66-29366377B2D2}" type="presParOf" srcId="{83F59700-C421-418D-BC7E-65CF866A6798}" destId="{BABF937C-7B3C-4613-8850-A4FAD3CBC09D}" srcOrd="0" destOrd="0" presId="urn:microsoft.com/office/officeart/2005/8/layout/vList5"/>
    <dgm:cxn modelId="{4E508B1F-99AA-4855-8E02-9B01D9B9B200}" type="presParOf" srcId="{83F59700-C421-418D-BC7E-65CF866A6798}" destId="{66820ECD-5B8E-4987-A8F7-E6E0975A5017}" srcOrd="1" destOrd="0" presId="urn:microsoft.com/office/officeart/2005/8/layout/vList5"/>
    <dgm:cxn modelId="{4FA9C886-3755-4D4A-B8F2-1751B4B51862}" type="presParOf" srcId="{6D2B2344-0E01-44E7-B15A-CDC4532352A1}" destId="{70DB7477-7E31-4AD1-96CE-B3829E3130E6}" srcOrd="7" destOrd="0" presId="urn:microsoft.com/office/officeart/2005/8/layout/vList5"/>
    <dgm:cxn modelId="{2832F3C4-03BF-47A5-8F2F-0828D26303C6}" type="presParOf" srcId="{6D2B2344-0E01-44E7-B15A-CDC4532352A1}" destId="{5AEFD0C2-4A7E-4B45-8846-F71562E21DCB}" srcOrd="8" destOrd="0" presId="urn:microsoft.com/office/officeart/2005/8/layout/vList5"/>
    <dgm:cxn modelId="{93FFC3B9-A1BD-4A13-96EC-78B6C85279D1}" type="presParOf" srcId="{5AEFD0C2-4A7E-4B45-8846-F71562E21DCB}" destId="{BEF14FE8-7DDB-4102-ADF3-64A99C8685BD}" srcOrd="0" destOrd="0" presId="urn:microsoft.com/office/officeart/2005/8/layout/vList5"/>
    <dgm:cxn modelId="{E2437764-E82C-4D4B-B485-2C29C3FD14D7}" type="presParOf" srcId="{5AEFD0C2-4A7E-4B45-8846-F71562E21DCB}" destId="{3E708D84-0835-46BE-A8F1-36235E6BFECB}" srcOrd="1" destOrd="0" presId="urn:microsoft.com/office/officeart/2005/8/layout/vList5"/>
    <dgm:cxn modelId="{CD7D1A0E-93CC-4D36-9466-8EEBEB8D9ED0}" type="presParOf" srcId="{6D2B2344-0E01-44E7-B15A-CDC4532352A1}" destId="{7EF227D9-7184-41F7-AB00-4E093219A6B4}" srcOrd="9" destOrd="0" presId="urn:microsoft.com/office/officeart/2005/8/layout/vList5"/>
    <dgm:cxn modelId="{BF9336EC-8DFF-4ECB-81E8-18A1BD566C76}" type="presParOf" srcId="{6D2B2344-0E01-44E7-B15A-CDC4532352A1}" destId="{12294F9D-4CD0-45D0-989F-3D8C1D2943CB}" srcOrd="10" destOrd="0" presId="urn:microsoft.com/office/officeart/2005/8/layout/vList5"/>
    <dgm:cxn modelId="{2F67D99D-F175-49AF-90DD-9EDCFEC0DB40}" type="presParOf" srcId="{12294F9D-4CD0-45D0-989F-3D8C1D2943CB}" destId="{0A566347-B97D-4C15-811A-8FB861CC7309}" srcOrd="0" destOrd="0" presId="urn:microsoft.com/office/officeart/2005/8/layout/vList5"/>
    <dgm:cxn modelId="{AE895669-391D-4C62-AF1F-B47B68102954}" type="presParOf" srcId="{12294F9D-4CD0-45D0-989F-3D8C1D2943CB}" destId="{DE8028A6-0233-45E1-A8E5-6D4B34BA4C7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920CD-6433-4D46-A2F9-59482F7FFE35}">
      <dsp:nvSpPr>
        <dsp:cNvPr id="0" name=""/>
        <dsp:cNvSpPr/>
      </dsp:nvSpPr>
      <dsp:spPr>
        <a:xfrm>
          <a:off x="0" y="433"/>
          <a:ext cx="8373821" cy="1058535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Exponents 00000000 and 11111111 reserved</a:t>
          </a:r>
        </a:p>
      </dsp:txBody>
      <dsp:txXfrm>
        <a:off x="51673" y="52106"/>
        <a:ext cx="8270475" cy="955189"/>
      </dsp:txXfrm>
    </dsp:sp>
    <dsp:sp modelId="{E1F82960-A79C-4FAB-82BD-05052FF53A86}">
      <dsp:nvSpPr>
        <dsp:cNvPr id="0" name=""/>
        <dsp:cNvSpPr/>
      </dsp:nvSpPr>
      <dsp:spPr>
        <a:xfrm rot="5400000">
          <a:off x="4908834" y="-535747"/>
          <a:ext cx="1581851" cy="5364480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exponent: 00000001</a:t>
          </a:r>
          <a:br>
            <a:rPr lang="en-US" sz="2000" kern="1200" dirty="0"/>
          </a:br>
          <a:r>
            <a:rPr lang="en-US" sz="2000" kern="1200" dirty="0">
              <a:sym typeface="Symbol" panose="05050102010706020507" pitchFamily="18" charset="2"/>
            </a:rPr>
            <a:t></a:t>
          </a:r>
          <a:r>
            <a:rPr lang="en-US" sz="2000" kern="1200" dirty="0"/>
            <a:t> actual exponent = 1 – 127 = –126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Fraction: 000…00 </a:t>
          </a:r>
          <a:r>
            <a:rPr lang="en-US" sz="2000" kern="1200" dirty="0">
              <a:sym typeface="Symbol" panose="05050102010706020507" pitchFamily="18" charset="2"/>
            </a:rPr>
            <a:t></a:t>
          </a:r>
          <a:r>
            <a:rPr lang="en-US" sz="2000" kern="1200" dirty="0"/>
            <a:t> significand = 1.0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±1.0 × 2</a:t>
          </a:r>
          <a:r>
            <a:rPr lang="en-US" sz="2000" kern="1200" baseline="30000" dirty="0"/>
            <a:t>–126</a:t>
          </a:r>
          <a:r>
            <a:rPr lang="en-US" sz="2000" kern="1200" dirty="0"/>
            <a:t> ≈ ±1.2 × 10</a:t>
          </a:r>
          <a:r>
            <a:rPr lang="en-US" sz="2000" kern="1200" baseline="30000" dirty="0"/>
            <a:t>–38</a:t>
          </a:r>
          <a:endParaRPr lang="en-US" sz="2000" kern="1200" dirty="0"/>
        </a:p>
      </dsp:txBody>
      <dsp:txXfrm rot="-5400000">
        <a:off x="3017520" y="1432787"/>
        <a:ext cx="5287260" cy="1427411"/>
      </dsp:txXfrm>
    </dsp:sp>
    <dsp:sp modelId="{566A3ED4-17B1-43DE-AE20-ABF14674C83E}">
      <dsp:nvSpPr>
        <dsp:cNvPr id="0" name=""/>
        <dsp:cNvSpPr/>
      </dsp:nvSpPr>
      <dsp:spPr>
        <a:xfrm>
          <a:off x="0" y="1157834"/>
          <a:ext cx="3017520" cy="1977314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Smallest value</a:t>
          </a:r>
        </a:p>
      </dsp:txBody>
      <dsp:txXfrm>
        <a:off x="96525" y="1254359"/>
        <a:ext cx="2824470" cy="1784264"/>
      </dsp:txXfrm>
    </dsp:sp>
    <dsp:sp modelId="{049A6D4B-1261-4685-8686-900A6553305A}">
      <dsp:nvSpPr>
        <dsp:cNvPr id="0" name=""/>
        <dsp:cNvSpPr/>
      </dsp:nvSpPr>
      <dsp:spPr>
        <a:xfrm rot="5400000">
          <a:off x="4908834" y="1540432"/>
          <a:ext cx="1581851" cy="5364480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exponent: 11111110</a:t>
          </a:r>
          <a:br>
            <a:rPr lang="en-US" sz="2000" kern="1200" dirty="0"/>
          </a:br>
          <a:r>
            <a:rPr lang="en-US" sz="2000" kern="1200" dirty="0">
              <a:sym typeface="Symbol" panose="05050102010706020507" pitchFamily="18" charset="2"/>
            </a:rPr>
            <a:t></a:t>
          </a:r>
          <a:r>
            <a:rPr lang="en-US" sz="2000" kern="1200" dirty="0"/>
            <a:t> actual exponent = 254 – 127 = +127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Fraction: 111…11 </a:t>
          </a:r>
          <a:r>
            <a:rPr lang="en-US" sz="2000" kern="1200" dirty="0">
              <a:sym typeface="Symbol" panose="05050102010706020507" pitchFamily="18" charset="2"/>
            </a:rPr>
            <a:t></a:t>
          </a:r>
          <a:r>
            <a:rPr lang="en-US" sz="2000" kern="1200" dirty="0"/>
            <a:t> significand ≈ 2.0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±2.0 × 2</a:t>
          </a:r>
          <a:r>
            <a:rPr lang="en-US" sz="2000" kern="1200" baseline="30000" dirty="0"/>
            <a:t>+127</a:t>
          </a:r>
          <a:r>
            <a:rPr lang="en-US" sz="2000" kern="1200" dirty="0"/>
            <a:t> ≈ ±3.4 × 10</a:t>
          </a:r>
          <a:r>
            <a:rPr lang="en-US" sz="2000" kern="1200" baseline="30000" dirty="0"/>
            <a:t>+38</a:t>
          </a:r>
          <a:endParaRPr lang="en-US" sz="2000" kern="1200" dirty="0"/>
        </a:p>
      </dsp:txBody>
      <dsp:txXfrm rot="-5400000">
        <a:off x="3017520" y="3508966"/>
        <a:ext cx="5287260" cy="1427411"/>
      </dsp:txXfrm>
    </dsp:sp>
    <dsp:sp modelId="{F038B1A2-21DB-4D54-964D-97E013AC6B09}">
      <dsp:nvSpPr>
        <dsp:cNvPr id="0" name=""/>
        <dsp:cNvSpPr/>
      </dsp:nvSpPr>
      <dsp:spPr>
        <a:xfrm>
          <a:off x="0" y="3234014"/>
          <a:ext cx="3017520" cy="1977314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Largest value</a:t>
          </a:r>
        </a:p>
      </dsp:txBody>
      <dsp:txXfrm>
        <a:off x="96525" y="3330539"/>
        <a:ext cx="2824470" cy="17842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920CD-6433-4D46-A2F9-59482F7FFE35}">
      <dsp:nvSpPr>
        <dsp:cNvPr id="0" name=""/>
        <dsp:cNvSpPr/>
      </dsp:nvSpPr>
      <dsp:spPr>
        <a:xfrm>
          <a:off x="0" y="433"/>
          <a:ext cx="8373821" cy="1058535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Exponents 00000000000 and 11111111111 reserved</a:t>
          </a:r>
        </a:p>
      </dsp:txBody>
      <dsp:txXfrm>
        <a:off x="51673" y="52106"/>
        <a:ext cx="8270475" cy="955189"/>
      </dsp:txXfrm>
    </dsp:sp>
    <dsp:sp modelId="{E1F82960-A79C-4FAB-82BD-05052FF53A86}">
      <dsp:nvSpPr>
        <dsp:cNvPr id="0" name=""/>
        <dsp:cNvSpPr/>
      </dsp:nvSpPr>
      <dsp:spPr>
        <a:xfrm rot="5400000">
          <a:off x="4908834" y="-535747"/>
          <a:ext cx="1581851" cy="5364480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Exponent: 00000000001</a:t>
          </a:r>
          <a:br>
            <a:rPr lang="en-US" sz="2000" kern="1200" dirty="0"/>
          </a:br>
          <a:r>
            <a:rPr lang="en-US" sz="2000" kern="1200" dirty="0">
              <a:sym typeface="Symbol" panose="05050102010706020507" pitchFamily="18" charset="2"/>
            </a:rPr>
            <a:t></a:t>
          </a:r>
          <a:r>
            <a:rPr lang="en-US" sz="2000" kern="1200" dirty="0"/>
            <a:t> actual exponent = 1 – 1023 = –1022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Fraction: 000…00 </a:t>
          </a:r>
          <a:r>
            <a:rPr lang="en-US" sz="2000" kern="1200" dirty="0">
              <a:sym typeface="Symbol" panose="05050102010706020507" pitchFamily="18" charset="2"/>
            </a:rPr>
            <a:t></a:t>
          </a:r>
          <a:r>
            <a:rPr lang="en-US" sz="2000" kern="1200" dirty="0"/>
            <a:t> significand = 1.0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±1.0 × 2</a:t>
          </a:r>
          <a:r>
            <a:rPr lang="en-US" sz="2000" kern="1200" baseline="30000" dirty="0"/>
            <a:t>–1022</a:t>
          </a:r>
          <a:r>
            <a:rPr lang="en-US" sz="2000" kern="1200" dirty="0"/>
            <a:t> ≈ ±2.2 × 10</a:t>
          </a:r>
          <a:r>
            <a:rPr lang="en-US" sz="2000" kern="1200" baseline="30000" dirty="0"/>
            <a:t>–308</a:t>
          </a:r>
          <a:endParaRPr lang="en-US" sz="2000" kern="1200" dirty="0"/>
        </a:p>
      </dsp:txBody>
      <dsp:txXfrm rot="-5400000">
        <a:off x="3017520" y="1432787"/>
        <a:ext cx="5287260" cy="1427411"/>
      </dsp:txXfrm>
    </dsp:sp>
    <dsp:sp modelId="{566A3ED4-17B1-43DE-AE20-ABF14674C83E}">
      <dsp:nvSpPr>
        <dsp:cNvPr id="0" name=""/>
        <dsp:cNvSpPr/>
      </dsp:nvSpPr>
      <dsp:spPr>
        <a:xfrm>
          <a:off x="0" y="1157834"/>
          <a:ext cx="3017520" cy="1977314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Smallest value</a:t>
          </a:r>
        </a:p>
      </dsp:txBody>
      <dsp:txXfrm>
        <a:off x="96525" y="1254359"/>
        <a:ext cx="2824470" cy="1784264"/>
      </dsp:txXfrm>
    </dsp:sp>
    <dsp:sp modelId="{049A6D4B-1261-4685-8686-900A6553305A}">
      <dsp:nvSpPr>
        <dsp:cNvPr id="0" name=""/>
        <dsp:cNvSpPr/>
      </dsp:nvSpPr>
      <dsp:spPr>
        <a:xfrm rot="5400000">
          <a:off x="4908834" y="1540432"/>
          <a:ext cx="1581851" cy="5364480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exponent: 11111111110</a:t>
          </a:r>
          <a:br>
            <a:rPr lang="en-US" sz="2000" kern="1200" dirty="0"/>
          </a:br>
          <a:r>
            <a:rPr lang="en-US" sz="2000" kern="1200" dirty="0">
              <a:sym typeface="Symbol" panose="05050102010706020507" pitchFamily="18" charset="2"/>
            </a:rPr>
            <a:t></a:t>
          </a:r>
          <a:r>
            <a:rPr lang="en-US" sz="2000" kern="1200" dirty="0"/>
            <a:t> actual exponent = 2046 – 1023 = +1023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Fraction: 111…11 </a:t>
          </a:r>
          <a:r>
            <a:rPr lang="en-US" sz="2000" kern="1200" dirty="0">
              <a:sym typeface="Symbol" panose="05050102010706020507" pitchFamily="18" charset="2"/>
            </a:rPr>
            <a:t></a:t>
          </a:r>
          <a:r>
            <a:rPr lang="en-US" sz="2000" kern="1200" dirty="0"/>
            <a:t> significand ≈ 2.0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±2.0 × 2</a:t>
          </a:r>
          <a:r>
            <a:rPr lang="en-US" sz="2000" kern="1200" baseline="30000" dirty="0"/>
            <a:t>+1023</a:t>
          </a:r>
          <a:r>
            <a:rPr lang="en-US" sz="2000" kern="1200" dirty="0"/>
            <a:t> ≈ ±1.8 × 10</a:t>
          </a:r>
          <a:r>
            <a:rPr lang="en-US" sz="2000" kern="1200" baseline="30000" dirty="0"/>
            <a:t>+308</a:t>
          </a:r>
          <a:endParaRPr lang="en-US" sz="2000" kern="1200" dirty="0"/>
        </a:p>
      </dsp:txBody>
      <dsp:txXfrm rot="-5400000">
        <a:off x="3017520" y="3508966"/>
        <a:ext cx="5287260" cy="1427411"/>
      </dsp:txXfrm>
    </dsp:sp>
    <dsp:sp modelId="{F038B1A2-21DB-4D54-964D-97E013AC6B09}">
      <dsp:nvSpPr>
        <dsp:cNvPr id="0" name=""/>
        <dsp:cNvSpPr/>
      </dsp:nvSpPr>
      <dsp:spPr>
        <a:xfrm>
          <a:off x="0" y="3234014"/>
          <a:ext cx="3017520" cy="1977314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Largest value</a:t>
          </a:r>
        </a:p>
      </dsp:txBody>
      <dsp:txXfrm>
        <a:off x="96525" y="3330539"/>
        <a:ext cx="2824470" cy="17842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82960-A79C-4FAB-82BD-05052FF53A86}">
      <dsp:nvSpPr>
        <dsp:cNvPr id="0" name=""/>
        <dsp:cNvSpPr/>
      </dsp:nvSpPr>
      <dsp:spPr>
        <a:xfrm rot="5400000">
          <a:off x="4682855" y="-1411045"/>
          <a:ext cx="2033809" cy="5364480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Single precision: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GB" sz="21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GB" sz="21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±</m:t>
                  </m:r>
                  <m:sSup>
                    <m:sSupPr>
                      <m:ctrlPr>
                        <a:rPr lang="en-GB" sz="210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−23</m:t>
                      </m:r>
                    </m:sup>
                  </m:sSup>
                  <m:r>
                    <a:rPr lang="en-GB" sz="21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×</m:t>
                  </m:r>
                  <m:sSup>
                    <m:sSupPr>
                      <m:ctrlPr>
                        <a:rPr lang="en-GB" sz="210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−126</m:t>
                      </m:r>
                    </m:sup>
                  </m:sSup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≈</m:t>
                  </m:r>
                  <m:r>
                    <a:rPr lang="en-GB" sz="21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1.4×10</m:t>
                  </m:r>
                </m:e>
                <m:sup>
                  <m:r>
                    <a:rPr lang="en-GB" sz="2100" b="0" i="1" kern="1200" smtClean="0">
                      <a:latin typeface="Cambria Math" panose="02040503050406030204" pitchFamily="18" charset="0"/>
                    </a:rPr>
                    <m:t>−45</m:t>
                  </m:r>
                </m:sup>
              </m:sSup>
            </m:oMath>
          </a14:m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Double precision: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GB" sz="21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GB" sz="21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±</m:t>
                  </m:r>
                  <m:sSup>
                    <m:sSupPr>
                      <m:ctrlPr>
                        <a:rPr lang="en-GB" sz="210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−52</m:t>
                      </m:r>
                    </m:sup>
                  </m:sSup>
                  <m:r>
                    <a:rPr lang="en-GB" sz="21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×</m:t>
                  </m:r>
                  <m:sSup>
                    <m:sSupPr>
                      <m:ctrlPr>
                        <a:rPr lang="en-GB" sz="210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−1022</m:t>
                      </m:r>
                    </m:sup>
                  </m:sSup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≈</m:t>
                  </m:r>
                  <m:r>
                    <a:rPr lang="en-GB" sz="21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4.9×10</m:t>
                  </m:r>
                </m:e>
                <m:sup>
                  <m:r>
                    <a:rPr lang="en-GB" sz="2100" b="0" i="1" kern="1200" smtClean="0">
                      <a:latin typeface="Cambria Math" panose="02040503050406030204" pitchFamily="18" charset="0"/>
                    </a:rPr>
                    <m:t>−324</m:t>
                  </m:r>
                </m:sup>
              </m:sSup>
            </m:oMath>
          </a14:m>
          <a:endParaRPr lang="en-GB" sz="2100" kern="1200" dirty="0"/>
        </a:p>
      </dsp:txBody>
      <dsp:txXfrm rot="-5400000">
        <a:off x="3017520" y="353572"/>
        <a:ext cx="5265198" cy="1835245"/>
      </dsp:txXfrm>
    </dsp:sp>
    <dsp:sp modelId="{566A3ED4-17B1-43DE-AE20-ABF14674C83E}">
      <dsp:nvSpPr>
        <dsp:cNvPr id="0" name=""/>
        <dsp:cNvSpPr/>
      </dsp:nvSpPr>
      <dsp:spPr>
        <a:xfrm>
          <a:off x="0" y="63"/>
          <a:ext cx="3017520" cy="2542261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Smallest denormalized value</a:t>
          </a:r>
        </a:p>
      </dsp:txBody>
      <dsp:txXfrm>
        <a:off x="124103" y="124166"/>
        <a:ext cx="2769314" cy="2294055"/>
      </dsp:txXfrm>
    </dsp:sp>
    <dsp:sp modelId="{049A6D4B-1261-4685-8686-900A6553305A}">
      <dsp:nvSpPr>
        <dsp:cNvPr id="0" name=""/>
        <dsp:cNvSpPr/>
      </dsp:nvSpPr>
      <dsp:spPr>
        <a:xfrm rot="5400000">
          <a:off x="4682855" y="1258328"/>
          <a:ext cx="2033809" cy="5364480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Single precision: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GB" sz="21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±</m:t>
                  </m:r>
                  <m:d>
                    <m:dPr>
                      <m:ctrlP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dPr>
                    <m:e>
                      <m: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GB" sz="2100" i="1" kern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100" i="1" kern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100" i="1" kern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−23</m:t>
                          </m:r>
                        </m:sup>
                      </m:sSup>
                    </m:e>
                  </m:d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×</m:t>
                  </m:r>
                  <m:sSup>
                    <m:sSupPr>
                      <m:ctrlP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−126</m:t>
                      </m:r>
                    </m:sup>
                  </m:sSup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≈</m:t>
                  </m:r>
                  <m:r>
                    <a:rPr lang="en-GB" sz="21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±</m:t>
                  </m:r>
                  <m:r>
                    <a:rPr lang="en-GB" sz="21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1.17×10</m:t>
                  </m:r>
                </m:e>
                <m:sup>
                  <m:r>
                    <a:rPr lang="en-GB" sz="2100" b="0" i="1" kern="1200" smtClean="0">
                      <a:latin typeface="Cambria Math" panose="02040503050406030204" pitchFamily="18" charset="0"/>
                    </a:rPr>
                    <m:t>−38</m:t>
                  </m:r>
                </m:sup>
              </m:sSup>
            </m:oMath>
          </a14:m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Double precision: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GB" sz="21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±</m:t>
                  </m:r>
                  <m:d>
                    <m:dPr>
                      <m:ctrlP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dPr>
                    <m:e>
                      <m: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GB" sz="2100" i="1" kern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100" i="1" kern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100" i="1" kern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1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52</m:t>
                          </m:r>
                        </m:sup>
                      </m:sSup>
                    </m:e>
                  </m:d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×</m:t>
                  </m:r>
                  <m:sSup>
                    <m:sSupPr>
                      <m:ctrlP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022</m:t>
                      </m:r>
                    </m:sup>
                  </m:sSup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≈</m:t>
                  </m:r>
                  <m:r>
                    <a:rPr lang="en-GB" sz="21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±</m:t>
                  </m:r>
                  <m:r>
                    <a:rPr lang="en-GB" sz="21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2.22×10</m:t>
                  </m:r>
                </m:e>
                <m:sup>
                  <m:r>
                    <a:rPr lang="en-GB" sz="2100" b="0" i="1" kern="1200" smtClean="0">
                      <a:latin typeface="Cambria Math" panose="02040503050406030204" pitchFamily="18" charset="0"/>
                    </a:rPr>
                    <m:t>−308</m:t>
                  </m:r>
                </m:sup>
              </m:sSup>
            </m:oMath>
          </a14:m>
          <a:endParaRPr lang="en-GB" sz="2100" kern="1200"/>
        </a:p>
      </dsp:txBody>
      <dsp:txXfrm rot="-5400000">
        <a:off x="3017520" y="3022945"/>
        <a:ext cx="5265198" cy="1835245"/>
      </dsp:txXfrm>
    </dsp:sp>
    <dsp:sp modelId="{F038B1A2-21DB-4D54-964D-97E013AC6B09}">
      <dsp:nvSpPr>
        <dsp:cNvPr id="0" name=""/>
        <dsp:cNvSpPr/>
      </dsp:nvSpPr>
      <dsp:spPr>
        <a:xfrm>
          <a:off x="0" y="2669438"/>
          <a:ext cx="3017520" cy="2542261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Largest denormalized value</a:t>
          </a:r>
        </a:p>
      </dsp:txBody>
      <dsp:txXfrm>
        <a:off x="124103" y="2793541"/>
        <a:ext cx="2769314" cy="22940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0AD74-5224-4FEA-B200-C4FF746D474E}">
      <dsp:nvSpPr>
        <dsp:cNvPr id="0" name=""/>
        <dsp:cNvSpPr/>
      </dsp:nvSpPr>
      <dsp:spPr>
        <a:xfrm>
          <a:off x="0" y="3462268"/>
          <a:ext cx="1514475" cy="757459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113792" rIns="107709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sp:txBody>
      <dsp:txXfrm>
        <a:off x="0" y="3462268"/>
        <a:ext cx="1514475" cy="757459"/>
      </dsp:txXfrm>
    </dsp:sp>
    <dsp:sp modelId="{EEB0EA8A-12DB-4DA6-82EE-6153BF182592}">
      <dsp:nvSpPr>
        <dsp:cNvPr id="0" name=""/>
        <dsp:cNvSpPr/>
      </dsp:nvSpPr>
      <dsp:spPr>
        <a:xfrm>
          <a:off x="1514474" y="3462268"/>
          <a:ext cx="4543425" cy="757459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54000" rIns="92162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1.002 × 10</a:t>
          </a:r>
          <a:r>
            <a:rPr lang="en-US" sz="2000" kern="1200" baseline="30000" dirty="0">
              <a:latin typeface="+mn-lt"/>
            </a:rPr>
            <a:t>2</a:t>
          </a:r>
          <a:endParaRPr lang="en-US" sz="2000" kern="1200" dirty="0">
            <a:latin typeface="+mn-lt"/>
          </a:endParaRPr>
        </a:p>
      </dsp:txBody>
      <dsp:txXfrm>
        <a:off x="1514474" y="3462268"/>
        <a:ext cx="4543425" cy="757459"/>
      </dsp:txXfrm>
    </dsp:sp>
    <dsp:sp modelId="{34B87A81-2E45-4303-B9A2-C356E34063DF}">
      <dsp:nvSpPr>
        <dsp:cNvPr id="0" name=""/>
        <dsp:cNvSpPr/>
      </dsp:nvSpPr>
      <dsp:spPr>
        <a:xfrm rot="10800000">
          <a:off x="0" y="2308657"/>
          <a:ext cx="1514475" cy="116497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92456" rIns="107709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sp:txBody>
      <dsp:txXfrm rot="-10800000">
        <a:off x="0" y="2308657"/>
        <a:ext cx="1514475" cy="757232"/>
      </dsp:txXfrm>
    </dsp:sp>
    <dsp:sp modelId="{F6FEC890-AFE0-4395-A688-BF5A633CA828}">
      <dsp:nvSpPr>
        <dsp:cNvPr id="0" name=""/>
        <dsp:cNvSpPr/>
      </dsp:nvSpPr>
      <dsp:spPr>
        <a:xfrm>
          <a:off x="1514474" y="2308657"/>
          <a:ext cx="4543425" cy="757232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54000" rIns="92162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1.0015 × 10</a:t>
          </a:r>
          <a:r>
            <a:rPr lang="en-US" sz="2000" kern="1200" baseline="30000" dirty="0">
              <a:latin typeface="+mn-lt"/>
            </a:rPr>
            <a:t>2</a:t>
          </a:r>
          <a:endParaRPr lang="en-US" sz="2000" kern="1200" dirty="0">
            <a:latin typeface="+mn-lt"/>
          </a:endParaRPr>
        </a:p>
      </dsp:txBody>
      <dsp:txXfrm>
        <a:off x="1514474" y="2308657"/>
        <a:ext cx="4543425" cy="757232"/>
      </dsp:txXfrm>
    </dsp:sp>
    <dsp:sp modelId="{F542466F-C71C-4D26-B777-64E684D086A2}">
      <dsp:nvSpPr>
        <dsp:cNvPr id="0" name=""/>
        <dsp:cNvSpPr/>
      </dsp:nvSpPr>
      <dsp:spPr>
        <a:xfrm rot="10800000">
          <a:off x="0" y="1155046"/>
          <a:ext cx="1514475" cy="116497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128016" rIns="107709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Add significands</a:t>
          </a:r>
        </a:p>
      </dsp:txBody>
      <dsp:txXfrm rot="-10800000">
        <a:off x="0" y="1155046"/>
        <a:ext cx="1514475" cy="757232"/>
      </dsp:txXfrm>
    </dsp:sp>
    <dsp:sp modelId="{5938D677-27D8-498F-938F-BFA51BDAB4A2}">
      <dsp:nvSpPr>
        <dsp:cNvPr id="0" name=""/>
        <dsp:cNvSpPr/>
      </dsp:nvSpPr>
      <dsp:spPr>
        <a:xfrm>
          <a:off x="1514474" y="1155046"/>
          <a:ext cx="4543425" cy="757232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28600" rIns="92162" bIns="2286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</a:rPr>
            <a:t>9.999 × 10</a:t>
          </a:r>
          <a:r>
            <a:rPr lang="en-US" sz="1800" kern="1200" baseline="30000" dirty="0">
              <a:latin typeface="+mn-lt"/>
            </a:rPr>
            <a:t>1</a:t>
          </a:r>
          <a:r>
            <a:rPr lang="en-US" sz="1800" kern="1200" dirty="0">
              <a:latin typeface="+mn-lt"/>
            </a:rPr>
            <a:t> + </a:t>
          </a:r>
          <a:r>
            <a:rPr lang="en-US" sz="2000" kern="1200" dirty="0">
              <a:latin typeface="+mn-lt"/>
            </a:rPr>
            <a:t>0.016</a:t>
          </a:r>
          <a:r>
            <a:rPr lang="en-US" sz="1800" kern="1200" dirty="0">
              <a:latin typeface="+mn-lt"/>
            </a:rPr>
            <a:t> × 10</a:t>
          </a:r>
          <a:r>
            <a:rPr lang="en-US" sz="1800" kern="1200" baseline="30000" dirty="0">
              <a:latin typeface="+mn-lt"/>
            </a:rPr>
            <a:t>1</a:t>
          </a:r>
          <a:r>
            <a:rPr lang="en-US" sz="1800" kern="1200" dirty="0">
              <a:latin typeface="+mn-lt"/>
            </a:rPr>
            <a:t> = 10.015 × 10</a:t>
          </a:r>
          <a:r>
            <a:rPr lang="en-US" sz="1800" kern="1200" baseline="30000" dirty="0">
              <a:latin typeface="+mn-lt"/>
            </a:rPr>
            <a:t>1</a:t>
          </a:r>
          <a:endParaRPr lang="en-US" sz="1800" kern="1200" dirty="0">
            <a:latin typeface="+mn-lt"/>
          </a:endParaRPr>
        </a:p>
      </dsp:txBody>
      <dsp:txXfrm>
        <a:off x="1514474" y="1155046"/>
        <a:ext cx="4543425" cy="757232"/>
      </dsp:txXfrm>
    </dsp:sp>
    <dsp:sp modelId="{763245A0-2D20-4B32-BC52-A1E7BB4467E9}">
      <dsp:nvSpPr>
        <dsp:cNvPr id="0" name=""/>
        <dsp:cNvSpPr/>
      </dsp:nvSpPr>
      <dsp:spPr>
        <a:xfrm rot="10800000">
          <a:off x="0" y="1435"/>
          <a:ext cx="1514475" cy="116497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128016" rIns="107709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Align decimal points</a:t>
          </a:r>
        </a:p>
      </dsp:txBody>
      <dsp:txXfrm rot="-10800000">
        <a:off x="0" y="1435"/>
        <a:ext cx="1514475" cy="757232"/>
      </dsp:txXfrm>
    </dsp:sp>
    <dsp:sp modelId="{6ABFAA3B-FA42-41EA-A28B-B1ABF59910C1}">
      <dsp:nvSpPr>
        <dsp:cNvPr id="0" name=""/>
        <dsp:cNvSpPr/>
      </dsp:nvSpPr>
      <dsp:spPr>
        <a:xfrm>
          <a:off x="1514474" y="1435"/>
          <a:ext cx="4543425" cy="757232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28600" rIns="92162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Shift number with smaller exponent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</a:rPr>
            <a:t>9.999 × 10</a:t>
          </a:r>
          <a:r>
            <a:rPr lang="en-US" sz="1800" kern="1200" baseline="30000" dirty="0">
              <a:latin typeface="+mn-lt"/>
            </a:rPr>
            <a:t>1</a:t>
          </a:r>
          <a:r>
            <a:rPr lang="en-US" sz="1800" kern="1200" dirty="0">
              <a:latin typeface="+mn-lt"/>
            </a:rPr>
            <a:t> + 0.016 × 10</a:t>
          </a:r>
          <a:r>
            <a:rPr lang="en-US" sz="1800" kern="1200" baseline="30000" dirty="0">
              <a:latin typeface="+mn-lt"/>
            </a:rPr>
            <a:t>1</a:t>
          </a:r>
          <a:endParaRPr lang="en-US" sz="1800" kern="1200" dirty="0">
            <a:latin typeface="+mn-lt"/>
          </a:endParaRPr>
        </a:p>
      </dsp:txBody>
      <dsp:txXfrm>
        <a:off x="1514474" y="1435"/>
        <a:ext cx="4543425" cy="7572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0AD74-5224-4FEA-B200-C4FF746D474E}">
      <dsp:nvSpPr>
        <dsp:cNvPr id="0" name=""/>
        <dsp:cNvSpPr/>
      </dsp:nvSpPr>
      <dsp:spPr>
        <a:xfrm>
          <a:off x="0" y="3462268"/>
          <a:ext cx="1514475" cy="757459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113792" rIns="107709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sp:txBody>
      <dsp:txXfrm>
        <a:off x="0" y="3462268"/>
        <a:ext cx="1514475" cy="757459"/>
      </dsp:txXfrm>
    </dsp:sp>
    <dsp:sp modelId="{EEB0EA8A-12DB-4DA6-82EE-6153BF182592}">
      <dsp:nvSpPr>
        <dsp:cNvPr id="0" name=""/>
        <dsp:cNvSpPr/>
      </dsp:nvSpPr>
      <dsp:spPr>
        <a:xfrm>
          <a:off x="1514474" y="3462268"/>
          <a:ext cx="4543425" cy="757459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54000" rIns="92162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b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1.0</m:t>
                    </m:r>
                  </m:e>
                  <m:sub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US" sz="200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US" sz="20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p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−4</m:t>
                    </m:r>
                  </m:sup>
                </m:sSup>
                <m:r>
                  <a:rPr lang="en-GB" sz="20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=0.0625</m:t>
                </m:r>
              </m:oMath>
            </m:oMathPara>
          </a14:m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1514474" y="3462268"/>
        <a:ext cx="4543425" cy="757459"/>
      </dsp:txXfrm>
    </dsp:sp>
    <dsp:sp modelId="{34B87A81-2E45-4303-B9A2-C356E34063DF}">
      <dsp:nvSpPr>
        <dsp:cNvPr id="0" name=""/>
        <dsp:cNvSpPr/>
      </dsp:nvSpPr>
      <dsp:spPr>
        <a:xfrm rot="10800000">
          <a:off x="0" y="2308657"/>
          <a:ext cx="1514475" cy="116497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92456" rIns="107709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sp:txBody>
      <dsp:txXfrm rot="-10800000">
        <a:off x="0" y="2308657"/>
        <a:ext cx="1514475" cy="757232"/>
      </dsp:txXfrm>
    </dsp:sp>
    <dsp:sp modelId="{F6FEC890-AFE0-4395-A688-BF5A633CA828}">
      <dsp:nvSpPr>
        <dsp:cNvPr id="0" name=""/>
        <dsp:cNvSpPr/>
      </dsp:nvSpPr>
      <dsp:spPr>
        <a:xfrm>
          <a:off x="1514474" y="2308657"/>
          <a:ext cx="4543425" cy="757232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54000" rIns="92162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</a:rPr>
                      <m:t>1.0</m:t>
                    </m:r>
                  </m:e>
                  <m:sub>
                    <m:r>
                      <a:rPr lang="en-GB" sz="20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US" sz="200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US" sz="20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p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−4</m:t>
                    </m:r>
                  </m:sup>
                </m:sSup>
              </m:oMath>
            </m:oMathPara>
          </a14:m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1514474" y="2308657"/>
        <a:ext cx="4543425" cy="757232"/>
      </dsp:txXfrm>
    </dsp:sp>
    <dsp:sp modelId="{F542466F-C71C-4D26-B777-64E684D086A2}">
      <dsp:nvSpPr>
        <dsp:cNvPr id="0" name=""/>
        <dsp:cNvSpPr/>
      </dsp:nvSpPr>
      <dsp:spPr>
        <a:xfrm rot="10800000">
          <a:off x="0" y="1155046"/>
          <a:ext cx="1514475" cy="116497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128016" rIns="107709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Add significands</a:t>
          </a:r>
        </a:p>
      </dsp:txBody>
      <dsp:txXfrm rot="-10800000">
        <a:off x="0" y="1155046"/>
        <a:ext cx="1514475" cy="757232"/>
      </dsp:txXfrm>
    </dsp:sp>
    <dsp:sp modelId="{5938D677-27D8-498F-938F-BFA51BDAB4A2}">
      <dsp:nvSpPr>
        <dsp:cNvPr id="0" name=""/>
        <dsp:cNvSpPr/>
      </dsp:nvSpPr>
      <dsp:spPr>
        <a:xfrm>
          <a:off x="1514474" y="1155046"/>
          <a:ext cx="4543425" cy="757232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03200" rIns="92162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en-US" sz="1600" i="1" kern="1200" dirty="0" smtClean="0">
                    <a:latin typeface="Cambria Math" panose="02040503050406030204" pitchFamily="18" charset="0"/>
                  </a:rPr>
                  <m:t>1.000</m:t>
                </m:r>
                <m:r>
                  <a:rPr lang="en-US" altLang="en-US" sz="1600" i="1" kern="1200" baseline="-25000" dirty="0" smtClean="0">
                    <a:latin typeface="Cambria Math" panose="02040503050406030204" pitchFamily="18" charset="0"/>
                  </a:rPr>
                  <m:t>2</m:t>
                </m:r>
                <m:r>
                  <a:rPr lang="en-US" altLang="en-US" sz="1600" i="1" kern="1200" dirty="0" smtClean="0">
                    <a:latin typeface="Cambria Math" panose="02040503050406030204" pitchFamily="18" charset="0"/>
                  </a:rPr>
                  <m:t> × </m:t>
                </m:r>
                <m:sSup>
                  <m:sSupPr>
                    <m:ctrlPr>
                      <a:rPr lang="en-US" altLang="en-US" sz="1600" i="1" kern="1200" dirty="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GB" altLang="en-US" sz="1600" b="0" i="1" kern="1200" dirty="0" smtClean="0"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altLang="en-US" sz="1600" b="0" i="1" kern="1200" dirty="0" smtClean="0">
                        <a:latin typeface="Cambria Math" panose="02040503050406030204" pitchFamily="18" charset="0"/>
                      </a:rPr>
                      <m:t>−1</m:t>
                    </m:r>
                  </m:sup>
                </m:sSup>
                <m:r>
                  <a:rPr lang="en-US" altLang="en-US" sz="1600" i="1" kern="1200" dirty="0" smtClean="0">
                    <a:latin typeface="Cambria Math" panose="02040503050406030204" pitchFamily="18" charset="0"/>
                  </a:rPr>
                  <m:t> + –0.111</m:t>
                </m:r>
                <m:r>
                  <a:rPr lang="en-US" altLang="en-US" sz="1600" i="1" kern="1200" baseline="-25000" dirty="0" smtClean="0">
                    <a:latin typeface="Cambria Math" panose="02040503050406030204" pitchFamily="18" charset="0"/>
                  </a:rPr>
                  <m:t>2</m:t>
                </m:r>
                <m:r>
                  <a:rPr lang="en-US" altLang="en-US" sz="1600" i="1" kern="1200" dirty="0" smtClean="0">
                    <a:latin typeface="Cambria Math" panose="02040503050406030204" pitchFamily="18" charset="0"/>
                  </a:rPr>
                  <m:t> × </m:t>
                </m:r>
                <m:sSup>
                  <m:sSupPr>
                    <m:ctrlPr>
                      <a:rPr lang="en-US" altLang="en-US" sz="1600" i="1" kern="1200" dirty="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GB" altLang="en-US" sz="1600" b="0" i="1" kern="1200" dirty="0" smtClean="0"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altLang="en-US" sz="1600" b="0" i="1" kern="1200" dirty="0" smtClean="0">
                        <a:latin typeface="Cambria Math" panose="02040503050406030204" pitchFamily="18" charset="0"/>
                      </a:rPr>
                      <m:t>−1</m:t>
                    </m:r>
                  </m:sup>
                </m:sSup>
                <m:r>
                  <a:rPr lang="en-US" altLang="en-US" sz="1600" i="1" kern="1200" dirty="0" smtClean="0">
                    <a:latin typeface="Cambria Math" panose="02040503050406030204" pitchFamily="18" charset="0"/>
                  </a:rPr>
                  <m:t> = 0.001</m:t>
                </m:r>
                <m:r>
                  <a:rPr lang="en-US" altLang="en-US" sz="1600" i="1" kern="1200" baseline="-25000" dirty="0" smtClean="0">
                    <a:latin typeface="Cambria Math" panose="02040503050406030204" pitchFamily="18" charset="0"/>
                  </a:rPr>
                  <m:t>2</m:t>
                </m:r>
                <m:r>
                  <a:rPr lang="en-US" altLang="en-US" sz="1600" i="1" kern="1200" dirty="0" smtClean="0">
                    <a:latin typeface="Cambria Math" panose="02040503050406030204" pitchFamily="18" charset="0"/>
                  </a:rPr>
                  <m:t> × </m:t>
                </m:r>
                <m:sSup>
                  <m:sSupPr>
                    <m:ctrlPr>
                      <a:rPr lang="en-US" altLang="en-US" sz="1600" i="1" kern="1200" dirty="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GB" altLang="en-US" sz="1600" b="0" i="1" kern="1200" dirty="0" smtClean="0"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altLang="en-US" sz="1600" b="0" i="1" kern="1200" dirty="0" smtClean="0">
                        <a:latin typeface="Cambria Math" panose="02040503050406030204" pitchFamily="18" charset="0"/>
                      </a:rPr>
                      <m:t>−1</m:t>
                    </m:r>
                  </m:sup>
                </m:sSup>
              </m:oMath>
            </m:oMathPara>
          </a14:m>
          <a:endParaRPr lang="en-US" sz="14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1514474" y="1155046"/>
        <a:ext cx="4543425" cy="757232"/>
      </dsp:txXfrm>
    </dsp:sp>
    <dsp:sp modelId="{763245A0-2D20-4B32-BC52-A1E7BB4467E9}">
      <dsp:nvSpPr>
        <dsp:cNvPr id="0" name=""/>
        <dsp:cNvSpPr/>
      </dsp:nvSpPr>
      <dsp:spPr>
        <a:xfrm rot="10800000">
          <a:off x="0" y="1435"/>
          <a:ext cx="1514475" cy="116497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128016" rIns="107709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Align decimal points</a:t>
          </a:r>
        </a:p>
      </dsp:txBody>
      <dsp:txXfrm rot="-10800000">
        <a:off x="0" y="1435"/>
        <a:ext cx="1514475" cy="757232"/>
      </dsp:txXfrm>
    </dsp:sp>
    <dsp:sp modelId="{6ABFAA3B-FA42-41EA-A28B-B1ABF59910C1}">
      <dsp:nvSpPr>
        <dsp:cNvPr id="0" name=""/>
        <dsp:cNvSpPr/>
      </dsp:nvSpPr>
      <dsp:spPr>
        <a:xfrm>
          <a:off x="1514474" y="1435"/>
          <a:ext cx="4543425" cy="757232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28600" rIns="92162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Shift number with smaller exponent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</a:rPr>
                      <m:t>1.000</m:t>
                    </m:r>
                  </m:e>
                  <m:sub>
                    <m:r>
                      <a:rPr lang="en-GB" sz="20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US" sz="200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US" sz="20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p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sup>
                </m:sSup>
                <m:r>
                  <a:rPr lang="en-GB" sz="20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+ −</m:t>
                </m:r>
                <m:sSub>
                  <m:sSubPr>
                    <m:ctrlP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b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0.1110</m:t>
                    </m:r>
                  </m:e>
                  <m:sub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GB" sz="20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p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sup>
                </m:sSup>
              </m:oMath>
            </m:oMathPara>
          </a14:m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1514474" y="1435"/>
        <a:ext cx="4543425" cy="7572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11B32-484D-4312-8270-C599644C5B68}">
      <dsp:nvSpPr>
        <dsp:cNvPr id="0" name=""/>
        <dsp:cNvSpPr/>
      </dsp:nvSpPr>
      <dsp:spPr>
        <a:xfrm rot="5400000">
          <a:off x="3863726" y="-1556960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i="1" kern="1200" dirty="0" smtClean="0">
                    <a:latin typeface="Cambria Math" panose="02040503050406030204" pitchFamily="18" charset="0"/>
                  </a:rPr>
                  <m:t>1.110 × 10</m:t>
                </m:r>
                <m:r>
                  <a:rPr lang="en-US" sz="1800" i="1" kern="1200" baseline="30000" dirty="0">
                    <a:latin typeface="Cambria Math" panose="02040503050406030204" pitchFamily="18" charset="0"/>
                  </a:rPr>
                  <m:t>10</m:t>
                </m:r>
                <m:r>
                  <a:rPr lang="en-US" sz="1800" i="1" kern="1200" dirty="0">
                    <a:latin typeface="Cambria Math" panose="02040503050406030204" pitchFamily="18" charset="0"/>
                  </a:rPr>
                  <m:t> × 9.200 × </m:t>
                </m:r>
                <m:sSup>
                  <m:sSupPr>
                    <m:ctrlPr>
                      <a:rPr lang="en-US" sz="1800" i="1" kern="1200" dirty="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GB" sz="1800" b="0" i="1" kern="1200" dirty="0" smtClean="0">
                        <a:latin typeface="Cambria Math" panose="02040503050406030204" pitchFamily="18" charset="0"/>
                      </a:rPr>
                      <m:t>10</m:t>
                    </m:r>
                  </m:e>
                  <m:sup>
                    <m:r>
                      <a:rPr lang="en-GB" sz="1800" b="0" i="1" kern="1200" dirty="0" smtClean="0">
                        <a:latin typeface="Cambria Math" panose="02040503050406030204" pitchFamily="18" charset="0"/>
                      </a:rPr>
                      <m:t>−5</m:t>
                    </m:r>
                  </m:sup>
                </m:sSup>
              </m:oMath>
            </m:oMathPara>
          </a14:m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117322"/>
        <a:ext cx="3917660" cy="601643"/>
      </dsp:txXfrm>
    </dsp:sp>
    <dsp:sp modelId="{66560283-F537-47B8-BD28-B26D7626877D}">
      <dsp:nvSpPr>
        <dsp:cNvPr id="0" name=""/>
        <dsp:cNvSpPr/>
      </dsp:nvSpPr>
      <dsp:spPr>
        <a:xfrm>
          <a:off x="0" y="1431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Consider a decimal example</a:t>
          </a:r>
        </a:p>
      </dsp:txBody>
      <dsp:txXfrm>
        <a:off x="40684" y="42115"/>
        <a:ext cx="2140624" cy="752056"/>
      </dsp:txXfrm>
    </dsp:sp>
    <dsp:sp modelId="{8FB4FF84-9541-4DCF-8338-76116EE0C47A}">
      <dsp:nvSpPr>
        <dsp:cNvPr id="0" name=""/>
        <dsp:cNvSpPr/>
      </dsp:nvSpPr>
      <dsp:spPr>
        <a:xfrm rot="5400000">
          <a:off x="3863726" y="-681865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For biased exponents, subtract bias from sum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New exponent = 10 + –5 = 5</a:t>
          </a:r>
        </a:p>
      </dsp:txBody>
      <dsp:txXfrm rot="-5400000">
        <a:off x="2221992" y="992417"/>
        <a:ext cx="3917660" cy="601643"/>
      </dsp:txXfrm>
    </dsp:sp>
    <dsp:sp modelId="{536A44EA-C091-4D1C-B8E5-35CAA673AD8C}">
      <dsp:nvSpPr>
        <dsp:cNvPr id="0" name=""/>
        <dsp:cNvSpPr/>
      </dsp:nvSpPr>
      <dsp:spPr>
        <a:xfrm>
          <a:off x="0" y="876526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Add exponents</a:t>
          </a:r>
        </a:p>
      </dsp:txBody>
      <dsp:txXfrm>
        <a:off x="40684" y="917210"/>
        <a:ext cx="2140624" cy="752056"/>
      </dsp:txXfrm>
    </dsp:sp>
    <dsp:sp modelId="{D5A6B896-62AC-457C-881A-C00E3C3CC961}">
      <dsp:nvSpPr>
        <dsp:cNvPr id="0" name=""/>
        <dsp:cNvSpPr/>
      </dsp:nvSpPr>
      <dsp:spPr>
        <a:xfrm rot="5400000">
          <a:off x="3863726" y="193229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r>
                  <a:rPr lang="en-US" sz="1800" i="1" kern="1200" dirty="0" smtClean="0">
                    <a:latin typeface="Cambria Math" panose="02040503050406030204" pitchFamily="18" charset="0"/>
                  </a:rPr>
                  <m:t>1.110 × 9.200 = 10.212  </m:t>
                </m:r>
                <m:r>
                  <a:rPr lang="en-US" sz="1800" i="1" kern="120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m:t></m:t>
                </m:r>
                <m:r>
                  <a:rPr lang="en-US" sz="1800" i="1" kern="1200" dirty="0">
                    <a:latin typeface="Cambria Math" panose="02040503050406030204" pitchFamily="18" charset="0"/>
                  </a:rPr>
                  <m:t>  10.212 × 10</m:t>
                </m:r>
                <m:r>
                  <a:rPr lang="en-US" sz="1800" i="1" kern="1200" baseline="30000" dirty="0">
                    <a:latin typeface="Cambria Math" panose="02040503050406030204" pitchFamily="18" charset="0"/>
                  </a:rPr>
                  <m:t>5</m:t>
                </m:r>
              </m:oMath>
            </m:oMathPara>
          </a14:m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1867511"/>
        <a:ext cx="3917660" cy="601643"/>
      </dsp:txXfrm>
    </dsp:sp>
    <dsp:sp modelId="{7985BD6F-3876-4ED9-94C8-9DA24E3BFB33}">
      <dsp:nvSpPr>
        <dsp:cNvPr id="0" name=""/>
        <dsp:cNvSpPr/>
      </dsp:nvSpPr>
      <dsp:spPr>
        <a:xfrm>
          <a:off x="0" y="1751621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Multiply significands</a:t>
          </a:r>
        </a:p>
      </dsp:txBody>
      <dsp:txXfrm>
        <a:off x="40684" y="1792305"/>
        <a:ext cx="2140624" cy="752056"/>
      </dsp:txXfrm>
    </dsp:sp>
    <dsp:sp modelId="{66820ECD-5B8E-4987-A8F7-E6E0975A5017}">
      <dsp:nvSpPr>
        <dsp:cNvPr id="0" name=""/>
        <dsp:cNvSpPr/>
      </dsp:nvSpPr>
      <dsp:spPr>
        <a:xfrm rot="5400000">
          <a:off x="3863726" y="1068325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i="1" kern="1200" dirty="0" smtClean="0">
                    <a:latin typeface="Cambria Math" panose="02040503050406030204" pitchFamily="18" charset="0"/>
                  </a:rPr>
                  <m:t>1.0212 × 10</m:t>
                </m:r>
                <m:r>
                  <a:rPr lang="en-US" sz="1800" i="1" kern="1200" baseline="30000" dirty="0">
                    <a:latin typeface="Cambria Math" panose="02040503050406030204" pitchFamily="18" charset="0"/>
                  </a:rPr>
                  <m:t>6</m:t>
                </m:r>
              </m:oMath>
            </m:oMathPara>
          </a14:m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2742607"/>
        <a:ext cx="3917660" cy="601643"/>
      </dsp:txXfrm>
    </dsp:sp>
    <dsp:sp modelId="{BABF937C-7B3C-4613-8850-A4FAD3CBC09D}">
      <dsp:nvSpPr>
        <dsp:cNvPr id="0" name=""/>
        <dsp:cNvSpPr/>
      </dsp:nvSpPr>
      <dsp:spPr>
        <a:xfrm>
          <a:off x="0" y="2626717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sp:txBody>
      <dsp:txXfrm>
        <a:off x="40684" y="2667401"/>
        <a:ext cx="2140624" cy="752056"/>
      </dsp:txXfrm>
    </dsp:sp>
    <dsp:sp modelId="{3E708D84-0835-46BE-A8F1-36235E6BFECB}">
      <dsp:nvSpPr>
        <dsp:cNvPr id="0" name=""/>
        <dsp:cNvSpPr/>
      </dsp:nvSpPr>
      <dsp:spPr>
        <a:xfrm rot="5400000">
          <a:off x="3863726" y="1943420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i="1" kern="1200" dirty="0" smtClean="0">
                    <a:latin typeface="Cambria Math" panose="02040503050406030204" pitchFamily="18" charset="0"/>
                  </a:rPr>
                  <m:t>1.021 × 10</m:t>
                </m:r>
                <m:r>
                  <a:rPr lang="en-US" sz="1800" i="1" kern="1200" baseline="30000" dirty="0">
                    <a:latin typeface="Cambria Math" panose="02040503050406030204" pitchFamily="18" charset="0"/>
                  </a:rPr>
                  <m:t>6</m:t>
                </m:r>
              </m:oMath>
            </m:oMathPara>
          </a14:m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3617702"/>
        <a:ext cx="3917660" cy="601643"/>
      </dsp:txXfrm>
    </dsp:sp>
    <dsp:sp modelId="{BEF14FE8-7DDB-4102-ADF3-64A99C8685BD}">
      <dsp:nvSpPr>
        <dsp:cNvPr id="0" name=""/>
        <dsp:cNvSpPr/>
      </dsp:nvSpPr>
      <dsp:spPr>
        <a:xfrm>
          <a:off x="0" y="3501812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sp:txBody>
      <dsp:txXfrm>
        <a:off x="40684" y="3542496"/>
        <a:ext cx="2140624" cy="752056"/>
      </dsp:txXfrm>
    </dsp:sp>
    <dsp:sp modelId="{DE8028A6-0233-45E1-A8E5-6D4B34BA4C7F}">
      <dsp:nvSpPr>
        <dsp:cNvPr id="0" name=""/>
        <dsp:cNvSpPr/>
      </dsp:nvSpPr>
      <dsp:spPr>
        <a:xfrm rot="5400000">
          <a:off x="3863726" y="2818515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i="1" kern="1200" dirty="0" smtClean="0">
                    <a:latin typeface="Cambria Math" panose="02040503050406030204" pitchFamily="18" charset="0"/>
                  </a:rPr>
                  <m:t>+1.021 × 10</m:t>
                </m:r>
                <m:r>
                  <a:rPr lang="en-US" sz="1800" i="1" kern="1200" baseline="30000" dirty="0">
                    <a:latin typeface="Cambria Math" panose="02040503050406030204" pitchFamily="18" charset="0"/>
                  </a:rPr>
                  <m:t>6</m:t>
                </m:r>
              </m:oMath>
            </m:oMathPara>
          </a14:m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4492797"/>
        <a:ext cx="3917660" cy="601643"/>
      </dsp:txXfrm>
    </dsp:sp>
    <dsp:sp modelId="{0A566347-B97D-4C15-811A-8FB861CC7309}">
      <dsp:nvSpPr>
        <dsp:cNvPr id="0" name=""/>
        <dsp:cNvSpPr/>
      </dsp:nvSpPr>
      <dsp:spPr>
        <a:xfrm>
          <a:off x="0" y="4376907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5. Determine sign of result from signs of operands</a:t>
          </a:r>
        </a:p>
      </dsp:txBody>
      <dsp:txXfrm>
        <a:off x="40684" y="4417591"/>
        <a:ext cx="2140624" cy="7520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11B32-484D-4312-8270-C599644C5B68}">
      <dsp:nvSpPr>
        <dsp:cNvPr id="0" name=""/>
        <dsp:cNvSpPr/>
      </dsp:nvSpPr>
      <dsp:spPr>
        <a:xfrm rot="5400000">
          <a:off x="3863726" y="-1556960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14:m xmlns:a14="http://schemas.microsoft.com/office/drawing/2010/main">
            <m:oMath xmlns:m="http://schemas.openxmlformats.org/officeDocument/2006/math">
              <m:r>
                <a:rPr lang="en-GB" altLang="en-US" sz="1800" b="0" i="1" kern="1200" dirty="0" smtClean="0">
                  <a:solidFill>
                    <a:srgbClr val="3333B2"/>
                  </a:solidFill>
                  <a:latin typeface="Cambria Math" panose="02040503050406030204" pitchFamily="18" charset="0"/>
                </a:rPr>
                <m:t>−14.25</m:t>
              </m:r>
              <m:r>
                <a:rPr lang="en-US" altLang="en-US" sz="1800" i="1" kern="1200" dirty="0" smtClean="0">
                  <a:latin typeface="Cambria Math" panose="02040503050406030204" pitchFamily="18" charset="0"/>
                </a:rPr>
                <m:t> ×</m:t>
              </m:r>
              <m:r>
                <a:rPr lang="en-GB" altLang="en-US" sz="1800" b="0" i="1" kern="1200" dirty="0" smtClean="0">
                  <a:solidFill>
                    <a:srgbClr val="00B050"/>
                  </a:solidFill>
                  <a:latin typeface="Cambria Math" panose="02040503050406030204" pitchFamily="18" charset="0"/>
                </a:rPr>
                <m:t>3.125</m:t>
              </m:r>
            </m:oMath>
          </a14:m>
          <a:r>
            <a:rPr lang="en-US" sz="1800" kern="1200" dirty="0">
              <a:solidFill>
                <a:srgbClr val="00B05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 </a:t>
          </a:r>
          <a:r>
            <a:rPr lang="en-US" sz="18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in decimal, or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GB" altLang="en-US" sz="1800" b="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−</m:t>
                </m:r>
                <m:r>
                  <a:rPr lang="en-US" altLang="en-US" sz="180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1.</m:t>
                </m:r>
                <m:r>
                  <a:rPr lang="en-GB" altLang="en-US" sz="1800" b="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11</m:t>
                </m:r>
                <m:r>
                  <a:rPr lang="en-US" altLang="en-US" sz="180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00</m:t>
                </m:r>
                <m:r>
                  <a:rPr lang="en-GB" altLang="en-US" sz="1800" b="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lang="en-US" altLang="en-US" sz="1800" i="1" kern="1200" baseline="-250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lang="en-US" altLang="en-US" sz="180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US" altLang="en-US" sz="1800" i="1" kern="1200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GB" altLang="en-US" sz="1800" b="0" i="1" kern="1200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altLang="en-US" sz="1800" b="0" i="1" kern="1200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3</m:t>
                    </m:r>
                  </m:sup>
                </m:sSup>
                <m:r>
                  <a:rPr lang="en-US" altLang="en-US" sz="1800" i="1" kern="1200" dirty="0" smtClean="0">
                    <a:latin typeface="Cambria Math" panose="02040503050406030204" pitchFamily="18" charset="0"/>
                  </a:rPr>
                  <m:t>×</m:t>
                </m:r>
                <m:r>
                  <a:rPr lang="en-US" altLang="en-US" sz="1800" i="1" kern="1200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1.1</m:t>
                </m:r>
                <m:r>
                  <a:rPr lang="en-GB" altLang="en-US" sz="1800" b="0" i="1" kern="1200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001</m:t>
                </m:r>
                <m:r>
                  <a:rPr lang="en-US" altLang="en-US" sz="1800" i="1" kern="1200" baseline="-25000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lang="en-US" altLang="en-US" sz="1800" i="1" kern="1200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US" altLang="en-US" sz="1800" i="1" kern="12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GB" altLang="en-US" sz="1800" b="0" i="1" kern="12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altLang="en-US" sz="1800" b="0" i="1" kern="12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</m:oMath>
            </m:oMathPara>
          </a14:m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117322"/>
        <a:ext cx="3917660" cy="601643"/>
      </dsp:txXfrm>
    </dsp:sp>
    <dsp:sp modelId="{66560283-F537-47B8-BD28-B26D7626877D}">
      <dsp:nvSpPr>
        <dsp:cNvPr id="0" name=""/>
        <dsp:cNvSpPr/>
      </dsp:nvSpPr>
      <dsp:spPr>
        <a:xfrm>
          <a:off x="0" y="1431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Consider a floating-point example</a:t>
          </a:r>
        </a:p>
      </dsp:txBody>
      <dsp:txXfrm>
        <a:off x="40684" y="42115"/>
        <a:ext cx="2140624" cy="752056"/>
      </dsp:txXfrm>
    </dsp:sp>
    <dsp:sp modelId="{8FB4FF84-9541-4DCF-8338-76116EE0C47A}">
      <dsp:nvSpPr>
        <dsp:cNvPr id="0" name=""/>
        <dsp:cNvSpPr/>
      </dsp:nvSpPr>
      <dsp:spPr>
        <a:xfrm rot="5400000">
          <a:off x="3836546" y="-681865"/>
          <a:ext cx="721098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Unbiased: </a:t>
          </a:r>
          <a:r>
            <a:rPr lang="en-US" altLang="en-US" sz="1600" kern="1200" dirty="0">
              <a:solidFill>
                <a:srgbClr val="3333B2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</a:t>
          </a:r>
          <a:r>
            <a:rPr lang="en-US" altLang="en-US" sz="16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 + </a:t>
          </a:r>
          <a:r>
            <a:rPr lang="en-US" altLang="en-US" sz="1600" kern="1200" dirty="0">
              <a:solidFill>
                <a:srgbClr val="00B05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</a:t>
          </a:r>
          <a:r>
            <a:rPr lang="en-US" altLang="en-US" sz="16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 = 4</a:t>
          </a:r>
          <a:endParaRPr lang="en-US" sz="16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Biased: </a:t>
          </a:r>
          <a:r>
            <a:rPr lang="en-US" altLang="en-US" sz="1600" kern="1200" dirty="0">
              <a:solidFill>
                <a:srgbClr val="3333B2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(3 + 127) </a:t>
          </a:r>
          <a:r>
            <a:rPr lang="en-US" altLang="en-US" sz="16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+ </a:t>
          </a:r>
          <a:r>
            <a:rPr lang="en-US" altLang="en-US" sz="1600" kern="1200" dirty="0">
              <a:solidFill>
                <a:srgbClr val="00B05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(1 + 127)</a:t>
          </a:r>
          <a14:m xmlns:a14="http://schemas.microsoft.com/office/drawing/2010/main">
            <m:oMath xmlns:m="http://schemas.openxmlformats.org/officeDocument/2006/math">
              <m:r>
                <a:rPr lang="en-US" altLang="en-US" sz="1600" i="1" kern="1200" dirty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−127</m:t>
              </m:r>
            </m:oMath>
          </a14:m>
          <a:endParaRPr lang="en-US" sz="1600" kern="1200" dirty="0">
            <a:solidFill>
              <a:schemeClr val="tx1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en-US" sz="1600" i="1" kern="1200" dirty="0" smtClean="0">
                    <a:latin typeface="Cambria Math" panose="02040503050406030204" pitchFamily="18" charset="0"/>
                  </a:rPr>
                  <m:t>= 4 + 254 – 127 = 4 + 127</m:t>
                </m:r>
              </m:oMath>
            </m:oMathPara>
          </a14:m>
          <a:endParaRPr lang="en-US" sz="16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967890"/>
        <a:ext cx="3915007" cy="650696"/>
      </dsp:txXfrm>
    </dsp:sp>
    <dsp:sp modelId="{536A44EA-C091-4D1C-B8E5-35CAA673AD8C}">
      <dsp:nvSpPr>
        <dsp:cNvPr id="0" name=""/>
        <dsp:cNvSpPr/>
      </dsp:nvSpPr>
      <dsp:spPr>
        <a:xfrm>
          <a:off x="0" y="876526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Add exponents</a:t>
          </a:r>
        </a:p>
      </dsp:txBody>
      <dsp:txXfrm>
        <a:off x="40684" y="917210"/>
        <a:ext cx="2140624" cy="752056"/>
      </dsp:txXfrm>
    </dsp:sp>
    <dsp:sp modelId="{D5A6B896-62AC-457C-881A-C00E3C3CC961}">
      <dsp:nvSpPr>
        <dsp:cNvPr id="0" name=""/>
        <dsp:cNvSpPr/>
      </dsp:nvSpPr>
      <dsp:spPr>
        <a:xfrm rot="5400000">
          <a:off x="3863726" y="193229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GB" altLang="en-US" sz="1400" b="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−</m:t>
                </m:r>
                <m:r>
                  <a:rPr lang="en-US" altLang="en-US" sz="140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1.</m:t>
                </m:r>
                <m:r>
                  <a:rPr lang="en-GB" altLang="en-US" sz="1400" b="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11</m:t>
                </m:r>
                <m:r>
                  <a:rPr lang="en-US" altLang="en-US" sz="140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00</m:t>
                </m:r>
                <m:r>
                  <a:rPr lang="en-GB" altLang="en-US" sz="1400" b="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lang="en-US" altLang="en-US" sz="1400" i="1" kern="1200" baseline="-25000" dirty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lang="en-US" altLang="en-US" sz="1400" i="1" kern="1200" dirty="0">
                    <a:latin typeface="Cambria Math" panose="02040503050406030204" pitchFamily="18" charset="0"/>
                  </a:rPr>
                  <m:t>×</m:t>
                </m:r>
                <m:r>
                  <a:rPr lang="en-US" altLang="en-US" sz="1400" i="1" kern="1200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1.1</m:t>
                </m:r>
                <m:r>
                  <a:rPr lang="en-GB" altLang="en-US" sz="1400" b="0" i="1" kern="1200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00</m:t>
                </m:r>
                <m:r>
                  <a:rPr lang="en-US" altLang="en-US" sz="1400" i="1" kern="1200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lang="en-US" altLang="en-US" sz="1400" i="1" kern="1200" baseline="-2500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2</m:t>
                </m:r>
              </m:oMath>
            </m:oMathPara>
          </a14:m>
          <a:endParaRPr lang="en-US" sz="14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en-US" sz="1400" i="1" kern="1200" dirty="0" smtClean="0">
                    <a:latin typeface="Cambria Math" panose="02040503050406030204" pitchFamily="18" charset="0"/>
                  </a:rPr>
                  <m:t>= </m:t>
                </m:r>
                <m:sSub>
                  <m:sSubPr>
                    <m:ctrlPr>
                      <a:rPr lang="en-US" altLang="en-US" sz="1400" i="1" kern="1200" dirty="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altLang="en-US" sz="1400" b="0" i="1" kern="1200" dirty="0" smtClean="0">
                        <a:latin typeface="Cambria Math" panose="02040503050406030204" pitchFamily="18" charset="0"/>
                      </a:rPr>
                      <m:t>10.110010001</m:t>
                    </m:r>
                  </m:e>
                  <m:sub>
                    <m:r>
                      <a:rPr lang="en-GB" altLang="en-US" sz="1400" b="0" i="1" kern="1200" dirty="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m:oMathPara>
          </a14:m>
          <a:endParaRPr lang="en-US" sz="14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en-US" sz="1400" i="1" kern="1200" dirty="0" smtClean="0">
                    <a:latin typeface="Cambria Math" panose="02040503050406030204" pitchFamily="18" charset="0"/>
                    <a:sym typeface="Symbol" panose="05050102010706020507" pitchFamily="18" charset="2"/>
                  </a:rPr>
                  <m:t>  </m:t>
                </m:r>
                <m:r>
                  <a:rPr lang="en-GB" altLang="en-US" sz="1400" b="0" i="1" kern="1200" dirty="0" smtClean="0">
                    <a:latin typeface="Cambria Math" panose="02040503050406030204" pitchFamily="18" charset="0"/>
                  </a:rPr>
                  <m:t>10.110010001</m:t>
                </m:r>
                <m:r>
                  <a:rPr lang="en-US" altLang="en-US" sz="1400" i="1" kern="1200" baseline="-25000" dirty="0">
                    <a:latin typeface="Cambria Math" panose="02040503050406030204" pitchFamily="18" charset="0"/>
                  </a:rPr>
                  <m:t>2</m:t>
                </m:r>
                <m:r>
                  <a:rPr lang="en-US" altLang="en-US" sz="1400" i="1" kern="1200" dirty="0">
                    <a:latin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US" altLang="en-US" sz="1400" i="1" kern="1200" dirty="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GB" altLang="en-US" sz="1400" b="0" i="1" kern="1200" dirty="0" smtClean="0"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altLang="en-US" sz="1400" b="0" i="1" kern="1200" dirty="0" smtClean="0">
                        <a:latin typeface="Cambria Math" panose="02040503050406030204" pitchFamily="18" charset="0"/>
                      </a:rPr>
                      <m:t>4</m:t>
                    </m:r>
                  </m:sup>
                </m:sSup>
              </m:oMath>
            </m:oMathPara>
          </a14:m>
          <a:endParaRPr lang="en-US" sz="16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1867511"/>
        <a:ext cx="3917660" cy="601643"/>
      </dsp:txXfrm>
    </dsp:sp>
    <dsp:sp modelId="{7985BD6F-3876-4ED9-94C8-9DA24E3BFB33}">
      <dsp:nvSpPr>
        <dsp:cNvPr id="0" name=""/>
        <dsp:cNvSpPr/>
      </dsp:nvSpPr>
      <dsp:spPr>
        <a:xfrm>
          <a:off x="0" y="1751621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Multiply significands</a:t>
          </a:r>
        </a:p>
      </dsp:txBody>
      <dsp:txXfrm>
        <a:off x="40684" y="1792305"/>
        <a:ext cx="2140624" cy="752056"/>
      </dsp:txXfrm>
    </dsp:sp>
    <dsp:sp modelId="{66820ECD-5B8E-4987-A8F7-E6E0975A5017}">
      <dsp:nvSpPr>
        <dsp:cNvPr id="0" name=""/>
        <dsp:cNvSpPr/>
      </dsp:nvSpPr>
      <dsp:spPr>
        <a:xfrm rot="5400000">
          <a:off x="3863726" y="1068325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altLang="en-US" sz="1700" i="1" kern="1200" dirty="0" smtClean="0">
                  <a:latin typeface="Cambria Math" panose="02040503050406030204" pitchFamily="18" charset="0"/>
                </a:rPr>
                <m:t>1.</m:t>
              </m:r>
              <m:r>
                <a:rPr lang="en-GB" altLang="en-US" sz="1700" b="0" i="1" kern="1200" dirty="0" smtClean="0">
                  <a:latin typeface="Cambria Math" panose="02040503050406030204" pitchFamily="18" charset="0"/>
                </a:rPr>
                <m:t>0110010001</m:t>
              </m:r>
              <m:r>
                <a:rPr lang="en-US" altLang="en-US" sz="1700" i="1" kern="1200" baseline="-25000" dirty="0">
                  <a:latin typeface="Cambria Math" panose="02040503050406030204" pitchFamily="18" charset="0"/>
                </a:rPr>
                <m:t>2</m:t>
              </m:r>
              <m:r>
                <a:rPr lang="en-US" altLang="en-US" sz="1700" i="1" kern="1200" dirty="0">
                  <a:latin typeface="Cambria Math" panose="02040503050406030204" pitchFamily="18" charset="0"/>
                </a:rPr>
                <m:t>×</m:t>
              </m:r>
              <m:sSup>
                <m:sSupPr>
                  <m:ctrlPr>
                    <a:rPr lang="en-US" altLang="en-US" sz="1700" i="1" kern="1200" dirty="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s-MX" altLang="en-US" sz="1700" b="0" i="1" kern="1200" dirty="0" smtClean="0">
                      <a:latin typeface="Cambria Math" panose="02040503050406030204" pitchFamily="18" charset="0"/>
                    </a:rPr>
                    <m:t>2</m:t>
                  </m:r>
                </m:e>
                <m:sup>
                  <m:r>
                    <a:rPr lang="en-GB" altLang="en-US" sz="1700" b="0" i="1" kern="1200" dirty="0" smtClean="0">
                      <a:latin typeface="Cambria Math" panose="02040503050406030204" pitchFamily="18" charset="0"/>
                    </a:rPr>
                    <m:t>5</m:t>
                  </m:r>
                </m:sup>
              </m:sSup>
            </m:oMath>
          </a14:m>
          <a:r>
            <a:rPr lang="en-US" altLang="en-US" sz="17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 with no over/underflow</a:t>
          </a:r>
          <a:endParaRPr lang="en-US" sz="17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2742607"/>
        <a:ext cx="3917660" cy="601643"/>
      </dsp:txXfrm>
    </dsp:sp>
    <dsp:sp modelId="{BABF937C-7B3C-4613-8850-A4FAD3CBC09D}">
      <dsp:nvSpPr>
        <dsp:cNvPr id="0" name=""/>
        <dsp:cNvSpPr/>
      </dsp:nvSpPr>
      <dsp:spPr>
        <a:xfrm>
          <a:off x="0" y="2626717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sp:txBody>
      <dsp:txXfrm>
        <a:off x="40684" y="2667401"/>
        <a:ext cx="2140624" cy="752056"/>
      </dsp:txXfrm>
    </dsp:sp>
    <dsp:sp modelId="{3E708D84-0835-46BE-A8F1-36235E6BFECB}">
      <dsp:nvSpPr>
        <dsp:cNvPr id="0" name=""/>
        <dsp:cNvSpPr/>
      </dsp:nvSpPr>
      <dsp:spPr>
        <a:xfrm rot="5400000">
          <a:off x="3863726" y="1943420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altLang="en-US" sz="1700" i="1" kern="1200" dirty="0" smtClean="0">
                  <a:latin typeface="Cambria Math" panose="02040503050406030204" pitchFamily="18" charset="0"/>
                </a:rPr>
                <m:t>1.</m:t>
              </m:r>
              <m:r>
                <a:rPr lang="en-GB" altLang="en-US" sz="1700" b="0" i="1" kern="1200" dirty="0" smtClean="0">
                  <a:latin typeface="Cambria Math" panose="02040503050406030204" pitchFamily="18" charset="0"/>
                </a:rPr>
                <m:t>0110010001</m:t>
              </m:r>
              <m:r>
                <a:rPr lang="en-US" altLang="en-US" sz="1700" i="1" kern="1200" baseline="-25000" dirty="0">
                  <a:latin typeface="Cambria Math" panose="02040503050406030204" pitchFamily="18" charset="0"/>
                </a:rPr>
                <m:t>2</m:t>
              </m:r>
              <m:r>
                <a:rPr lang="en-US" altLang="en-US" sz="1700" i="1" kern="1200" dirty="0">
                  <a:latin typeface="Cambria Math" panose="02040503050406030204" pitchFamily="18" charset="0"/>
                </a:rPr>
                <m:t>×</m:t>
              </m:r>
              <m:sSup>
                <m:sSupPr>
                  <m:ctrlPr>
                    <a:rPr lang="en-US" altLang="en-US" sz="1700" i="1" kern="1200" dirty="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s-MX" altLang="en-US" sz="1700" b="0" i="1" kern="1200" dirty="0" smtClean="0">
                      <a:latin typeface="Cambria Math" panose="02040503050406030204" pitchFamily="18" charset="0"/>
                    </a:rPr>
                    <m:t>2</m:t>
                  </m:r>
                </m:e>
                <m:sup>
                  <m:r>
                    <a:rPr lang="en-GB" altLang="en-US" sz="1700" b="0" i="1" kern="1200" dirty="0" smtClean="0">
                      <a:latin typeface="Cambria Math" panose="02040503050406030204" pitchFamily="18" charset="0"/>
                    </a:rPr>
                    <m:t>5</m:t>
                  </m:r>
                </m:sup>
              </m:sSup>
            </m:oMath>
          </a14:m>
          <a:r>
            <a:rPr lang="en-US" altLang="en-US" sz="17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(no change)</a:t>
          </a:r>
          <a:endParaRPr lang="en-US" sz="17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3617702"/>
        <a:ext cx="3917660" cy="601643"/>
      </dsp:txXfrm>
    </dsp:sp>
    <dsp:sp modelId="{BEF14FE8-7DDB-4102-ADF3-64A99C8685BD}">
      <dsp:nvSpPr>
        <dsp:cNvPr id="0" name=""/>
        <dsp:cNvSpPr/>
      </dsp:nvSpPr>
      <dsp:spPr>
        <a:xfrm>
          <a:off x="0" y="3501812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sp:txBody>
      <dsp:txXfrm>
        <a:off x="40684" y="3542496"/>
        <a:ext cx="2140624" cy="752056"/>
      </dsp:txXfrm>
    </dsp:sp>
    <dsp:sp modelId="{DE8028A6-0233-45E1-A8E5-6D4B34BA4C7F}">
      <dsp:nvSpPr>
        <dsp:cNvPr id="0" name=""/>
        <dsp:cNvSpPr/>
      </dsp:nvSpPr>
      <dsp:spPr>
        <a:xfrm rot="5400000">
          <a:off x="3863726" y="2818515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en-US" sz="1700" i="1" kern="1200" dirty="0" smtClean="0">
                    <a:latin typeface="Cambria Math" panose="02040503050406030204" pitchFamily="18" charset="0"/>
                  </a:rPr>
                  <m:t>–1.</m:t>
                </m:r>
                <m:r>
                  <a:rPr lang="en-GB" altLang="en-US" sz="1700" b="0" i="1" kern="1200" dirty="0" smtClean="0">
                    <a:latin typeface="Cambria Math" panose="02040503050406030204" pitchFamily="18" charset="0"/>
                  </a:rPr>
                  <m:t>0110010001</m:t>
                </m:r>
                <m:r>
                  <a:rPr lang="en-US" altLang="en-US" sz="1700" i="1" kern="1200" baseline="-25000" dirty="0">
                    <a:latin typeface="Cambria Math" panose="02040503050406030204" pitchFamily="18" charset="0"/>
                  </a:rPr>
                  <m:t>2</m:t>
                </m:r>
                <m:r>
                  <a:rPr lang="en-US" altLang="en-US" sz="1700" i="1" kern="1200" dirty="0">
                    <a:latin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US" altLang="en-US" sz="1700" i="1" kern="1200" dirty="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s-MX" altLang="en-US" sz="1700" b="0" i="1" kern="1200" dirty="0" smtClean="0"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altLang="en-US" sz="1700" b="0" i="1" kern="1200" dirty="0" smtClean="0">
                        <a:latin typeface="Cambria Math" panose="02040503050406030204" pitchFamily="18" charset="0"/>
                      </a:rPr>
                      <m:t>5</m:t>
                    </m:r>
                  </m:sup>
                </m:sSup>
                <m:r>
                  <a:rPr lang="en-US" altLang="en-US" sz="1700" i="1" kern="1200" dirty="0" smtClean="0">
                    <a:latin typeface="Cambria Math" panose="02040503050406030204" pitchFamily="18" charset="0"/>
                  </a:rPr>
                  <m:t>= –</m:t>
                </m:r>
                <m:r>
                  <a:rPr lang="en-GB" altLang="en-US" sz="1700" b="0" i="1" kern="1200" dirty="0" smtClean="0">
                    <a:latin typeface="Cambria Math" panose="02040503050406030204" pitchFamily="18" charset="0"/>
                  </a:rPr>
                  <m:t>44.53125</m:t>
                </m:r>
              </m:oMath>
            </m:oMathPara>
          </a14:m>
          <a:endParaRPr lang="en-US" sz="17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4492797"/>
        <a:ext cx="3917660" cy="601643"/>
      </dsp:txXfrm>
    </dsp:sp>
    <dsp:sp modelId="{0A566347-B97D-4C15-811A-8FB861CC7309}">
      <dsp:nvSpPr>
        <dsp:cNvPr id="0" name=""/>
        <dsp:cNvSpPr/>
      </dsp:nvSpPr>
      <dsp:spPr>
        <a:xfrm>
          <a:off x="0" y="4376907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5. Determine sign of result from signs of operands</a:t>
          </a:r>
        </a:p>
      </dsp:txBody>
      <dsp:txXfrm>
        <a:off x="40684" y="4417591"/>
        <a:ext cx="2140624" cy="752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AF00C-6D75-48A8-A194-B96D46F0E30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204BC-D94E-4A4A-A5D3-5EDFD925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51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46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EFBDBA6-D314-4BC6-8051-168EF00AAB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63AD21C-844F-4507-9956-DCEE0E7F3D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400C30-2EFF-466F-9083-FE355ECF9E34}" type="datetime3">
              <a:rPr lang="en-AU" altLang="en-US" smtClean="0">
                <a:latin typeface="Times New Roman" panose="02020603050405020304" pitchFamily="18" charset="0"/>
              </a:rPr>
              <a:pPr/>
              <a:t>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B3313E90-FFBE-4BFB-8D5C-00972F365F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6869" name="Rectangle 7">
            <a:extLst>
              <a:ext uri="{FF2B5EF4-FFF2-40B4-BE49-F238E27FC236}">
                <a16:creationId xmlns:a16="http://schemas.microsoft.com/office/drawing/2014/main" id="{82E2A284-C07D-4B3F-9B19-B6DF6E8C36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20580-A760-40B5-9DE1-2692C5AC6CD9}" type="slidenum">
              <a:rPr lang="en-AU" altLang="en-US">
                <a:latin typeface="Times New Roman" panose="02020603050405020304" pitchFamily="18" charset="0"/>
              </a:rPr>
              <a:pPr/>
              <a:t>13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70" name="Rectangle 2">
            <a:extLst>
              <a:ext uri="{FF2B5EF4-FFF2-40B4-BE49-F238E27FC236}">
                <a16:creationId xmlns:a16="http://schemas.microsoft.com/office/drawing/2014/main" id="{F1340791-21F8-494B-B1AD-3D74CE8E12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1" name="Rectangle 3">
            <a:extLst>
              <a:ext uri="{FF2B5EF4-FFF2-40B4-BE49-F238E27FC236}">
                <a16:creationId xmlns:a16="http://schemas.microsoft.com/office/drawing/2014/main" id="{501AA35D-68A4-47D1-9133-009439AB2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259F816-6B99-4794-A036-5E437AFBCD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3E3AA6F-C611-467D-B950-3D7FD51D30F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4DA421-0343-4894-AC38-AFF013D55C80}" type="datetime3">
              <a:rPr lang="en-AU" altLang="en-US" smtClean="0">
                <a:latin typeface="Times New Roman" panose="02020603050405020304" pitchFamily="18" charset="0"/>
              </a:rPr>
              <a:pPr/>
              <a:t>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9156" name="Rectangle 6">
            <a:extLst>
              <a:ext uri="{FF2B5EF4-FFF2-40B4-BE49-F238E27FC236}">
                <a16:creationId xmlns:a16="http://schemas.microsoft.com/office/drawing/2014/main" id="{BD1CC3E4-106F-4F99-9D02-26A231D5295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9157" name="Rectangle 7">
            <a:extLst>
              <a:ext uri="{FF2B5EF4-FFF2-40B4-BE49-F238E27FC236}">
                <a16:creationId xmlns:a16="http://schemas.microsoft.com/office/drawing/2014/main" id="{9BB19C0C-3422-408A-BFF1-6B114117D6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0005CF-27DC-45FE-8FCA-BBCC09D8F1AB}" type="slidenum">
              <a:rPr lang="en-AU" altLang="en-US">
                <a:latin typeface="Times New Roman" panose="02020603050405020304" pitchFamily="18" charset="0"/>
              </a:rPr>
              <a:pPr/>
              <a:t>25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9158" name="Rectangle 2">
            <a:extLst>
              <a:ext uri="{FF2B5EF4-FFF2-40B4-BE49-F238E27FC236}">
                <a16:creationId xmlns:a16="http://schemas.microsoft.com/office/drawing/2014/main" id="{B383D500-804A-4C92-85BF-1212655DFD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>
            <a:extLst>
              <a:ext uri="{FF2B5EF4-FFF2-40B4-BE49-F238E27FC236}">
                <a16:creationId xmlns:a16="http://schemas.microsoft.com/office/drawing/2014/main" id="{35299D7C-FFA0-4FBC-9029-183CD58E6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93BF1B8-2C65-4532-ACD0-895E3A5226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21462FFC-F95B-4C8A-B569-C68EA118B69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8F6041-DE42-4686-87C1-EE5597C9C31F}" type="datetime3">
              <a:rPr lang="en-AU" altLang="en-US" smtClean="0">
                <a:latin typeface="Times New Roman" panose="02020603050405020304" pitchFamily="18" charset="0"/>
              </a:rPr>
              <a:pPr/>
              <a:t>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1204" name="Rectangle 6">
            <a:extLst>
              <a:ext uri="{FF2B5EF4-FFF2-40B4-BE49-F238E27FC236}">
                <a16:creationId xmlns:a16="http://schemas.microsoft.com/office/drawing/2014/main" id="{215BB75D-2715-4D77-B50D-089E5CDF11E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1205" name="Rectangle 7">
            <a:extLst>
              <a:ext uri="{FF2B5EF4-FFF2-40B4-BE49-F238E27FC236}">
                <a16:creationId xmlns:a16="http://schemas.microsoft.com/office/drawing/2014/main" id="{0D5D01E7-941F-44F4-93EB-749BD983B5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21EE23-5C0C-41B5-A7C2-6DE6E9201FC0}" type="slidenum">
              <a:rPr lang="en-AU" altLang="en-US">
                <a:latin typeface="Times New Roman" panose="02020603050405020304" pitchFamily="18" charset="0"/>
              </a:rPr>
              <a:pPr/>
              <a:t>26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1206" name="Rectangle 2">
            <a:extLst>
              <a:ext uri="{FF2B5EF4-FFF2-40B4-BE49-F238E27FC236}">
                <a16:creationId xmlns:a16="http://schemas.microsoft.com/office/drawing/2014/main" id="{82FE7BC7-A871-4101-BA98-A5F7E40B07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7" name="Rectangle 3">
            <a:extLst>
              <a:ext uri="{FF2B5EF4-FFF2-40B4-BE49-F238E27FC236}">
                <a16:creationId xmlns:a16="http://schemas.microsoft.com/office/drawing/2014/main" id="{E853D594-C0E3-41FD-B0A8-3869DFA479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9310569-E18C-4732-B4DB-338078820B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BF91275-6531-4E32-9355-7688C81080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A000D2-E5DE-4C85-9971-23660B405BA0}" type="datetime3">
              <a:rPr lang="en-AU" altLang="en-US" smtClean="0">
                <a:latin typeface="Times New Roman" panose="02020603050405020304" pitchFamily="18" charset="0"/>
              </a:rPr>
              <a:pPr/>
              <a:t>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2" name="Rectangle 6">
            <a:extLst>
              <a:ext uri="{FF2B5EF4-FFF2-40B4-BE49-F238E27FC236}">
                <a16:creationId xmlns:a16="http://schemas.microsoft.com/office/drawing/2014/main" id="{8BE6B35C-5565-428A-8E34-898723982B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3013" name="Rectangle 7">
            <a:extLst>
              <a:ext uri="{FF2B5EF4-FFF2-40B4-BE49-F238E27FC236}">
                <a16:creationId xmlns:a16="http://schemas.microsoft.com/office/drawing/2014/main" id="{5B7D170E-E84E-4104-95F4-C67A81BEA2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D0A251-338E-4B5B-91CD-FD65E572305D}" type="slidenum">
              <a:rPr lang="en-AU" altLang="en-US">
                <a:latin typeface="Times New Roman" panose="02020603050405020304" pitchFamily="18" charset="0"/>
              </a:rPr>
              <a:pPr/>
              <a:t>31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4" name="Rectangle 2">
            <a:extLst>
              <a:ext uri="{FF2B5EF4-FFF2-40B4-BE49-F238E27FC236}">
                <a16:creationId xmlns:a16="http://schemas.microsoft.com/office/drawing/2014/main" id="{F582E4DD-AC07-475A-99B4-4D9622D1A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>
            <a:extLst>
              <a:ext uri="{FF2B5EF4-FFF2-40B4-BE49-F238E27FC236}">
                <a16:creationId xmlns:a16="http://schemas.microsoft.com/office/drawing/2014/main" id="{9379E8F1-CC78-45FA-ACC3-E0D61B66C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9310569-E18C-4732-B4DB-338078820B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BF91275-6531-4E32-9355-7688C81080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A000D2-E5DE-4C85-9971-23660B405BA0}" type="datetime3">
              <a:rPr lang="en-AU" altLang="en-US" smtClean="0">
                <a:latin typeface="Times New Roman" panose="02020603050405020304" pitchFamily="18" charset="0"/>
              </a:rPr>
              <a:pPr/>
              <a:t>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2" name="Rectangle 6">
            <a:extLst>
              <a:ext uri="{FF2B5EF4-FFF2-40B4-BE49-F238E27FC236}">
                <a16:creationId xmlns:a16="http://schemas.microsoft.com/office/drawing/2014/main" id="{8BE6B35C-5565-428A-8E34-898723982B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3013" name="Rectangle 7">
            <a:extLst>
              <a:ext uri="{FF2B5EF4-FFF2-40B4-BE49-F238E27FC236}">
                <a16:creationId xmlns:a16="http://schemas.microsoft.com/office/drawing/2014/main" id="{5B7D170E-E84E-4104-95F4-C67A81BEA2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D0A251-338E-4B5B-91CD-FD65E572305D}" type="slidenum">
              <a:rPr lang="en-AU" altLang="en-US">
                <a:latin typeface="Times New Roman" panose="02020603050405020304" pitchFamily="18" charset="0"/>
              </a:rPr>
              <a:pPr/>
              <a:t>32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4" name="Rectangle 2">
            <a:extLst>
              <a:ext uri="{FF2B5EF4-FFF2-40B4-BE49-F238E27FC236}">
                <a16:creationId xmlns:a16="http://schemas.microsoft.com/office/drawing/2014/main" id="{F582E4DD-AC07-475A-99B4-4D9622D1A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>
            <a:extLst>
              <a:ext uri="{FF2B5EF4-FFF2-40B4-BE49-F238E27FC236}">
                <a16:creationId xmlns:a16="http://schemas.microsoft.com/office/drawing/2014/main" id="{9379E8F1-CC78-45FA-ACC3-E0D61B66C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29BC2576-383C-40FC-9002-E6122195EE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2ACFE16-C0C0-42AF-AD7B-80C73C3E362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EA2356-0D02-45FE-BA8A-898D3C65427E}" type="datetime3">
              <a:rPr lang="en-AU" altLang="en-US" smtClean="0">
                <a:latin typeface="Times New Roman" panose="02020603050405020304" pitchFamily="18" charset="0"/>
              </a:rPr>
              <a:pPr/>
              <a:t>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7108" name="Rectangle 6">
            <a:extLst>
              <a:ext uri="{FF2B5EF4-FFF2-40B4-BE49-F238E27FC236}">
                <a16:creationId xmlns:a16="http://schemas.microsoft.com/office/drawing/2014/main" id="{DB077CA5-10A1-4048-8299-C88E7873A9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7109" name="Rectangle 7">
            <a:extLst>
              <a:ext uri="{FF2B5EF4-FFF2-40B4-BE49-F238E27FC236}">
                <a16:creationId xmlns:a16="http://schemas.microsoft.com/office/drawing/2014/main" id="{01221DA3-4602-44D9-9440-25F23BAF3C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C69278-5A96-41C3-B175-CB94E5696DA8}" type="slidenum">
              <a:rPr lang="en-AU" altLang="en-US">
                <a:latin typeface="Times New Roman" panose="02020603050405020304" pitchFamily="18" charset="0"/>
              </a:rPr>
              <a:pPr/>
              <a:t>33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7110" name="Rectangle 2">
            <a:extLst>
              <a:ext uri="{FF2B5EF4-FFF2-40B4-BE49-F238E27FC236}">
                <a16:creationId xmlns:a16="http://schemas.microsoft.com/office/drawing/2014/main" id="{BD16EEAB-9785-40FE-8579-42BF094FA5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1" name="Rectangle 3">
            <a:extLst>
              <a:ext uri="{FF2B5EF4-FFF2-40B4-BE49-F238E27FC236}">
                <a16:creationId xmlns:a16="http://schemas.microsoft.com/office/drawing/2014/main" id="{0AB2D109-3D14-4F41-AF9F-7355C5BCAF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29BC2576-383C-40FC-9002-E6122195EE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2ACFE16-C0C0-42AF-AD7B-80C73C3E362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EA2356-0D02-45FE-BA8A-898D3C65427E}" type="datetime3">
              <a:rPr lang="en-AU" altLang="en-US" smtClean="0">
                <a:latin typeface="Times New Roman" panose="02020603050405020304" pitchFamily="18" charset="0"/>
              </a:rPr>
              <a:pPr/>
              <a:t>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7108" name="Rectangle 6">
            <a:extLst>
              <a:ext uri="{FF2B5EF4-FFF2-40B4-BE49-F238E27FC236}">
                <a16:creationId xmlns:a16="http://schemas.microsoft.com/office/drawing/2014/main" id="{DB077CA5-10A1-4048-8299-C88E7873A9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7109" name="Rectangle 7">
            <a:extLst>
              <a:ext uri="{FF2B5EF4-FFF2-40B4-BE49-F238E27FC236}">
                <a16:creationId xmlns:a16="http://schemas.microsoft.com/office/drawing/2014/main" id="{01221DA3-4602-44D9-9440-25F23BAF3C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C69278-5A96-41C3-B175-CB94E5696DA8}" type="slidenum">
              <a:rPr lang="en-AU" altLang="en-US">
                <a:latin typeface="Times New Roman" panose="02020603050405020304" pitchFamily="18" charset="0"/>
              </a:rPr>
              <a:pPr/>
              <a:t>34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7110" name="Rectangle 2">
            <a:extLst>
              <a:ext uri="{FF2B5EF4-FFF2-40B4-BE49-F238E27FC236}">
                <a16:creationId xmlns:a16="http://schemas.microsoft.com/office/drawing/2014/main" id="{BD16EEAB-9785-40FE-8579-42BF094FA5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1" name="Rectangle 3">
            <a:extLst>
              <a:ext uri="{FF2B5EF4-FFF2-40B4-BE49-F238E27FC236}">
                <a16:creationId xmlns:a16="http://schemas.microsoft.com/office/drawing/2014/main" id="{0AB2D109-3D14-4F41-AF9F-7355C5BCAF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24FFC241-571F-432F-9971-EFAF80077C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DCCD7816-EE92-429C-89D1-A465F1EA492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56BF28-B8CB-430C-B0B4-CEAFB2E98749}" type="datetime3">
              <a:rPr lang="en-AU" altLang="en-US" smtClean="0">
                <a:latin typeface="Times New Roman" panose="02020603050405020304" pitchFamily="18" charset="0"/>
              </a:rPr>
              <a:pPr/>
              <a:t>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3252" name="Rectangle 6">
            <a:extLst>
              <a:ext uri="{FF2B5EF4-FFF2-40B4-BE49-F238E27FC236}">
                <a16:creationId xmlns:a16="http://schemas.microsoft.com/office/drawing/2014/main" id="{FD4AAD55-BFE2-408B-937E-1113D754706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3253" name="Rectangle 7">
            <a:extLst>
              <a:ext uri="{FF2B5EF4-FFF2-40B4-BE49-F238E27FC236}">
                <a16:creationId xmlns:a16="http://schemas.microsoft.com/office/drawing/2014/main" id="{54EC876D-6276-48DF-AA1B-7E93B8CD8E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AF27FC-D141-49F2-A029-7939826AC27D}" type="slidenum">
              <a:rPr lang="en-AU" altLang="en-US">
                <a:latin typeface="Times New Roman" panose="02020603050405020304" pitchFamily="18" charset="0"/>
              </a:rPr>
              <a:pPr/>
              <a:t>35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3254" name="Rectangle 2">
            <a:extLst>
              <a:ext uri="{FF2B5EF4-FFF2-40B4-BE49-F238E27FC236}">
                <a16:creationId xmlns:a16="http://schemas.microsoft.com/office/drawing/2014/main" id="{DB3A7ED1-EE95-4F6C-81C6-011DF824F8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>
            <a:extLst>
              <a:ext uri="{FF2B5EF4-FFF2-40B4-BE49-F238E27FC236}">
                <a16:creationId xmlns:a16="http://schemas.microsoft.com/office/drawing/2014/main" id="{DC1453D5-CE55-4C53-A502-DB9B3493F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9310569-E18C-4732-B4DB-338078820B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BF91275-6531-4E32-9355-7688C81080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A000D2-E5DE-4C85-9971-23660B405BA0}" type="datetime3">
              <a:rPr lang="en-AU" altLang="en-US" smtClean="0">
                <a:latin typeface="Times New Roman" panose="02020603050405020304" pitchFamily="18" charset="0"/>
              </a:rPr>
              <a:pPr/>
              <a:t>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2" name="Rectangle 6">
            <a:extLst>
              <a:ext uri="{FF2B5EF4-FFF2-40B4-BE49-F238E27FC236}">
                <a16:creationId xmlns:a16="http://schemas.microsoft.com/office/drawing/2014/main" id="{8BE6B35C-5565-428A-8E34-898723982B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3013" name="Rectangle 7">
            <a:extLst>
              <a:ext uri="{FF2B5EF4-FFF2-40B4-BE49-F238E27FC236}">
                <a16:creationId xmlns:a16="http://schemas.microsoft.com/office/drawing/2014/main" id="{5B7D170E-E84E-4104-95F4-C67A81BEA2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D0A251-338E-4B5B-91CD-FD65E572305D}" type="slidenum">
              <a:rPr lang="en-AU" altLang="en-US">
                <a:latin typeface="Times New Roman" panose="02020603050405020304" pitchFamily="18" charset="0"/>
              </a:rPr>
              <a:pPr/>
              <a:t>36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4" name="Rectangle 2">
            <a:extLst>
              <a:ext uri="{FF2B5EF4-FFF2-40B4-BE49-F238E27FC236}">
                <a16:creationId xmlns:a16="http://schemas.microsoft.com/office/drawing/2014/main" id="{F582E4DD-AC07-475A-99B4-4D9622D1A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>
            <a:extLst>
              <a:ext uri="{FF2B5EF4-FFF2-40B4-BE49-F238E27FC236}">
                <a16:creationId xmlns:a16="http://schemas.microsoft.com/office/drawing/2014/main" id="{9379E8F1-CC78-45FA-ACC3-E0D61B66C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16F93AED-1D6E-4B7A-9847-DE5AD81736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C3331850-4159-439C-8E32-A098515EAC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A5005F-19A0-46E3-8A5F-70F1821A371A}" type="datetime3">
              <a:rPr lang="en-AU" altLang="en-US" smtClean="0">
                <a:latin typeface="Times New Roman" panose="02020603050405020304" pitchFamily="18" charset="0"/>
              </a:rPr>
              <a:pPr/>
              <a:t>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5300" name="Rectangle 6">
            <a:extLst>
              <a:ext uri="{FF2B5EF4-FFF2-40B4-BE49-F238E27FC236}">
                <a16:creationId xmlns:a16="http://schemas.microsoft.com/office/drawing/2014/main" id="{E4B7E252-053A-4B64-B32B-F5EB254A652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5301" name="Rectangle 7">
            <a:extLst>
              <a:ext uri="{FF2B5EF4-FFF2-40B4-BE49-F238E27FC236}">
                <a16:creationId xmlns:a16="http://schemas.microsoft.com/office/drawing/2014/main" id="{9F21CA4C-B783-4C27-A8E6-634CB21462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A82AEB-36D6-46A7-9E59-36E2828677C0}" type="slidenum">
              <a:rPr lang="en-AU" altLang="en-US">
                <a:latin typeface="Times New Roman" panose="02020603050405020304" pitchFamily="18" charset="0"/>
              </a:rPr>
              <a:pPr/>
              <a:t>37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5302" name="Rectangle 2">
            <a:extLst>
              <a:ext uri="{FF2B5EF4-FFF2-40B4-BE49-F238E27FC236}">
                <a16:creationId xmlns:a16="http://schemas.microsoft.com/office/drawing/2014/main" id="{ED743948-959C-47EF-9FDB-7ACB1C33E5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3" name="Rectangle 3">
            <a:extLst>
              <a:ext uri="{FF2B5EF4-FFF2-40B4-BE49-F238E27FC236}">
                <a16:creationId xmlns:a16="http://schemas.microsoft.com/office/drawing/2014/main" id="{0829D5CE-20A7-402F-8E0D-AB43BE1EBA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16F93AED-1D6E-4B7A-9847-DE5AD81736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C3331850-4159-439C-8E32-A098515EAC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A5005F-19A0-46E3-8A5F-70F1821A371A}" type="datetime3">
              <a:rPr lang="en-AU" altLang="en-US" smtClean="0">
                <a:latin typeface="Times New Roman" panose="02020603050405020304" pitchFamily="18" charset="0"/>
              </a:rPr>
              <a:pPr/>
              <a:t>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5300" name="Rectangle 6">
            <a:extLst>
              <a:ext uri="{FF2B5EF4-FFF2-40B4-BE49-F238E27FC236}">
                <a16:creationId xmlns:a16="http://schemas.microsoft.com/office/drawing/2014/main" id="{E4B7E252-053A-4B64-B32B-F5EB254A652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5301" name="Rectangle 7">
            <a:extLst>
              <a:ext uri="{FF2B5EF4-FFF2-40B4-BE49-F238E27FC236}">
                <a16:creationId xmlns:a16="http://schemas.microsoft.com/office/drawing/2014/main" id="{9F21CA4C-B783-4C27-A8E6-634CB21462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A82AEB-36D6-46A7-9E59-36E2828677C0}" type="slidenum">
              <a:rPr lang="en-AU" altLang="en-US">
                <a:latin typeface="Times New Roman" panose="02020603050405020304" pitchFamily="18" charset="0"/>
              </a:rPr>
              <a:pPr/>
              <a:t>38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5302" name="Rectangle 2">
            <a:extLst>
              <a:ext uri="{FF2B5EF4-FFF2-40B4-BE49-F238E27FC236}">
                <a16:creationId xmlns:a16="http://schemas.microsoft.com/office/drawing/2014/main" id="{ED743948-959C-47EF-9FDB-7ACB1C33E5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3" name="Rectangle 3">
            <a:extLst>
              <a:ext uri="{FF2B5EF4-FFF2-40B4-BE49-F238E27FC236}">
                <a16:creationId xmlns:a16="http://schemas.microsoft.com/office/drawing/2014/main" id="{0829D5CE-20A7-402F-8E0D-AB43BE1EBA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EFBDBA6-D314-4BC6-8051-168EF00AAB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63AD21C-844F-4507-9956-DCEE0E7F3D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400C30-2EFF-466F-9083-FE355ECF9E34}" type="datetime3">
              <a:rPr lang="en-AU" altLang="en-US" smtClean="0">
                <a:latin typeface="Times New Roman" panose="02020603050405020304" pitchFamily="18" charset="0"/>
              </a:rPr>
              <a:pPr/>
              <a:t>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B3313E90-FFBE-4BFB-8D5C-00972F365F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6869" name="Rectangle 7">
            <a:extLst>
              <a:ext uri="{FF2B5EF4-FFF2-40B4-BE49-F238E27FC236}">
                <a16:creationId xmlns:a16="http://schemas.microsoft.com/office/drawing/2014/main" id="{82E2A284-C07D-4B3F-9B19-B6DF6E8C36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20580-A760-40B5-9DE1-2692C5AC6CD9}" type="slidenum">
              <a:rPr lang="en-AU" altLang="en-US">
                <a:latin typeface="Times New Roman" panose="02020603050405020304" pitchFamily="18" charset="0"/>
              </a:rPr>
              <a:pPr/>
              <a:t>15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70" name="Rectangle 2">
            <a:extLst>
              <a:ext uri="{FF2B5EF4-FFF2-40B4-BE49-F238E27FC236}">
                <a16:creationId xmlns:a16="http://schemas.microsoft.com/office/drawing/2014/main" id="{F1340791-21F8-494B-B1AD-3D74CE8E12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1" name="Rectangle 3">
            <a:extLst>
              <a:ext uri="{FF2B5EF4-FFF2-40B4-BE49-F238E27FC236}">
                <a16:creationId xmlns:a16="http://schemas.microsoft.com/office/drawing/2014/main" id="{501AA35D-68A4-47D1-9133-009439AB2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4858B97-24A6-4BD0-B46F-D9FF7137AE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190870B-ABA3-46BB-BA7F-BA322E31A2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773809-0CB5-4B0E-A139-A62738858116}" type="datetime3">
              <a:rPr lang="en-AU" altLang="en-US" smtClean="0">
                <a:latin typeface="Times New Roman" panose="02020603050405020304" pitchFamily="18" charset="0"/>
              </a:rPr>
              <a:pPr/>
              <a:t>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E9873E16-A4F1-4172-B67B-4D0F47DA4B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99BDA5A9-AB63-4EFF-87CF-3A0080672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655FA-C1CB-4A47-A986-827A6B722F2F}" type="slidenum">
              <a:rPr lang="en-AU" altLang="en-US">
                <a:latin typeface="Times New Roman" panose="02020603050405020304" pitchFamily="18" charset="0"/>
              </a:rPr>
              <a:pPr/>
              <a:t>40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F2480AF3-5AD3-4C93-9ED7-6C4269D4D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73FF422C-6E00-4AC3-B40E-181DA155D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4858B97-24A6-4BD0-B46F-D9FF7137AE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190870B-ABA3-46BB-BA7F-BA322E31A2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773809-0CB5-4B0E-A139-A62738858116}" type="datetime3">
              <a:rPr lang="en-AU" altLang="en-US" smtClean="0">
                <a:latin typeface="Times New Roman" panose="02020603050405020304" pitchFamily="18" charset="0"/>
              </a:rPr>
              <a:pPr/>
              <a:t>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E9873E16-A4F1-4172-B67B-4D0F47DA4B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99BDA5A9-AB63-4EFF-87CF-3A0080672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655FA-C1CB-4A47-A986-827A6B722F2F}" type="slidenum">
              <a:rPr lang="en-AU" altLang="en-US">
                <a:latin typeface="Times New Roman" panose="02020603050405020304" pitchFamily="18" charset="0"/>
              </a:rPr>
              <a:pPr/>
              <a:t>41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F2480AF3-5AD3-4C93-9ED7-6C4269D4D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73FF422C-6E00-4AC3-B40E-181DA155D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4858B97-24A6-4BD0-B46F-D9FF7137AE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190870B-ABA3-46BB-BA7F-BA322E31A2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773809-0CB5-4B0E-A139-A62738858116}" type="datetime3">
              <a:rPr lang="en-AU" altLang="en-US" smtClean="0">
                <a:latin typeface="Times New Roman" panose="02020603050405020304" pitchFamily="18" charset="0"/>
              </a:rPr>
              <a:pPr/>
              <a:t>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E9873E16-A4F1-4172-B67B-4D0F47DA4B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99BDA5A9-AB63-4EFF-87CF-3A0080672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655FA-C1CB-4A47-A986-827A6B722F2F}" type="slidenum">
              <a:rPr lang="en-AU" altLang="en-US">
                <a:latin typeface="Times New Roman" panose="02020603050405020304" pitchFamily="18" charset="0"/>
              </a:rPr>
              <a:pPr/>
              <a:t>42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F2480AF3-5AD3-4C93-9ED7-6C4269D4D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73FF422C-6E00-4AC3-B40E-181DA155D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4858B97-24A6-4BD0-B46F-D9FF7137AE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190870B-ABA3-46BB-BA7F-BA322E31A2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773809-0CB5-4B0E-A139-A62738858116}" type="datetime3">
              <a:rPr lang="en-AU" altLang="en-US" smtClean="0">
                <a:latin typeface="Times New Roman" panose="02020603050405020304" pitchFamily="18" charset="0"/>
              </a:rPr>
              <a:pPr/>
              <a:t>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E9873E16-A4F1-4172-B67B-4D0F47DA4B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99BDA5A9-AB63-4EFF-87CF-3A0080672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655FA-C1CB-4A47-A986-827A6B722F2F}" type="slidenum">
              <a:rPr lang="en-AU" altLang="en-US">
                <a:latin typeface="Times New Roman" panose="02020603050405020304" pitchFamily="18" charset="0"/>
              </a:rPr>
              <a:pPr/>
              <a:t>43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F2480AF3-5AD3-4C93-9ED7-6C4269D4D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73FF422C-6E00-4AC3-B40E-181DA155D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DDD8BECB-8013-4185-A42B-24D632E7F1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B404C832-A2BF-4E0D-9D67-B2A9978A979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3CAA54-8910-4F2E-AF4B-61088DF8092F}" type="datetime3">
              <a:rPr lang="en-AU" altLang="en-US" smtClean="0">
                <a:latin typeface="Times New Roman" panose="02020603050405020304" pitchFamily="18" charset="0"/>
              </a:rPr>
              <a:pPr/>
              <a:t>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5476" name="Rectangle 6">
            <a:extLst>
              <a:ext uri="{FF2B5EF4-FFF2-40B4-BE49-F238E27FC236}">
                <a16:creationId xmlns:a16="http://schemas.microsoft.com/office/drawing/2014/main" id="{2537492F-F249-4B8E-A483-975FA794407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05477" name="Rectangle 7">
            <a:extLst>
              <a:ext uri="{FF2B5EF4-FFF2-40B4-BE49-F238E27FC236}">
                <a16:creationId xmlns:a16="http://schemas.microsoft.com/office/drawing/2014/main" id="{0C825CC9-D7B9-4C75-8BCE-FDC0E5231E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86C5F0-8383-4975-AE7D-1B68CC04F157}" type="slidenum">
              <a:rPr lang="en-AU" altLang="en-US">
                <a:latin typeface="Times New Roman" panose="02020603050405020304" pitchFamily="18" charset="0"/>
              </a:rPr>
              <a:pPr/>
              <a:t>44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5478" name="Rectangle 2">
            <a:extLst>
              <a:ext uri="{FF2B5EF4-FFF2-40B4-BE49-F238E27FC236}">
                <a16:creationId xmlns:a16="http://schemas.microsoft.com/office/drawing/2014/main" id="{8F565BED-83D5-4854-9C6F-D1745921C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>
            <a:extLst>
              <a:ext uri="{FF2B5EF4-FFF2-40B4-BE49-F238E27FC236}">
                <a16:creationId xmlns:a16="http://schemas.microsoft.com/office/drawing/2014/main" id="{EB8BFB03-EF2D-483B-9336-8B5887AD14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797EC5F-1EB9-40A5-BB95-640C050F5B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DA23FFC-67D9-4A39-80C5-D16A1A9C64C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DA72CC-F37E-4EC1-897F-FC591F8B15CE}" type="datetime3">
              <a:rPr lang="en-AU" altLang="en-US" smtClean="0">
                <a:latin typeface="Times New Roman" panose="02020603050405020304" pitchFamily="18" charset="0"/>
              </a:rPr>
              <a:pPr/>
              <a:t>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7348" name="Rectangle 6">
            <a:extLst>
              <a:ext uri="{FF2B5EF4-FFF2-40B4-BE49-F238E27FC236}">
                <a16:creationId xmlns:a16="http://schemas.microsoft.com/office/drawing/2014/main" id="{7F739C6B-9134-4E39-8F7C-F4AEB449288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7349" name="Rectangle 7">
            <a:extLst>
              <a:ext uri="{FF2B5EF4-FFF2-40B4-BE49-F238E27FC236}">
                <a16:creationId xmlns:a16="http://schemas.microsoft.com/office/drawing/2014/main" id="{4803A36D-2FDC-4405-B17B-20464FFDB6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FB2554-9BEB-45BD-8412-E1A2B6963A94}" type="slidenum">
              <a:rPr lang="en-AU" altLang="en-US">
                <a:latin typeface="Times New Roman" panose="02020603050405020304" pitchFamily="18" charset="0"/>
              </a:rPr>
              <a:pPr/>
              <a:t>46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7350" name="Rectangle 2">
            <a:extLst>
              <a:ext uri="{FF2B5EF4-FFF2-40B4-BE49-F238E27FC236}">
                <a16:creationId xmlns:a16="http://schemas.microsoft.com/office/drawing/2014/main" id="{7518605F-A700-4213-BCC4-3EA4935A06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>
            <a:extLst>
              <a:ext uri="{FF2B5EF4-FFF2-40B4-BE49-F238E27FC236}">
                <a16:creationId xmlns:a16="http://schemas.microsoft.com/office/drawing/2014/main" id="{5E63E331-4132-4F61-867B-8450D7914D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797EC5F-1EB9-40A5-BB95-640C050F5B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DA23FFC-67D9-4A39-80C5-D16A1A9C64C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DA72CC-F37E-4EC1-897F-FC591F8B15CE}" type="datetime3">
              <a:rPr lang="en-AU" altLang="en-US" smtClean="0">
                <a:latin typeface="Times New Roman" panose="02020603050405020304" pitchFamily="18" charset="0"/>
              </a:rPr>
              <a:pPr/>
              <a:t>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7348" name="Rectangle 6">
            <a:extLst>
              <a:ext uri="{FF2B5EF4-FFF2-40B4-BE49-F238E27FC236}">
                <a16:creationId xmlns:a16="http://schemas.microsoft.com/office/drawing/2014/main" id="{7F739C6B-9134-4E39-8F7C-F4AEB449288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7349" name="Rectangle 7">
            <a:extLst>
              <a:ext uri="{FF2B5EF4-FFF2-40B4-BE49-F238E27FC236}">
                <a16:creationId xmlns:a16="http://schemas.microsoft.com/office/drawing/2014/main" id="{4803A36D-2FDC-4405-B17B-20464FFDB6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FB2554-9BEB-45BD-8412-E1A2B6963A94}" type="slidenum">
              <a:rPr lang="en-AU" altLang="en-US">
                <a:latin typeface="Times New Roman" panose="02020603050405020304" pitchFamily="18" charset="0"/>
              </a:rPr>
              <a:pPr/>
              <a:t>47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7350" name="Rectangle 2">
            <a:extLst>
              <a:ext uri="{FF2B5EF4-FFF2-40B4-BE49-F238E27FC236}">
                <a16:creationId xmlns:a16="http://schemas.microsoft.com/office/drawing/2014/main" id="{7518605F-A700-4213-BCC4-3EA4935A06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>
            <a:extLst>
              <a:ext uri="{FF2B5EF4-FFF2-40B4-BE49-F238E27FC236}">
                <a16:creationId xmlns:a16="http://schemas.microsoft.com/office/drawing/2014/main" id="{5E63E331-4132-4F61-867B-8450D7914D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1D7EE3EF-6724-4A49-858D-3989168961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FDF1A1F7-5B74-4E4D-8C77-459BA4CA0BF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C4C6B8-9DD5-46D3-A453-AA2781C8C721}" type="datetime3">
              <a:rPr lang="en-AU" altLang="en-US" smtClean="0">
                <a:latin typeface="Times New Roman" panose="02020603050405020304" pitchFamily="18" charset="0"/>
              </a:rPr>
              <a:pPr/>
              <a:t>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1444" name="Rectangle 6">
            <a:extLst>
              <a:ext uri="{FF2B5EF4-FFF2-40B4-BE49-F238E27FC236}">
                <a16:creationId xmlns:a16="http://schemas.microsoft.com/office/drawing/2014/main" id="{0356980E-07B6-4F28-B7DE-B0D1C2E9B38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1445" name="Rectangle 7">
            <a:extLst>
              <a:ext uri="{FF2B5EF4-FFF2-40B4-BE49-F238E27FC236}">
                <a16:creationId xmlns:a16="http://schemas.microsoft.com/office/drawing/2014/main" id="{275E27DA-CC6D-4E58-B1EF-108F627272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ABDC21-1034-4256-B4FA-9A7015EE3A4C}" type="slidenum">
              <a:rPr lang="en-AU" altLang="en-US">
                <a:latin typeface="Times New Roman" panose="02020603050405020304" pitchFamily="18" charset="0"/>
              </a:rPr>
              <a:pPr/>
              <a:t>48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1446" name="Rectangle 2">
            <a:extLst>
              <a:ext uri="{FF2B5EF4-FFF2-40B4-BE49-F238E27FC236}">
                <a16:creationId xmlns:a16="http://schemas.microsoft.com/office/drawing/2014/main" id="{8D58A91F-23CD-4449-9A63-B08CCFB78D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>
            <a:extLst>
              <a:ext uri="{FF2B5EF4-FFF2-40B4-BE49-F238E27FC236}">
                <a16:creationId xmlns:a16="http://schemas.microsoft.com/office/drawing/2014/main" id="{44488BA4-11ED-47F2-9197-2C3A54D4C7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A02BBD7-253D-4B5A-9553-B319756BB2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1B32011-9A9E-409E-BC7B-996335F595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BDDC0-0283-4F89-AE9B-417013BCA02E}" type="datetime3">
              <a:rPr lang="en-AU" altLang="en-US" smtClean="0">
                <a:latin typeface="Times New Roman" panose="02020603050405020304" pitchFamily="18" charset="0"/>
              </a:rPr>
              <a:pPr/>
              <a:t>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D9DEBDA2-E98D-43E9-BCC2-6EC186388A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F56AF63D-DAF2-46E0-97FC-E2392B0F7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83DE03-45BA-4CC8-BA1F-C7EDFF395187}" type="slidenum">
              <a:rPr lang="en-AU" altLang="en-US">
                <a:latin typeface="Times New Roman" panose="02020603050405020304" pitchFamily="18" charset="0"/>
              </a:rPr>
              <a:pPr/>
              <a:t>49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9C0E83BB-5125-4C75-A9B5-CF6108CF4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D9323881-22A4-4F2D-BA70-6276C3801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A02BBD7-253D-4B5A-9553-B319756BB2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1B32011-9A9E-409E-BC7B-996335F595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BDDC0-0283-4F89-AE9B-417013BCA02E}" type="datetime3">
              <a:rPr lang="en-AU" altLang="en-US" smtClean="0">
                <a:latin typeface="Times New Roman" panose="02020603050405020304" pitchFamily="18" charset="0"/>
              </a:rPr>
              <a:pPr/>
              <a:t>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D9DEBDA2-E98D-43E9-BCC2-6EC186388A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F56AF63D-DAF2-46E0-97FC-E2392B0F7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83DE03-45BA-4CC8-BA1F-C7EDFF395187}" type="slidenum">
              <a:rPr lang="en-AU" altLang="en-US">
                <a:latin typeface="Times New Roman" panose="02020603050405020304" pitchFamily="18" charset="0"/>
              </a:rPr>
              <a:pPr/>
              <a:t>50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9C0E83BB-5125-4C75-A9B5-CF6108CF4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D9323881-22A4-4F2D-BA70-6276C3801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EFBDBA6-D314-4BC6-8051-168EF00AAB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63AD21C-844F-4507-9956-DCEE0E7F3D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400C30-2EFF-466F-9083-FE355ECF9E34}" type="datetime3">
              <a:rPr lang="en-AU" altLang="en-US" smtClean="0">
                <a:latin typeface="Times New Roman" panose="02020603050405020304" pitchFamily="18" charset="0"/>
              </a:rPr>
              <a:pPr/>
              <a:t>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B3313E90-FFBE-4BFB-8D5C-00972F365F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6869" name="Rectangle 7">
            <a:extLst>
              <a:ext uri="{FF2B5EF4-FFF2-40B4-BE49-F238E27FC236}">
                <a16:creationId xmlns:a16="http://schemas.microsoft.com/office/drawing/2014/main" id="{82E2A284-C07D-4B3F-9B19-B6DF6E8C36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20580-A760-40B5-9DE1-2692C5AC6CD9}" type="slidenum">
              <a:rPr lang="en-AU" altLang="en-US">
                <a:latin typeface="Times New Roman" panose="02020603050405020304" pitchFamily="18" charset="0"/>
              </a:rPr>
              <a:pPr/>
              <a:t>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70" name="Rectangle 2">
            <a:extLst>
              <a:ext uri="{FF2B5EF4-FFF2-40B4-BE49-F238E27FC236}">
                <a16:creationId xmlns:a16="http://schemas.microsoft.com/office/drawing/2014/main" id="{F1340791-21F8-494B-B1AD-3D74CE8E12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1" name="Rectangle 3">
            <a:extLst>
              <a:ext uri="{FF2B5EF4-FFF2-40B4-BE49-F238E27FC236}">
                <a16:creationId xmlns:a16="http://schemas.microsoft.com/office/drawing/2014/main" id="{501AA35D-68A4-47D1-9133-009439AB2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A02BBD7-253D-4B5A-9553-B319756BB2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1B32011-9A9E-409E-BC7B-996335F595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BDDC0-0283-4F89-AE9B-417013BCA02E}" type="datetime3">
              <a:rPr lang="en-AU" altLang="en-US" smtClean="0">
                <a:latin typeface="Times New Roman" panose="02020603050405020304" pitchFamily="18" charset="0"/>
              </a:rPr>
              <a:pPr/>
              <a:t>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D9DEBDA2-E98D-43E9-BCC2-6EC186388A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F56AF63D-DAF2-46E0-97FC-E2392B0F7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83DE03-45BA-4CC8-BA1F-C7EDFF395187}" type="slidenum">
              <a:rPr lang="en-AU" altLang="en-US">
                <a:latin typeface="Times New Roman" panose="02020603050405020304" pitchFamily="18" charset="0"/>
              </a:rPr>
              <a:pPr/>
              <a:t>51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9C0E83BB-5125-4C75-A9B5-CF6108CF4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D9323881-22A4-4F2D-BA70-6276C3801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A02BBD7-253D-4B5A-9553-B319756BB2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1B32011-9A9E-409E-BC7B-996335F595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BDDC0-0283-4F89-AE9B-417013BCA02E}" type="datetime3">
              <a:rPr lang="en-AU" altLang="en-US" smtClean="0">
                <a:latin typeface="Times New Roman" panose="02020603050405020304" pitchFamily="18" charset="0"/>
              </a:rPr>
              <a:pPr/>
              <a:t>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D9DEBDA2-E98D-43E9-BCC2-6EC186388A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F56AF63D-DAF2-46E0-97FC-E2392B0F7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83DE03-45BA-4CC8-BA1F-C7EDFF395187}" type="slidenum">
              <a:rPr lang="en-AU" altLang="en-US">
                <a:latin typeface="Times New Roman" panose="02020603050405020304" pitchFamily="18" charset="0"/>
              </a:rPr>
              <a:pPr/>
              <a:t>52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9C0E83BB-5125-4C75-A9B5-CF6108CF4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D9323881-22A4-4F2D-BA70-6276C3801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A02BBD7-253D-4B5A-9553-B319756BB2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1B32011-9A9E-409E-BC7B-996335F595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BDDC0-0283-4F89-AE9B-417013BCA02E}" type="datetime3">
              <a:rPr lang="en-AU" altLang="en-US" smtClean="0">
                <a:latin typeface="Times New Roman" panose="02020603050405020304" pitchFamily="18" charset="0"/>
              </a:rPr>
              <a:pPr/>
              <a:t>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D9DEBDA2-E98D-43E9-BCC2-6EC186388A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F56AF63D-DAF2-46E0-97FC-E2392B0F7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83DE03-45BA-4CC8-BA1F-C7EDFF395187}" type="slidenum">
              <a:rPr lang="en-AU" altLang="en-US">
                <a:latin typeface="Times New Roman" panose="02020603050405020304" pitchFamily="18" charset="0"/>
              </a:rPr>
              <a:pPr/>
              <a:t>53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9C0E83BB-5125-4C75-A9B5-CF6108CF4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D9323881-22A4-4F2D-BA70-6276C3801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A02BBD7-253D-4B5A-9553-B319756BB2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1B32011-9A9E-409E-BC7B-996335F595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BDDC0-0283-4F89-AE9B-417013BCA02E}" type="datetime3">
              <a:rPr lang="en-AU" altLang="en-US" smtClean="0">
                <a:latin typeface="Times New Roman" panose="02020603050405020304" pitchFamily="18" charset="0"/>
              </a:rPr>
              <a:pPr/>
              <a:t>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D9DEBDA2-E98D-43E9-BCC2-6EC186388A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F56AF63D-DAF2-46E0-97FC-E2392B0F7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83DE03-45BA-4CC8-BA1F-C7EDFF395187}" type="slidenum">
              <a:rPr lang="en-AU" altLang="en-US">
                <a:latin typeface="Times New Roman" panose="02020603050405020304" pitchFamily="18" charset="0"/>
              </a:rPr>
              <a:pPr/>
              <a:t>54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9C0E83BB-5125-4C75-A9B5-CF6108CF4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D9323881-22A4-4F2D-BA70-6276C3801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A02BBD7-253D-4B5A-9553-B319756BB2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1B32011-9A9E-409E-BC7B-996335F595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BDDC0-0283-4F89-AE9B-417013BCA02E}" type="datetime3">
              <a:rPr lang="en-AU" altLang="en-US" smtClean="0">
                <a:latin typeface="Times New Roman" panose="02020603050405020304" pitchFamily="18" charset="0"/>
              </a:rPr>
              <a:pPr/>
              <a:t>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D9DEBDA2-E98D-43E9-BCC2-6EC186388A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F56AF63D-DAF2-46E0-97FC-E2392B0F7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83DE03-45BA-4CC8-BA1F-C7EDFF395187}" type="slidenum">
              <a:rPr lang="en-AU" altLang="en-US">
                <a:latin typeface="Times New Roman" panose="02020603050405020304" pitchFamily="18" charset="0"/>
              </a:rPr>
              <a:pPr/>
              <a:t>55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9C0E83BB-5125-4C75-A9B5-CF6108CF4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D9323881-22A4-4F2D-BA70-6276C3801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B730372C-058A-4450-8472-A4839C28A5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8F1C20D-876E-4835-9344-4BDF30B7902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02395D-436F-4223-9189-115764238CE1}" type="datetime3">
              <a:rPr lang="en-AU" altLang="en-US" smtClean="0">
                <a:latin typeface="Times New Roman" panose="02020603050405020304" pitchFamily="18" charset="0"/>
              </a:rPr>
              <a:pPr/>
              <a:t>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C9F1D7CC-F7A4-4FDB-81C4-CAC0ADC56EE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5541" name="Rectangle 7">
            <a:extLst>
              <a:ext uri="{FF2B5EF4-FFF2-40B4-BE49-F238E27FC236}">
                <a16:creationId xmlns:a16="http://schemas.microsoft.com/office/drawing/2014/main" id="{C2D7EA0A-77C1-45CE-8741-534B199A8C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885E8-26B6-4C61-8536-A6A6487F4539}" type="slidenum">
              <a:rPr lang="en-AU" altLang="en-US">
                <a:latin typeface="Times New Roman" panose="02020603050405020304" pitchFamily="18" charset="0"/>
              </a:rPr>
              <a:pPr/>
              <a:t>57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5542" name="Rectangle 2">
            <a:extLst>
              <a:ext uri="{FF2B5EF4-FFF2-40B4-BE49-F238E27FC236}">
                <a16:creationId xmlns:a16="http://schemas.microsoft.com/office/drawing/2014/main" id="{338B4A6A-E75E-4001-AB8F-C4C829C1C5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>
            <a:extLst>
              <a:ext uri="{FF2B5EF4-FFF2-40B4-BE49-F238E27FC236}">
                <a16:creationId xmlns:a16="http://schemas.microsoft.com/office/drawing/2014/main" id="{E7173585-1DFD-4768-A93F-A1D1BED29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B730372C-058A-4450-8472-A4839C28A5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8F1C20D-876E-4835-9344-4BDF30B7902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02395D-436F-4223-9189-115764238CE1}" type="datetime3">
              <a:rPr lang="en-AU" altLang="en-US" smtClean="0">
                <a:latin typeface="Times New Roman" panose="02020603050405020304" pitchFamily="18" charset="0"/>
              </a:rPr>
              <a:pPr/>
              <a:t>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C9F1D7CC-F7A4-4FDB-81C4-CAC0ADC56EE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5541" name="Rectangle 7">
            <a:extLst>
              <a:ext uri="{FF2B5EF4-FFF2-40B4-BE49-F238E27FC236}">
                <a16:creationId xmlns:a16="http://schemas.microsoft.com/office/drawing/2014/main" id="{C2D7EA0A-77C1-45CE-8741-534B199A8C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885E8-26B6-4C61-8536-A6A6487F4539}" type="slidenum">
              <a:rPr lang="en-AU" altLang="en-US">
                <a:latin typeface="Times New Roman" panose="02020603050405020304" pitchFamily="18" charset="0"/>
              </a:rPr>
              <a:pPr/>
              <a:t>58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5542" name="Rectangle 2">
            <a:extLst>
              <a:ext uri="{FF2B5EF4-FFF2-40B4-BE49-F238E27FC236}">
                <a16:creationId xmlns:a16="http://schemas.microsoft.com/office/drawing/2014/main" id="{338B4A6A-E75E-4001-AB8F-C4C829C1C5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>
            <a:extLst>
              <a:ext uri="{FF2B5EF4-FFF2-40B4-BE49-F238E27FC236}">
                <a16:creationId xmlns:a16="http://schemas.microsoft.com/office/drawing/2014/main" id="{E7173585-1DFD-4768-A93F-A1D1BED29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4858B97-24A6-4BD0-B46F-D9FF7137AE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190870B-ABA3-46BB-BA7F-BA322E31A2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773809-0CB5-4B0E-A139-A62738858116}" type="datetime3">
              <a:rPr lang="en-AU" altLang="en-US" smtClean="0">
                <a:latin typeface="Times New Roman" panose="02020603050405020304" pitchFamily="18" charset="0"/>
              </a:rPr>
              <a:pPr/>
              <a:t>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E9873E16-A4F1-4172-B67B-4D0F47DA4B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99BDA5A9-AB63-4EFF-87CF-3A0080672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655FA-C1CB-4A47-A986-827A6B722F2F}" type="slidenum">
              <a:rPr lang="en-AU" altLang="en-US">
                <a:latin typeface="Times New Roman" panose="02020603050405020304" pitchFamily="18" charset="0"/>
              </a:rPr>
              <a:pPr/>
              <a:t>59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F2480AF3-5AD3-4C93-9ED7-6C4269D4D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73FF422C-6E00-4AC3-B40E-181DA155D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4858B97-24A6-4BD0-B46F-D9FF7137AE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190870B-ABA3-46BB-BA7F-BA322E31A2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773809-0CB5-4B0E-A139-A62738858116}" type="datetime3">
              <a:rPr lang="en-AU" altLang="en-US" smtClean="0">
                <a:latin typeface="Times New Roman" panose="02020603050405020304" pitchFamily="18" charset="0"/>
              </a:rPr>
              <a:pPr/>
              <a:t>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E9873E16-A4F1-4172-B67B-4D0F47DA4B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99BDA5A9-AB63-4EFF-87CF-3A0080672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655FA-C1CB-4A47-A986-827A6B722F2F}" type="slidenum">
              <a:rPr lang="en-AU" altLang="en-US">
                <a:latin typeface="Times New Roman" panose="02020603050405020304" pitchFamily="18" charset="0"/>
              </a:rPr>
              <a:pPr/>
              <a:t>60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F2480AF3-5AD3-4C93-9ED7-6C4269D4D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73FF422C-6E00-4AC3-B40E-181DA155D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EFBDBA6-D314-4BC6-8051-168EF00AAB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63AD21C-844F-4507-9956-DCEE0E7F3D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400C30-2EFF-466F-9083-FE355ECF9E34}" type="datetime3">
              <a:rPr lang="en-AU" altLang="en-US" smtClean="0">
                <a:latin typeface="Times New Roman" panose="02020603050405020304" pitchFamily="18" charset="0"/>
              </a:rPr>
              <a:pPr/>
              <a:t>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B3313E90-FFBE-4BFB-8D5C-00972F365F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6869" name="Rectangle 7">
            <a:extLst>
              <a:ext uri="{FF2B5EF4-FFF2-40B4-BE49-F238E27FC236}">
                <a16:creationId xmlns:a16="http://schemas.microsoft.com/office/drawing/2014/main" id="{82E2A284-C07D-4B3F-9B19-B6DF6E8C36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20580-A760-40B5-9DE1-2692C5AC6CD9}" type="slidenum">
              <a:rPr lang="en-AU" altLang="en-US">
                <a:latin typeface="Times New Roman" panose="02020603050405020304" pitchFamily="18" charset="0"/>
              </a:rPr>
              <a:pPr/>
              <a:t>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70" name="Rectangle 2">
            <a:extLst>
              <a:ext uri="{FF2B5EF4-FFF2-40B4-BE49-F238E27FC236}">
                <a16:creationId xmlns:a16="http://schemas.microsoft.com/office/drawing/2014/main" id="{F1340791-21F8-494B-B1AD-3D74CE8E12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1" name="Rectangle 3">
            <a:extLst>
              <a:ext uri="{FF2B5EF4-FFF2-40B4-BE49-F238E27FC236}">
                <a16:creationId xmlns:a16="http://schemas.microsoft.com/office/drawing/2014/main" id="{501AA35D-68A4-47D1-9133-009439AB2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09220DF-1DED-42C1-9111-0872065E2C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0961478-1B25-4C0C-80CB-A40745285BE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C0E9A7-1056-4CF9-880C-0B3F37770236}" type="datetime3">
              <a:rPr lang="en-AU" altLang="en-US" smtClean="0">
                <a:latin typeface="Times New Roman" panose="02020603050405020304" pitchFamily="18" charset="0"/>
              </a:rPr>
              <a:pPr/>
              <a:t>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8916" name="Rectangle 6">
            <a:extLst>
              <a:ext uri="{FF2B5EF4-FFF2-40B4-BE49-F238E27FC236}">
                <a16:creationId xmlns:a16="http://schemas.microsoft.com/office/drawing/2014/main" id="{E1BD940B-ADBF-4213-9F06-DC03D65B682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8917" name="Rectangle 7">
            <a:extLst>
              <a:ext uri="{FF2B5EF4-FFF2-40B4-BE49-F238E27FC236}">
                <a16:creationId xmlns:a16="http://schemas.microsoft.com/office/drawing/2014/main" id="{83F8F262-1323-4426-A0E7-0210D1CE95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235E77-A6E9-4584-BF83-B1F09512A702}" type="slidenum">
              <a:rPr lang="en-AU" altLang="en-US">
                <a:latin typeface="Times New Roman" panose="02020603050405020304" pitchFamily="18" charset="0"/>
              </a:rPr>
              <a:pPr/>
              <a:t>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8918" name="Rectangle 2">
            <a:extLst>
              <a:ext uri="{FF2B5EF4-FFF2-40B4-BE49-F238E27FC236}">
                <a16:creationId xmlns:a16="http://schemas.microsoft.com/office/drawing/2014/main" id="{6A49886A-1D2A-4F1D-909F-2778BF5B05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9" name="Rectangle 3">
            <a:extLst>
              <a:ext uri="{FF2B5EF4-FFF2-40B4-BE49-F238E27FC236}">
                <a16:creationId xmlns:a16="http://schemas.microsoft.com/office/drawing/2014/main" id="{DF00CD38-8268-4D89-A4CB-22F2A0372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43FB0B5-D5C1-4E40-8C10-E67981617A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F507FE9-0BFE-498E-9793-2F3C212EAE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FD103E-1465-47B3-870E-67CB1AEC6570}" type="datetime3">
              <a:rPr lang="en-AU" altLang="en-US" smtClean="0">
                <a:latin typeface="Times New Roman" panose="02020603050405020304" pitchFamily="18" charset="0"/>
              </a:rPr>
              <a:pPr/>
              <a:t>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4" name="Rectangle 6">
            <a:extLst>
              <a:ext uri="{FF2B5EF4-FFF2-40B4-BE49-F238E27FC236}">
                <a16:creationId xmlns:a16="http://schemas.microsoft.com/office/drawing/2014/main" id="{03A1D487-1611-42AC-BEA6-24FFFB0377E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0965" name="Rectangle 7">
            <a:extLst>
              <a:ext uri="{FF2B5EF4-FFF2-40B4-BE49-F238E27FC236}">
                <a16:creationId xmlns:a16="http://schemas.microsoft.com/office/drawing/2014/main" id="{2E06E09C-F0B8-4CDA-AD35-256DF348F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7171B-C832-4CFE-A342-BD3BFE1BDEFD}" type="slidenum">
              <a:rPr lang="en-AU" altLang="en-US">
                <a:latin typeface="Times New Roman" panose="02020603050405020304" pitchFamily="18" charset="0"/>
              </a:rPr>
              <a:pPr/>
              <a:t>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6" name="Rectangle 2">
            <a:extLst>
              <a:ext uri="{FF2B5EF4-FFF2-40B4-BE49-F238E27FC236}">
                <a16:creationId xmlns:a16="http://schemas.microsoft.com/office/drawing/2014/main" id="{6174A6E6-C582-42DD-ACAD-8D25C13B35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>
            <a:extLst>
              <a:ext uri="{FF2B5EF4-FFF2-40B4-BE49-F238E27FC236}">
                <a16:creationId xmlns:a16="http://schemas.microsoft.com/office/drawing/2014/main" id="{FF516B35-60E4-42F2-AAF9-B6AF74182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43FB0B5-D5C1-4E40-8C10-E67981617A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F507FE9-0BFE-498E-9793-2F3C212EAE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FD103E-1465-47B3-870E-67CB1AEC6570}" type="datetime3">
              <a:rPr lang="en-AU" altLang="en-US" smtClean="0">
                <a:latin typeface="Times New Roman" panose="02020603050405020304" pitchFamily="18" charset="0"/>
              </a:rPr>
              <a:pPr/>
              <a:t>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4" name="Rectangle 6">
            <a:extLst>
              <a:ext uri="{FF2B5EF4-FFF2-40B4-BE49-F238E27FC236}">
                <a16:creationId xmlns:a16="http://schemas.microsoft.com/office/drawing/2014/main" id="{03A1D487-1611-42AC-BEA6-24FFFB0377E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0965" name="Rectangle 7">
            <a:extLst>
              <a:ext uri="{FF2B5EF4-FFF2-40B4-BE49-F238E27FC236}">
                <a16:creationId xmlns:a16="http://schemas.microsoft.com/office/drawing/2014/main" id="{2E06E09C-F0B8-4CDA-AD35-256DF348F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7171B-C832-4CFE-A342-BD3BFE1BDEFD}" type="slidenum">
              <a:rPr lang="en-AU" altLang="en-US">
                <a:latin typeface="Times New Roman" panose="02020603050405020304" pitchFamily="18" charset="0"/>
              </a:rPr>
              <a:pPr/>
              <a:t>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6" name="Rectangle 2">
            <a:extLst>
              <a:ext uri="{FF2B5EF4-FFF2-40B4-BE49-F238E27FC236}">
                <a16:creationId xmlns:a16="http://schemas.microsoft.com/office/drawing/2014/main" id="{6174A6E6-C582-42DD-ACAD-8D25C13B35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>
            <a:extLst>
              <a:ext uri="{FF2B5EF4-FFF2-40B4-BE49-F238E27FC236}">
                <a16:creationId xmlns:a16="http://schemas.microsoft.com/office/drawing/2014/main" id="{FF516B35-60E4-42F2-AAF9-B6AF74182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43FB0B5-D5C1-4E40-8C10-E67981617A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F507FE9-0BFE-498E-9793-2F3C212EAE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FD103E-1465-47B3-870E-67CB1AEC6570}" type="datetime3">
              <a:rPr lang="en-AU" altLang="en-US" smtClean="0">
                <a:latin typeface="Times New Roman" panose="02020603050405020304" pitchFamily="18" charset="0"/>
              </a:rPr>
              <a:pPr/>
              <a:t>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4" name="Rectangle 6">
            <a:extLst>
              <a:ext uri="{FF2B5EF4-FFF2-40B4-BE49-F238E27FC236}">
                <a16:creationId xmlns:a16="http://schemas.microsoft.com/office/drawing/2014/main" id="{03A1D487-1611-42AC-BEA6-24FFFB0377E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0965" name="Rectangle 7">
            <a:extLst>
              <a:ext uri="{FF2B5EF4-FFF2-40B4-BE49-F238E27FC236}">
                <a16:creationId xmlns:a16="http://schemas.microsoft.com/office/drawing/2014/main" id="{2E06E09C-F0B8-4CDA-AD35-256DF348F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7171B-C832-4CFE-A342-BD3BFE1BDEFD}" type="slidenum">
              <a:rPr lang="en-AU" altLang="en-US">
                <a:latin typeface="Times New Roman" panose="02020603050405020304" pitchFamily="18" charset="0"/>
              </a:rPr>
              <a:pPr/>
              <a:t>23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6" name="Rectangle 2">
            <a:extLst>
              <a:ext uri="{FF2B5EF4-FFF2-40B4-BE49-F238E27FC236}">
                <a16:creationId xmlns:a16="http://schemas.microsoft.com/office/drawing/2014/main" id="{6174A6E6-C582-42DD-ACAD-8D25C13B35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>
            <a:extLst>
              <a:ext uri="{FF2B5EF4-FFF2-40B4-BE49-F238E27FC236}">
                <a16:creationId xmlns:a16="http://schemas.microsoft.com/office/drawing/2014/main" id="{FF516B35-60E4-42F2-AAF9-B6AF74182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259F816-6B99-4794-A036-5E437AFBCD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3E3AA6F-C611-467D-B950-3D7FD51D30F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4DA421-0343-4894-AC38-AFF013D55C80}" type="datetime3">
              <a:rPr lang="en-AU" altLang="en-US" smtClean="0">
                <a:latin typeface="Times New Roman" panose="02020603050405020304" pitchFamily="18" charset="0"/>
              </a:rPr>
              <a:pPr/>
              <a:t>1 November,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9156" name="Rectangle 6">
            <a:extLst>
              <a:ext uri="{FF2B5EF4-FFF2-40B4-BE49-F238E27FC236}">
                <a16:creationId xmlns:a16="http://schemas.microsoft.com/office/drawing/2014/main" id="{BD1CC3E4-106F-4F99-9D02-26A231D5295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9157" name="Rectangle 7">
            <a:extLst>
              <a:ext uri="{FF2B5EF4-FFF2-40B4-BE49-F238E27FC236}">
                <a16:creationId xmlns:a16="http://schemas.microsoft.com/office/drawing/2014/main" id="{9BB19C0C-3422-408A-BFF1-6B114117D6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0005CF-27DC-45FE-8FCA-BBCC09D8F1AB}" type="slidenum">
              <a:rPr lang="en-AU" altLang="en-US">
                <a:latin typeface="Times New Roman" panose="02020603050405020304" pitchFamily="18" charset="0"/>
              </a:rPr>
              <a:pPr/>
              <a:t>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9158" name="Rectangle 2">
            <a:extLst>
              <a:ext uri="{FF2B5EF4-FFF2-40B4-BE49-F238E27FC236}">
                <a16:creationId xmlns:a16="http://schemas.microsoft.com/office/drawing/2014/main" id="{B383D500-804A-4C92-85BF-1212655DFD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>
            <a:extLst>
              <a:ext uri="{FF2B5EF4-FFF2-40B4-BE49-F238E27FC236}">
                <a16:creationId xmlns:a16="http://schemas.microsoft.com/office/drawing/2014/main" id="{35299D7C-FFA0-4FBC-9029-183CD58E6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F76970-485E-4E61-A75D-9BB5BF40297C}"/>
              </a:ext>
            </a:extLst>
          </p:cNvPr>
          <p:cNvSpPr/>
          <p:nvPr userDrawn="1"/>
        </p:nvSpPr>
        <p:spPr>
          <a:xfrm>
            <a:off x="457200" y="990600"/>
            <a:ext cx="8229600" cy="1600200"/>
          </a:xfrm>
          <a:prstGeom prst="roundRect">
            <a:avLst/>
          </a:prstGeom>
          <a:solidFill>
            <a:srgbClr val="3333B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831EAF43-AF60-4911-A81C-68263DA26C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57200" y="990600"/>
            <a:ext cx="822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dirty="0"/>
              <a:t>TC2009B</a:t>
            </a:r>
            <a:br>
              <a:rPr lang="en-US" dirty="0"/>
            </a:br>
            <a:r>
              <a:rPr lang="en-GB" dirty="0"/>
              <a:t>Microcontrollers &amp; Computer architecture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7EF469-3B41-425C-8A48-E5BF5132132A}"/>
              </a:ext>
            </a:extLst>
          </p:cNvPr>
          <p:cNvSpPr txBox="1"/>
          <p:nvPr userDrawn="1"/>
        </p:nvSpPr>
        <p:spPr>
          <a:xfrm>
            <a:off x="457200" y="358140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ITESM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Guadalajara</a:t>
            </a:r>
          </a:p>
          <a:p>
            <a:pPr lvl="0"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School of Engineering &amp; Science</a:t>
            </a:r>
          </a:p>
          <a:p>
            <a:pPr lvl="0"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of Computer Science</a:t>
            </a:r>
          </a:p>
          <a:p>
            <a:pPr lvl="0"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August – December 2021</a:t>
            </a:r>
          </a:p>
        </p:txBody>
      </p:sp>
      <p:pic>
        <p:nvPicPr>
          <p:cNvPr id="18" name="Picture 17" descr="Tec logo">
            <a:extLst>
              <a:ext uri="{FF2B5EF4-FFF2-40B4-BE49-F238E27FC236}">
                <a16:creationId xmlns:a16="http://schemas.microsoft.com/office/drawing/2014/main" id="{14221956-DFD6-49C0-AC3D-098EF18CBE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788" y="4945791"/>
            <a:ext cx="2834421" cy="745807"/>
          </a:xfrm>
          <a:prstGeom prst="rect">
            <a:avLst/>
          </a:prstGeom>
        </p:spPr>
      </p:pic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D3406CD2-60B4-445A-9A99-DC35CB30F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0C732611-0F25-4EBF-9023-C4FFDAAD1EC6}" type="datetime1">
              <a:rPr lang="en-US" smtClean="0"/>
              <a:pPr>
                <a:defRPr/>
              </a:pPr>
              <a:t>11/1/2021</a:t>
            </a:fld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E3079C19-E84A-439E-A2D6-51334E571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r>
              <a:rPr lang="en-US" dirty="0"/>
              <a:t>Computer architecture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0F52A5C-4544-401B-8274-BC81F9F37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78E59-CB15-4464-AEAF-06270EA5204D}"/>
              </a:ext>
            </a:extLst>
          </p:cNvPr>
          <p:cNvSpPr txBox="1"/>
          <p:nvPr userDrawn="1"/>
        </p:nvSpPr>
        <p:spPr>
          <a:xfrm>
            <a:off x="3067047" y="3002953"/>
            <a:ext cx="300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Isaac P</a:t>
            </a:r>
            <a:r>
              <a:rPr lang="es-MX" sz="240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érez</a:t>
            </a:r>
            <a:r>
              <a:rPr lang="es-MX"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Andrade</a:t>
            </a:r>
            <a:endParaRPr lang="en-GB" sz="24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" y="6505529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Fixed-point and Floating-point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211763"/>
          </a:xfrm>
          <a:prstGeom prst="rect">
            <a:avLst/>
          </a:prstGeom>
        </p:spPr>
        <p:txBody>
          <a:bodyPr/>
          <a:lstStyle>
            <a:lvl1pPr marL="457200" indent="-4572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marL="800100" indent="-3429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 marL="1257300" indent="-3429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 marL="1657350" indent="-28575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1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 marL="2114550" indent="-28575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1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74893F-DDFD-4995-BDA4-05BA9A6268BA}"/>
              </a:ext>
            </a:extLst>
          </p:cNvPr>
          <p:cNvSpPr/>
          <p:nvPr userDrawn="1"/>
        </p:nvSpPr>
        <p:spPr>
          <a:xfrm>
            <a:off x="457200" y="2438400"/>
            <a:ext cx="8229600" cy="1066800"/>
          </a:xfrm>
          <a:prstGeom prst="roundRect">
            <a:avLst/>
          </a:prstGeom>
          <a:solidFill>
            <a:srgbClr val="3333B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87197-C0A9-4C94-BEE0-53443BE1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14601"/>
            <a:ext cx="7886700" cy="914400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55795-F154-4F1F-8E56-D9410772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7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SzPct val="60000"/>
              <a:buFont typeface="CMU Serif" panose="02000603000000000000" pitchFamily="2" charset="0"/>
              <a:buNone/>
              <a:defRPr sz="2800"/>
            </a:lvl1pPr>
            <a:lvl2pPr marL="457200" indent="0">
              <a:buClr>
                <a:schemeClr val="tx2"/>
              </a:buClr>
              <a:buSzPct val="60000"/>
              <a:buFont typeface="CMU Serif" panose="02000603000000000000" pitchFamily="2" charset="0"/>
              <a:buNone/>
              <a:defRPr sz="2400"/>
            </a:lvl2pPr>
            <a:lvl3pPr marL="914400" indent="0">
              <a:buClr>
                <a:schemeClr val="tx2"/>
              </a:buClr>
              <a:buFont typeface="CMU Serif" panose="02000603000000000000" pitchFamily="2" charset="0"/>
              <a:buNone/>
              <a:defRPr sz="2000"/>
            </a:lvl3pPr>
            <a:lvl4pPr marL="1371600" indent="0">
              <a:buClr>
                <a:schemeClr val="tx2"/>
              </a:buClr>
              <a:buFont typeface="CMU Serif" panose="02000603000000000000" pitchFamily="2" charset="0"/>
              <a:buNone/>
              <a:defRPr sz="1800"/>
            </a:lvl4pPr>
            <a:lvl5pPr marL="1828800" indent="0">
              <a:buClr>
                <a:schemeClr val="tx2"/>
              </a:buClr>
              <a:buFont typeface="CMU Serif" panose="02000603000000000000" pitchFamily="2" charset="0"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066800"/>
            <a:ext cx="4267200" cy="50593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4D4A0-9957-498A-BA30-8D42525194E5}"/>
              </a:ext>
            </a:extLst>
          </p:cNvPr>
          <p:cNvSpPr txBox="1"/>
          <p:nvPr userDrawn="1"/>
        </p:nvSpPr>
        <p:spPr>
          <a:xfrm>
            <a:off x="1" y="6488112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SoC Design: Computer architecture - 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A42CF15-2BD0-4D49-A7CE-A2362FC8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32026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28AD3DA-5FB8-4839-B358-6B7F508F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488112"/>
            <a:ext cx="1066800" cy="369888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76400"/>
            <a:ext cx="4040188" cy="44497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676400"/>
            <a:ext cx="4041775" cy="44497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1D8AE-EB60-4AC7-872E-AB6053792073}"/>
              </a:ext>
            </a:extLst>
          </p:cNvPr>
          <p:cNvSpPr txBox="1"/>
          <p:nvPr userDrawn="1"/>
        </p:nvSpPr>
        <p:spPr>
          <a:xfrm>
            <a:off x="1" y="6488112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SoC Design: Computer architecture - 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095F156-787C-4771-828E-A81F918B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32026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24D995E-BF07-422A-AC2F-33B10FD0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488112"/>
            <a:ext cx="1066800" cy="369888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A79771D-CD8B-410E-A4F4-C97865A7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C12465F-C621-44DB-95F4-55B9207B1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68D20B3-824E-4A5B-99D0-F986BD448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C81D1-1CD0-4635-879D-7FA4B608ED76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E4579AD-59FC-4BA1-9AF7-68FB949CE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2F610A1-F62B-48F0-B4D8-0B2820B3A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F7021-FB4B-4274-9614-242F3EC7822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7" r:id="rId3"/>
    <p:sldLayoutId id="2147483673" r:id="rId4"/>
    <p:sldLayoutId id="2147483674" r:id="rId5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CMU Serif" panose="02000603000000000000" pitchFamily="2" charset="0"/>
        <a:buNone/>
        <a:defRPr sz="24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  <a:lvl2pPr marL="914400" indent="-4572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8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2pPr>
      <a:lvl3pPr marL="12573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4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3pPr>
      <a:lvl4pPr marL="17145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0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4pPr>
      <a:lvl5pPr marL="21717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0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omwiki.org/wiki/Fixed_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ta.twi.tudelft.nl/users/vuik/wi211/disasters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3.jpeg"/></Relationships>
</file>

<file path=ppt/slides/_rels/slide4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13" Type="http://schemas.openxmlformats.org/officeDocument/2006/relationships/image" Target="../media/image13.jpeg"/><Relationship Id="rId3" Type="http://schemas.openxmlformats.org/officeDocument/2006/relationships/image" Target="../media/image35.png"/><Relationship Id="rId7" Type="http://schemas.openxmlformats.org/officeDocument/2006/relationships/diagramColors" Target="../diagrams/colors5.xml"/><Relationship Id="rId12" Type="http://schemas.openxmlformats.org/officeDocument/2006/relationships/diagramColors" Target="../diagrams/colors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6.xml"/><Relationship Id="rId9" Type="http://schemas.openxmlformats.org/officeDocument/2006/relationships/diagramData" Target="../diagrams/data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7.xml"/><Relationship Id="rId7" Type="http://schemas.microsoft.com/office/2007/relationships/diagramDrawing" Target="../diagrams/drawing6.xml"/><Relationship Id="rId12" Type="http://schemas.openxmlformats.org/officeDocument/2006/relationships/image" Target="../media/image2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6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Data" Target="../diagrams/data9.xml"/><Relationship Id="rId7" Type="http://schemas.microsoft.com/office/2007/relationships/diagramDrawing" Target="../diagrams/drawing7.xml"/><Relationship Id="rId12" Type="http://schemas.openxmlformats.org/officeDocument/2006/relationships/image" Target="../media/image2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45C5-32A6-46F5-8AD5-9F79480F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TC2009B: Digital Design</a:t>
            </a:r>
            <a:br>
              <a:rPr lang="en-GB" sz="3600" dirty="0"/>
            </a:br>
            <a:r>
              <a:rPr lang="en-GB" sz="3600" dirty="0"/>
              <a:t>Fixed-point and floating-point numbers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DC035-12C2-4B67-9831-1D778B91B6A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C732611-0F25-4EBF-9023-C4FFDAAD1EC6}" type="datetime1">
              <a:rPr lang="en-US" smtClean="0"/>
              <a:pPr>
                <a:defRPr/>
              </a:pPr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E68FD-C4D4-4C7B-B31D-37AA15DF6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Digital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0A506-5E6C-4439-82BE-DE7C21CD6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4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0B00306-7C04-4535-8132-D10534C0D6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Q: What’s the minimum number of bits </a:t>
                </a:r>
                <a:r>
                  <a:rPr lang="en-GB" i="1" dirty="0"/>
                  <a:t>N </a:t>
                </a:r>
                <a:r>
                  <a:rPr lang="en-GB" dirty="0"/>
                  <a:t>required for representing decimal number </a:t>
                </a:r>
                <a:r>
                  <a:rPr lang="en-GB" i="1" dirty="0"/>
                  <a:t>D</a:t>
                </a:r>
                <a:r>
                  <a:rPr lang="en-GB" dirty="0"/>
                  <a:t>?</a:t>
                </a:r>
              </a:p>
              <a:p>
                <a:r>
                  <a:rPr lang="en-GB" dirty="0"/>
                  <a:t>A: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⌈"/>
                        <m:endChr m:val="⌉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func>
                      </m:e>
                    </m:d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Example: How many bits are required for representing the decimal number 12345?</a:t>
                </a:r>
              </a:p>
              <a:p>
                <a:r>
                  <a:rPr lang="en-GB" dirty="0"/>
                  <a:t>A: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⌈"/>
                        <m:endChr m:val="⌉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12345</m:t>
                            </m:r>
                          </m:e>
                        </m:func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13.59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0B00306-7C04-4535-8132-D10534C0D6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8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E7C1583-50A5-40B7-B362-1700931A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Bits required for representing decimals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B6C6D-A586-490F-8A8F-F3A0125E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8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0B00306-7C04-4535-8132-D10534C0D6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Q: What’s the minimum number of bits </a:t>
                </a:r>
                <a:r>
                  <a:rPr lang="en-GB" i="1" dirty="0"/>
                  <a:t>N </a:t>
                </a:r>
                <a:r>
                  <a:rPr lang="en-GB" dirty="0"/>
                  <a:t>required for representing fractional number </a:t>
                </a:r>
                <a:r>
                  <a:rPr lang="en-GB" i="1" dirty="0"/>
                  <a:t>F</a:t>
                </a:r>
                <a:r>
                  <a:rPr lang="en-GB" dirty="0"/>
                  <a:t>?</a:t>
                </a:r>
              </a:p>
              <a:p>
                <a:r>
                  <a:rPr lang="en-GB" dirty="0"/>
                  <a:t>A: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⌈"/>
                        <m:endChr m:val="⌉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func>
                          </m:e>
                        </m:d>
                      </m:e>
                    </m:d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Example: How many bits are required for representing the fractional number 0.12345?</a:t>
                </a:r>
              </a:p>
              <a:p>
                <a:r>
                  <a:rPr lang="en-GB" dirty="0"/>
                  <a:t>A: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⌈"/>
                        <m:endChr m:val="⌉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12345</m:t>
                                </m:r>
                              </m:e>
                            </m:func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−3.3219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=0.0625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0B00306-7C04-4535-8132-D10534C0D6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8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E7C1583-50A5-40B7-B362-1700931A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Bits required for representing decimals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B6C6D-A586-490F-8A8F-F3A0125E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54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C85497-7068-46CB-9769-0ED0CE3D9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What about real numbers?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0D2938-9EB3-468F-A433-80A009C6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Fixed-point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565A7-A853-441B-A264-A8F57187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6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844" name="Rectangle 3">
                <a:extLst>
                  <a:ext uri="{FF2B5EF4-FFF2-40B4-BE49-F238E27FC236}">
                    <a16:creationId xmlns:a16="http://schemas.microsoft.com/office/drawing/2014/main" id="{4123BB5A-F095-43BB-98E3-2ABE0E28842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/>
                  <a:t>Real numbers may not be represented with integer numbers. </a:t>
                </a:r>
              </a:p>
              <a:p>
                <a:pPr marL="914400" lvl="2" indent="0">
                  <a:buNone/>
                </a:pPr>
                <a:r>
                  <a:rPr lang="en-US" altLang="en-US" dirty="0">
                    <a:latin typeface="Consolas" panose="020B0609020204030204" pitchFamily="49" charset="0"/>
                  </a:rPr>
                  <a:t>integer </a:t>
                </a:r>
                <a:r>
                  <a:rPr lang="en-US" altLang="en-US" dirty="0" err="1">
                    <a:latin typeface="Consolas" panose="020B0609020204030204" pitchFamily="49" charset="0"/>
                  </a:rPr>
                  <a:t>a,b</a:t>
                </a:r>
                <a:r>
                  <a:rPr lang="en-US" altLang="en-US" dirty="0">
                    <a:latin typeface="Consolas" panose="020B0609020204030204" pitchFamily="49" charset="0"/>
                  </a:rPr>
                  <a:t>;</a:t>
                </a:r>
              </a:p>
              <a:p>
                <a:pPr marL="914400" lvl="2" indent="0">
                  <a:buNone/>
                </a:pPr>
                <a:r>
                  <a:rPr lang="en-US" altLang="en-US" dirty="0">
                    <a:latin typeface="Consolas" panose="020B0609020204030204" pitchFamily="49" charset="0"/>
                  </a:rPr>
                  <a:t>a = 1.5;</a:t>
                </a:r>
              </a:p>
              <a:p>
                <a:pPr marL="914400" lvl="2" indent="0">
                  <a:buNone/>
                </a:pPr>
                <a:r>
                  <a:rPr lang="en-US" altLang="en-US" dirty="0">
                    <a:latin typeface="Consolas" panose="020B0609020204030204" pitchFamily="49" charset="0"/>
                  </a:rPr>
                  <a:t>b = a + a; </a:t>
                </a:r>
                <a:r>
                  <a:rPr lang="en-US" altLang="en-US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// b = ?</a:t>
                </a:r>
                <a:endParaRPr lang="en-US" altLang="en-US" dirty="0"/>
              </a:p>
              <a:p>
                <a:r>
                  <a:rPr lang="en-AU" altLang="en-US" dirty="0"/>
                  <a:t>Fixed-point representation allows real number representation with limited precision.</a:t>
                </a:r>
              </a:p>
              <a:p>
                <a:pPr lvl="1"/>
                <a:r>
                  <a:rPr lang="en-AU" altLang="en-US" dirty="0"/>
                  <a:t> </a:t>
                </a:r>
                <a:r>
                  <a:rPr lang="en-AU" altLang="en-US" dirty="0" err="1"/>
                  <a:t>Qm.n</a:t>
                </a:r>
                <a:r>
                  <a:rPr lang="en-AU" altLang="en-US" dirty="0"/>
                  <a:t> representation</a:t>
                </a:r>
              </a:p>
              <a:p>
                <a:pPr lvl="2"/>
                <a:r>
                  <a:rPr lang="en-AU" altLang="en-US" dirty="0"/>
                  <a:t>m </a:t>
                </a:r>
                <a:r>
                  <a:rPr lang="en-AU" altLang="en-US" dirty="0">
                    <a:sym typeface="Symbol" panose="05050102010706020507" pitchFamily="18" charset="2"/>
                  </a:rPr>
                  <a:t></a:t>
                </a:r>
                <a:r>
                  <a:rPr lang="en-AU" altLang="en-US" dirty="0"/>
                  <a:t> number of bits for representing integer part.</a:t>
                </a:r>
              </a:p>
              <a:p>
                <a:pPr lvl="2"/>
                <a:r>
                  <a:rPr lang="en-AU" altLang="en-US" dirty="0"/>
                  <a:t>n </a:t>
                </a:r>
                <a:r>
                  <a:rPr lang="en-AU" altLang="en-US" dirty="0">
                    <a:sym typeface="Symbol" panose="05050102010706020507" pitchFamily="18" charset="2"/>
                  </a:rPr>
                  <a:t>  </a:t>
                </a:r>
                <a:r>
                  <a:rPr lang="en-AU" altLang="en-US" dirty="0"/>
                  <a:t>number of bits for representing non-integer part.</a:t>
                </a:r>
              </a:p>
              <a:p>
                <a:pPr lvl="2"/>
                <a:r>
                  <a:rPr lang="en-AU" altLang="en-US" dirty="0"/>
                  <a:t>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AU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alt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GB" alt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GB" alt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AU" altLang="en-US" dirty="0"/>
              </a:p>
              <a:p>
                <a:pPr lvl="2"/>
                <a:r>
                  <a:rPr lang="en-AU" altLang="en-US" dirty="0"/>
                  <a:t>Resolution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AU" altLang="en-US" dirty="0"/>
              </a:p>
            </p:txBody>
          </p:sp>
        </mc:Choice>
        <mc:Fallback xmlns="">
          <p:sp>
            <p:nvSpPr>
              <p:cNvPr id="35844" name="Rectangle 3">
                <a:extLst>
                  <a:ext uri="{FF2B5EF4-FFF2-40B4-BE49-F238E27FC236}">
                    <a16:creationId xmlns:a16="http://schemas.microsoft.com/office/drawing/2014/main" id="{4123BB5A-F095-43BB-98E3-2ABE0E288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 t="-18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3" name="Rectangle 2">
            <a:extLst>
              <a:ext uri="{FF2B5EF4-FFF2-40B4-BE49-F238E27FC236}">
                <a16:creationId xmlns:a16="http://schemas.microsoft.com/office/drawing/2014/main" id="{F9ECE2FE-EE19-468E-ACD7-F37F0377A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Fixed-point real numbers</a:t>
            </a:r>
            <a:endParaRPr lang="en-AU" alt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2254A306-3A6E-45E3-816C-9B7CF2EE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7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890EEBD-D94B-4688-9BAB-98DAB68BC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Qm.n example:</a:t>
                </a:r>
              </a:p>
              <a:p>
                <a:pPr lvl="1"/>
                <a:r>
                  <a:rPr lang="en-GB" dirty="0"/>
                  <a:t>What is the range of Q4.4 representation?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AU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alt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GB" alt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GB" alt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AU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alt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GB" altLang="en-US" b="0" i="1" smtClean="0">
                                    <a:latin typeface="Cambria Math" panose="02040503050406030204" pitchFamily="18" charset="0"/>
                                  </a:rPr>
                                  <m:t>4−1</m:t>
                                </m:r>
                              </m:sup>
                            </m:sSup>
                          </m:e>
                        </m:d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4−1</m:t>
                            </m:r>
                          </m:sup>
                        </m:sSup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</m:e>
                    </m:d>
                    <m:r>
                      <a:rPr lang="en-GB" altLang="en-US" b="0" i="1" smtClean="0">
                        <a:latin typeface="Cambria Math" panose="02040503050406030204" pitchFamily="18" charset="0"/>
                      </a:rPr>
                      <m:t>=[−8, +7.9375]</m:t>
                    </m:r>
                  </m:oMath>
                </a14:m>
                <a:endParaRPr lang="en-GB" dirty="0"/>
              </a:p>
              <a:p>
                <a:r>
                  <a:rPr lang="en-GB" dirty="0" err="1"/>
                  <a:t>Qm.n</a:t>
                </a:r>
                <a:r>
                  <a:rPr lang="en-GB" dirty="0"/>
                  <a:t> example:</a:t>
                </a:r>
              </a:p>
              <a:p>
                <a:pPr lvl="1"/>
                <a:r>
                  <a:rPr lang="en-GB" dirty="0"/>
                  <a:t>What is the decimal value of the Q4.4 number 1000.0001?</a:t>
                </a:r>
              </a:p>
              <a:p>
                <a:pPr lvl="2"/>
                <a:r>
                  <a:rPr lang="en-GB" dirty="0"/>
                  <a:t>We first take the 2’s complement of the number</a:t>
                </a:r>
              </a:p>
              <a:p>
                <a:pPr lvl="3"/>
                <a:r>
                  <a:rPr lang="en-GB" dirty="0"/>
                  <a:t>0111.1111, which is 7.9375 in decimal</a:t>
                </a:r>
              </a:p>
              <a:p>
                <a:pPr lvl="2"/>
                <a:r>
                  <a:rPr lang="en-GB" dirty="0"/>
                  <a:t>Therefore, Q4.4 1000.0001 represents –7.9375 decimal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890EEBD-D94B-4688-9BAB-98DAB68B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8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3A9599D-1D9B-4B92-8458-2A5D4C3A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Fixed-point real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3754A-34D3-493E-807B-993EB98C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3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>
            <a:extLst>
              <a:ext uri="{FF2B5EF4-FFF2-40B4-BE49-F238E27FC236}">
                <a16:creationId xmlns:a16="http://schemas.microsoft.com/office/drawing/2014/main" id="{4123BB5A-F095-43BB-98E3-2ABE0E2884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dirty="0"/>
          </a:p>
          <a:p>
            <a:pPr eaLnBrk="1" hangingPunct="1"/>
            <a:r>
              <a:rPr lang="en-GB" altLang="en-US" dirty="0"/>
              <a:t>Fixed-point representation is suitable for embedded applications requiring limited degree of fractional precision.</a:t>
            </a:r>
          </a:p>
          <a:p>
            <a:pPr lvl="1"/>
            <a:r>
              <a:rPr lang="en-GB" altLang="en-US" dirty="0"/>
              <a:t>DOOM (1993 videogame) originally used a Q16.16 format for all non-integer operations </a:t>
            </a:r>
            <a:r>
              <a:rPr lang="en-GB" altLang="en-US" sz="2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https://doomwiki.org/wiki/Fixed_point</a:t>
            </a:r>
            <a:endParaRPr lang="en-GB" altLang="en-US" sz="2000" dirty="0">
              <a:solidFill>
                <a:srgbClr val="0070C0"/>
              </a:solidFill>
            </a:endParaRPr>
          </a:p>
          <a:p>
            <a:endParaRPr lang="en-GB" altLang="en-US" sz="2400" dirty="0"/>
          </a:p>
          <a:p>
            <a:r>
              <a:rPr lang="en-GB" altLang="en-US" dirty="0"/>
              <a:t>What about high-precision applications?</a:t>
            </a:r>
          </a:p>
          <a:p>
            <a:endParaRPr lang="en-GB" altLang="en-US" dirty="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9ECE2FE-EE19-468E-ACD7-F37F0377A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Fixed-point in real-world applications</a:t>
            </a:r>
            <a:endParaRPr lang="en-AU" alt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2254A306-3A6E-45E3-816C-9B7CF2EE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62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57D4F54-7CC4-4F52-A70E-43BB50B35F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914400"/>
                <a:ext cx="8382000" cy="52117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Example:</a:t>
                </a:r>
              </a:p>
              <a:p>
                <a:pPr lvl="1"/>
                <a:r>
                  <a:rPr lang="en-GB" dirty="0"/>
                  <a:t>Consider Avogadro’s number: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6.022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</m:oMath>
                </a14:m>
                <a:endParaRPr lang="en-GB" dirty="0"/>
              </a:p>
              <a:p>
                <a:pPr lvl="2"/>
                <a:r>
                  <a:rPr lang="en-GB" dirty="0"/>
                  <a:t>How many bits would you need to represent Avogadro’s number?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6.022</m:t>
                                    </m:r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000" dirty="0"/>
                  <a:t>79</a:t>
                </a:r>
              </a:p>
              <a:p>
                <a:pPr lvl="1"/>
                <a:r>
                  <a:rPr lang="en-GB" dirty="0"/>
                  <a:t>What about a very small number such as Planck’s constant: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/>
                      <m:t>6.62607004 × 10</m:t>
                    </m:r>
                    <m:r>
                      <m:rPr>
                        <m:nor/>
                      </m:rPr>
                      <a:rPr lang="en-GB" baseline="30000"/>
                      <m:t>−34</m:t>
                    </m:r>
                    <m:r>
                      <m:rPr>
                        <m:nor/>
                      </m:rPr>
                      <a:rPr lang="en-GB"/>
                      <m:t> </m:t>
                    </m:r>
                    <m:r>
                      <m:rPr>
                        <m:nor/>
                      </m:rPr>
                      <a:rPr lang="en-GB" b="0" i="0" smtClean="0"/>
                      <m:t>J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nor/>
                      </m:rPr>
                      <a:rPr lang="en-GB" b="0" i="0" smtClean="0"/>
                      <m:t>s</m:t>
                    </m:r>
                  </m:oMath>
                </a14:m>
                <a:endParaRPr lang="en-GB" dirty="0"/>
              </a:p>
              <a:p>
                <a:pPr lvl="2"/>
                <a:r>
                  <a:rPr lang="en-GB" dirty="0"/>
                  <a:t>How many bits (fractional fixed-point) would you need to represent Planck’s constant?</a:t>
                </a:r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0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GB" sz="2000"/>
                                            <m:t>6.62607004</m:t>
                                          </m:r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×10</m:t>
                                          </m:r>
                                        </m:e>
                                        <m:sup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−34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</m:t>
                      </m:r>
                      <m:r>
                        <a:rPr lang="en-GB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0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GB" dirty="0"/>
                  <a:t>We would need at least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79+11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=19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 bits for representing both numbers.</a:t>
                </a:r>
              </a:p>
              <a:p>
                <a:pPr lvl="2"/>
                <a:r>
                  <a:rPr lang="en-GB" dirty="0"/>
                  <a:t>Not feasible, waste of resources.</a:t>
                </a:r>
              </a:p>
              <a:p>
                <a:pPr lvl="2"/>
                <a:r>
                  <a:rPr lang="en-GB" dirty="0"/>
                  <a:t>What if we need even smaller or larger numbers?</a:t>
                </a:r>
              </a:p>
              <a:p>
                <a:pPr marL="914400" lvl="2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57D4F54-7CC4-4F52-A70E-43BB50B35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914400"/>
                <a:ext cx="8382000" cy="5211763"/>
              </a:xfrm>
              <a:blipFill>
                <a:blip r:embed="rId2"/>
                <a:stretch>
                  <a:fillRect l="-1745" t="-24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AE3AB0D-FDE9-44B0-A509-C725A862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Fixed-point limitations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896BC-5981-4868-80C9-007B94EC6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8A22-D09B-46F2-A166-E8C514AE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representation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F1E4E9-9180-4EE7-A61D-D0B0167B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72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844" name="Rectangle 3">
                <a:extLst>
                  <a:ext uri="{FF2B5EF4-FFF2-40B4-BE49-F238E27FC236}">
                    <a16:creationId xmlns:a16="http://schemas.microsoft.com/office/drawing/2014/main" id="{4123BB5A-F095-43BB-98E3-2ABE0E28842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eaLnBrk="1" hangingPunct="1"/>
                <a:r>
                  <a:rPr lang="en-AU" altLang="en-US" dirty="0"/>
                  <a:t>Scientific notation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altLang="en-US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altLang="en-US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altLang="en-US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𝟏𝟐𝟑𝟒𝟓</m:t>
                    </m:r>
                    <m:sSup>
                      <m:sSupPr>
                        <m:ctrlPr>
                          <a:rPr lang="en-AU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alt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alt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endParaRPr lang="en-AU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altLang="en-US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𝟏𝟐𝟑</m:t>
                    </m:r>
                    <m:r>
                      <a:rPr lang="en-GB" altLang="en-US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altLang="en-US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𝟒𝟓𝟔</m:t>
                    </m:r>
                    <m:sSup>
                      <m:sSupPr>
                        <m:ctrlPr>
                          <a:rPr lang="en-AU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alt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AU" altLang="en-US" dirty="0"/>
              </a:p>
              <a:p>
                <a:pPr lvl="2"/>
                <a:r>
                  <a:rPr lang="en-AU" altLang="en-US" b="1" dirty="0">
                    <a:solidFill>
                      <a:srgbClr val="00B050"/>
                    </a:solidFill>
                  </a:rPr>
                  <a:t>Sign</a:t>
                </a:r>
              </a:p>
              <a:p>
                <a:pPr lvl="2"/>
                <a:r>
                  <a:rPr lang="en-AU" altLang="en-US" b="1" dirty="0">
                    <a:solidFill>
                      <a:schemeClr val="accent4"/>
                    </a:solidFill>
                  </a:rPr>
                  <a:t>Mantissa/significant</a:t>
                </a:r>
              </a:p>
              <a:p>
                <a:pPr lvl="2"/>
                <a:r>
                  <a:rPr lang="en-AU" altLang="en-US" dirty="0"/>
                  <a:t>Base with</a:t>
                </a:r>
                <a:r>
                  <a:rPr lang="en-AU" alt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AU" alt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Exponent</a:t>
                </a:r>
              </a:p>
              <a:p>
                <a:r>
                  <a:rPr lang="en-AU" altLang="en-US" dirty="0"/>
                  <a:t>Normalized scientific notation</a:t>
                </a:r>
              </a:p>
              <a:p>
                <a:pPr lvl="1"/>
                <a:r>
                  <a:rPr lang="en-AU" altLang="en-US" dirty="0"/>
                  <a:t>Absolute value of integer part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</m:oMath>
                </a14:m>
                <a:r>
                  <a:rPr lang="en-AU" altLang="en-US" dirty="0"/>
                  <a:t> is in the range 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AU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d>
                          <m:dPr>
                            <m:begChr m:val=""/>
                            <m:ctrlP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</m:d>
                  </m:oMath>
                </a14:m>
                <a:r>
                  <a:rPr lang="en-AU" altLang="en-US" dirty="0"/>
                  <a:t> </a:t>
                </a:r>
                <a:r>
                  <a:rPr lang="en-AU" altLang="en-US" dirty="0">
                    <a:sym typeface="Symbol" panose="05050102010706020507" pitchFamily="18" charset="2"/>
                  </a:rPr>
                  <a:t> 1</a:t>
                </a:r>
                <a14:m>
                  <m:oMath xmlns:m="http://schemas.openxmlformats.org/officeDocument/2006/math">
                    <m:r>
                      <a:rPr lang="en-AU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≤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≤9</m:t>
                    </m:r>
                  </m:oMath>
                </a14:m>
                <a:endParaRPr lang="en-AU" altLang="en-US" dirty="0"/>
              </a:p>
              <a:p>
                <a:r>
                  <a:rPr lang="en-AU" altLang="en-US" dirty="0"/>
                  <a:t>Binary numbers may also be represented in scientific notation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  <m:t>1.0</m:t>
                          </m:r>
                        </m:e>
                        <m:sub>
                          <m: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</m:e>
                        <m:sub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alt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  <m:sub>
                          <m: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GB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</m:e>
                        <m:sub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altLang="en-US" dirty="0"/>
              </a:p>
            </p:txBody>
          </p:sp>
        </mc:Choice>
        <mc:Fallback xmlns="">
          <p:sp>
            <p:nvSpPr>
              <p:cNvPr id="35844" name="Rectangle 3">
                <a:extLst>
                  <a:ext uri="{FF2B5EF4-FFF2-40B4-BE49-F238E27FC236}">
                    <a16:creationId xmlns:a16="http://schemas.microsoft.com/office/drawing/2014/main" id="{4123BB5A-F095-43BB-98E3-2ABE0E288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637" r="-13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3" name="Rectangle 2">
            <a:extLst>
              <a:ext uri="{FF2B5EF4-FFF2-40B4-BE49-F238E27FC236}">
                <a16:creationId xmlns:a16="http://schemas.microsoft.com/office/drawing/2014/main" id="{F9ECE2FE-EE19-468E-ACD7-F37F0377A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</a:t>
            </a:r>
            <a:endParaRPr lang="en-AU" alt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2254A306-3A6E-45E3-816C-9B7CF2EE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18</a:t>
            </a:fld>
            <a:endParaRPr lang="en-US"/>
          </a:p>
        </p:txBody>
      </p:sp>
      <p:sp>
        <p:nvSpPr>
          <p:cNvPr id="35845" name="AutoShape 4">
            <a:extLst>
              <a:ext uri="{FF2B5EF4-FFF2-40B4-BE49-F238E27FC236}">
                <a16:creationId xmlns:a16="http://schemas.microsoft.com/office/drawing/2014/main" id="{3076AE4C-85A0-42F9-B930-28315EA3851D}"/>
              </a:ext>
            </a:extLst>
          </p:cNvPr>
          <p:cNvSpPr>
            <a:spLocks/>
          </p:cNvSpPr>
          <p:nvPr/>
        </p:nvSpPr>
        <p:spPr bwMode="auto">
          <a:xfrm>
            <a:off x="6019800" y="1524000"/>
            <a:ext cx="1508125" cy="401638"/>
          </a:xfrm>
          <a:prstGeom prst="borderCallout1">
            <a:avLst>
              <a:gd name="adj1" fmla="val 28458"/>
              <a:gd name="adj2" fmla="val -5051"/>
              <a:gd name="adj3" fmla="val 14148"/>
              <a:gd name="adj4" fmla="val -1674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normalized</a:t>
            </a:r>
            <a:endParaRPr lang="en-AU" altLang="en-US" sz="1800" dirty="0"/>
          </a:p>
        </p:txBody>
      </p:sp>
      <p:sp>
        <p:nvSpPr>
          <p:cNvPr id="35846" name="AutoShape 5">
            <a:extLst>
              <a:ext uri="{FF2B5EF4-FFF2-40B4-BE49-F238E27FC236}">
                <a16:creationId xmlns:a16="http://schemas.microsoft.com/office/drawing/2014/main" id="{0E717F4C-DDED-4D38-BAE0-840BBAD95661}"/>
              </a:ext>
            </a:extLst>
          </p:cNvPr>
          <p:cNvSpPr>
            <a:spLocks/>
          </p:cNvSpPr>
          <p:nvPr/>
        </p:nvSpPr>
        <p:spPr bwMode="auto">
          <a:xfrm>
            <a:off x="6019800" y="2048877"/>
            <a:ext cx="1944688" cy="401637"/>
          </a:xfrm>
          <a:prstGeom prst="borderCallout1">
            <a:avLst>
              <a:gd name="adj1" fmla="val 28458"/>
              <a:gd name="adj2" fmla="val -3917"/>
              <a:gd name="adj3" fmla="val 3484"/>
              <a:gd name="adj4" fmla="val -1428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not normalized</a:t>
            </a:r>
            <a:endParaRPr lang="en-AU" altLang="en-US" sz="1800" dirty="0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427FF42B-EC85-4A54-B4DB-DECEACD9A791}"/>
              </a:ext>
            </a:extLst>
          </p:cNvPr>
          <p:cNvSpPr>
            <a:spLocks/>
          </p:cNvSpPr>
          <p:nvPr/>
        </p:nvSpPr>
        <p:spPr bwMode="auto">
          <a:xfrm>
            <a:off x="7178675" y="5389562"/>
            <a:ext cx="1508125" cy="401638"/>
          </a:xfrm>
          <a:prstGeom prst="borderCallout1">
            <a:avLst>
              <a:gd name="adj1" fmla="val 28458"/>
              <a:gd name="adj2" fmla="val -5051"/>
              <a:gd name="adj3" fmla="val 39192"/>
              <a:gd name="adj4" fmla="val -1207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normalized</a:t>
            </a:r>
            <a:endParaRPr lang="en-AU" altLang="en-US" sz="1800" dirty="0"/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C7559B96-BFB5-488D-9940-19680A150FC8}"/>
              </a:ext>
            </a:extLst>
          </p:cNvPr>
          <p:cNvSpPr>
            <a:spLocks/>
          </p:cNvSpPr>
          <p:nvPr/>
        </p:nvSpPr>
        <p:spPr bwMode="auto">
          <a:xfrm>
            <a:off x="6894512" y="5922963"/>
            <a:ext cx="1944688" cy="401637"/>
          </a:xfrm>
          <a:prstGeom prst="borderCallout1">
            <a:avLst>
              <a:gd name="adj1" fmla="val 28458"/>
              <a:gd name="adj2" fmla="val -3917"/>
              <a:gd name="adj3" fmla="val -7899"/>
              <a:gd name="adj4" fmla="val -812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not normalized</a:t>
            </a:r>
            <a:endParaRPr lang="en-AU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9CF6FD9-7CD6-4DBA-AC9A-87E14CF3DE3E}"/>
                  </a:ext>
                </a:extLst>
              </p:cNvPr>
              <p:cNvSpPr txBox="1"/>
              <p:nvPr/>
            </p:nvSpPr>
            <p:spPr>
              <a:xfrm>
                <a:off x="5791200" y="48768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9CF6FD9-7CD6-4DBA-AC9A-87E14CF3D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4876800"/>
                <a:ext cx="609600" cy="369332"/>
              </a:xfrm>
              <a:prstGeom prst="rect">
                <a:avLst/>
              </a:prstGeom>
              <a:blipFill>
                <a:blip r:embed="rId4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6BC06E7-A900-496C-BFF7-D1B058222D37}"/>
              </a:ext>
            </a:extLst>
          </p:cNvPr>
          <p:cNvCxnSpPr>
            <a:cxnSpLocks/>
          </p:cNvCxnSpPr>
          <p:nvPr/>
        </p:nvCxnSpPr>
        <p:spPr>
          <a:xfrm flipH="1">
            <a:off x="5181600" y="5105400"/>
            <a:ext cx="609600" cy="2841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animBg="1"/>
      <p:bldP spid="35846" grpId="0" animBg="1"/>
      <p:bldP spid="8" grpId="0" animBg="1"/>
      <p:bldP spid="10" grpId="0" animBg="1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5844" name="Rectangle 3">
                <a:extLst>
                  <a:ext uri="{FF2B5EF4-FFF2-40B4-BE49-F238E27FC236}">
                    <a16:creationId xmlns:a16="http://schemas.microsoft.com/office/drawing/2014/main" id="{4123BB5A-F095-43BB-98E3-2ABE0E28842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endParaRPr lang="en-US" altLang="en-US" dirty="0"/>
              </a:p>
              <a:p>
                <a:pPr eaLnBrk="1" hangingPunct="1"/>
                <a:r>
                  <a:rPr lang="en-US" altLang="en-US" dirty="0"/>
                  <a:t>As the name suggest, binary point is not fixed.</a:t>
                </a:r>
              </a:p>
              <a:p>
                <a:pPr eaLnBrk="1" hangingPunct="1"/>
                <a:r>
                  <a:rPr lang="en-US" altLang="en-US" dirty="0"/>
                  <a:t>Representation for non-integral numbers</a:t>
                </a:r>
              </a:p>
              <a:p>
                <a:pPr lvl="1" eaLnBrk="1" hangingPunct="1"/>
                <a:r>
                  <a:rPr lang="en-US" altLang="en-US" dirty="0"/>
                  <a:t>Including very small and very large numbers</a:t>
                </a:r>
              </a:p>
              <a:p>
                <a:pPr lvl="1" eaLnBrk="1" hangingPunct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GB" alt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sign</m:t>
                        </m:r>
                      </m:sup>
                    </m:sSup>
                    <m:r>
                      <a:rPr lang="en-GB" alt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1.</m:t>
                    </m:r>
                    <m:r>
                      <m:rPr>
                        <m:sty m:val="p"/>
                      </m:rPr>
                      <a:rPr lang="en-GB" altLang="en-US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mantissa</m:t>
                    </m:r>
                    <m:r>
                      <a:rPr lang="en-GB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sSup>
                      <m:sSupPr>
                        <m:ctrlPr>
                          <a:rPr lang="en-GB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d>
                          <m:dPr>
                            <m:ctrlPr>
                              <a:rPr lang="en-GB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 altLang="en-US" b="0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exponent</m:t>
                            </m:r>
                            <m:r>
                              <a:rPr lang="en-GB" alt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alt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bias</m:t>
                            </m:r>
                          </m:e>
                        </m:d>
                      </m:sup>
                    </m:sSup>
                  </m:oMath>
                </a14:m>
                <a:endParaRPr lang="en-US" altLang="en-US" dirty="0"/>
              </a:p>
              <a:p>
                <a:pPr lvl="1" eaLnBrk="1" hangingPunct="1"/>
                <a:r>
                  <a:rPr lang="en-US" altLang="en-US" dirty="0"/>
                  <a:t>For simplicity, we’ll show the exponent in decimal.</a:t>
                </a:r>
              </a:p>
              <a:p>
                <a:pPr eaLnBrk="1" hangingPunct="1"/>
                <a:r>
                  <a:rPr lang="en-US" altLang="en-US" dirty="0"/>
                  <a:t>Programming languages refer to this representation as </a:t>
                </a:r>
                <a:r>
                  <a:rPr lang="en-US" altLang="en-US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float</a:t>
                </a:r>
                <a:r>
                  <a:rPr lang="en-US" altLang="en-US" dirty="0"/>
                  <a:t> and </a:t>
                </a:r>
                <a:r>
                  <a:rPr lang="en-US" altLang="en-US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double</a:t>
                </a:r>
                <a:r>
                  <a:rPr lang="en-US" altLang="en-US" dirty="0"/>
                  <a:t> types.</a:t>
                </a:r>
                <a:endParaRPr lang="en-AU" altLang="en-US" dirty="0"/>
              </a:p>
            </p:txBody>
          </p:sp>
        </mc:Choice>
        <mc:Fallback>
          <p:sp>
            <p:nvSpPr>
              <p:cNvPr id="35844" name="Rectangle 3">
                <a:extLst>
                  <a:ext uri="{FF2B5EF4-FFF2-40B4-BE49-F238E27FC236}">
                    <a16:creationId xmlns:a16="http://schemas.microsoft.com/office/drawing/2014/main" id="{4123BB5A-F095-43BB-98E3-2ABE0E288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3" name="Rectangle 2">
            <a:extLst>
              <a:ext uri="{FF2B5EF4-FFF2-40B4-BE49-F238E27FC236}">
                <a16:creationId xmlns:a16="http://schemas.microsoft.com/office/drawing/2014/main" id="{F9ECE2FE-EE19-468E-ACD7-F37F0377A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</a:t>
            </a:r>
            <a:endParaRPr lang="en-AU" alt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2254A306-3A6E-45E3-816C-9B7CF2EE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9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CBC19F-CE18-4BBF-A572-4EFF33627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following material has been adopted and adapted from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Patterson, D. A., Hennessy, J. L., </a:t>
            </a:r>
            <a:r>
              <a:rPr lang="en-GB" i="1" dirty="0"/>
              <a:t>Computer</a:t>
            </a:r>
            <a:r>
              <a:rPr lang="en-GB" dirty="0"/>
              <a:t> </a:t>
            </a:r>
            <a:r>
              <a:rPr lang="en-GB" i="1" dirty="0"/>
              <a:t>Organization and design: The hardware/software interface – ARM edition</a:t>
            </a:r>
            <a:r>
              <a:rPr lang="en-GB" dirty="0"/>
              <a:t>, Morgan Kaufmann, 2017.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>
                <a:effectLst/>
              </a:rPr>
              <a:t>S. L. Harris and D. M. Harris, </a:t>
            </a:r>
            <a:r>
              <a:rPr lang="en-US" i="1" dirty="0">
                <a:effectLst/>
              </a:rPr>
              <a:t>Digital design and computer architecture - ARM edition</a:t>
            </a:r>
            <a:r>
              <a:rPr lang="en-US" dirty="0">
                <a:effectLst/>
              </a:rPr>
              <a:t>, Morgan Kaufmann, 2016.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BF5805-DC64-46E1-8300-83F04F66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BFBD2-AF1D-48A8-AE9E-CA3A1F07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84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3">
            <a:extLst>
              <a:ext uri="{FF2B5EF4-FFF2-40B4-BE49-F238E27FC236}">
                <a16:creationId xmlns:a16="http://schemas.microsoft.com/office/drawing/2014/main" id="{A62C1210-314E-44B0-8B53-7004B83BC0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Defined by IEEE Std 754-1985</a:t>
            </a:r>
          </a:p>
          <a:p>
            <a:pPr eaLnBrk="1" hangingPunct="1"/>
            <a:r>
              <a:rPr lang="en-US" altLang="en-US" dirty="0"/>
              <a:t>Developed in response to divergence of representations</a:t>
            </a:r>
          </a:p>
          <a:p>
            <a:pPr lvl="1" eaLnBrk="1" hangingPunct="1"/>
            <a:r>
              <a:rPr lang="en-US" altLang="en-US" dirty="0"/>
              <a:t>Portability issues for scientific code</a:t>
            </a:r>
          </a:p>
          <a:p>
            <a:pPr eaLnBrk="1" hangingPunct="1"/>
            <a:r>
              <a:rPr lang="en-US" altLang="en-US" dirty="0"/>
              <a:t>Now almost universally adopted</a:t>
            </a:r>
          </a:p>
          <a:p>
            <a:pPr eaLnBrk="1" hangingPunct="1"/>
            <a:r>
              <a:rPr lang="en-US" altLang="en-US" dirty="0"/>
              <a:t>Two representations</a:t>
            </a:r>
          </a:p>
          <a:p>
            <a:pPr lvl="1" eaLnBrk="1" hangingPunct="1"/>
            <a:r>
              <a:rPr lang="en-US" altLang="en-US" dirty="0"/>
              <a:t>Single precision (32-bit)</a:t>
            </a:r>
          </a:p>
          <a:p>
            <a:pPr lvl="1" eaLnBrk="1" hangingPunct="1"/>
            <a:r>
              <a:rPr lang="en-US" altLang="en-US" dirty="0"/>
              <a:t>Double precision (64-bit) </a:t>
            </a:r>
          </a:p>
          <a:p>
            <a:r>
              <a:rPr lang="en-US" altLang="en-US" dirty="0"/>
              <a:t>Simplifies exchange of data, arithmetic and increases accuracy.</a:t>
            </a:r>
          </a:p>
          <a:p>
            <a:endParaRPr lang="en-AU" altLang="en-US" dirty="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83219CDF-706E-4A38-B0FF-F9BD0FB63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standard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B4E28-E645-4EF0-810D-DF633734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9940" name="Rectangle 11">
                <a:extLst>
                  <a:ext uri="{FF2B5EF4-FFF2-40B4-BE49-F238E27FC236}">
                    <a16:creationId xmlns:a16="http://schemas.microsoft.com/office/drawing/2014/main" id="{07349211-2710-4BE9-9E90-0EAF06CA07DB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>
                    <a:solidFill>
                      <a:srgbClr val="00B050"/>
                    </a:solidFill>
                  </a:rPr>
                  <a:t>sign</a:t>
                </a:r>
                <a:r>
                  <a:rPr lang="en-US" altLang="en-US" sz="2400" dirty="0"/>
                  <a:t>: (0 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 non-negative, 1  negative)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>
                    <a:sym typeface="Symbol" panose="05050102010706020507" pitchFamily="18" charset="2"/>
                  </a:rPr>
                  <a:t>Significand: </a:t>
                </a:r>
                <a14:m>
                  <m:oMath xmlns:m="http://schemas.openxmlformats.org/officeDocument/2006/math">
                    <m:r>
                      <a:rPr lang="en-GB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GB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m:rPr>
                        <m:sty m:val="p"/>
                      </m:rPr>
                      <a:rPr lang="en-GB" altLang="en-US" sz="2400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mantissa</m:t>
                    </m:r>
                  </m:oMath>
                </a14:m>
                <a:endParaRPr lang="en-US" altLang="en-US" sz="2400" dirty="0">
                  <a:sym typeface="Symbol" panose="05050102010706020507" pitchFamily="18" charset="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>
                    <a:sym typeface="Symbol" panose="05050102010706020507" pitchFamily="18" charset="2"/>
                  </a:rPr>
                  <a:t>Normalized significand: </a:t>
                </a:r>
                <a14:m>
                  <m:oMath xmlns:m="http://schemas.openxmlformats.org/officeDocument/2006/math">
                    <m:r>
                      <a:rPr lang="es-MX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1.0 </m:t>
                    </m:r>
                    <m:r>
                      <a:rPr lang="es-MX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s-MX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MX" alt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significand</m:t>
                        </m:r>
                      </m:e>
                    </m:d>
                    <m:r>
                      <a:rPr lang="es-MX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&lt;2.0</m:t>
                    </m:r>
                  </m:oMath>
                </a14:m>
                <a:endParaRPr lang="en-US" altLang="en-US" sz="2400" dirty="0">
                  <a:sym typeface="Symbol" panose="05050102010706020507" pitchFamily="18" charset="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biased exponent 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=</a:t>
                </a:r>
                <a:r>
                  <a:rPr lang="en-US" altLang="en-US" sz="2400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en-US" sz="2400" dirty="0">
                    <a:solidFill>
                      <a:schemeClr val="accent6">
                        <a:lumMod val="75000"/>
                      </a:schemeClr>
                    </a:solidFill>
                    <a:sym typeface="Symbol" panose="05050102010706020507" pitchFamily="18" charset="2"/>
                  </a:rPr>
                  <a:t>exponent 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+ bias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Ensures exponent is unsigned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Single: bias = 127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Double: bias = 1023</a:t>
                </a:r>
              </a:p>
            </p:txBody>
          </p:sp>
        </mc:Choice>
        <mc:Fallback>
          <p:sp>
            <p:nvSpPr>
              <p:cNvPr id="39940" name="Rectangle 11">
                <a:extLst>
                  <a:ext uri="{FF2B5EF4-FFF2-40B4-BE49-F238E27FC236}">
                    <a16:creationId xmlns:a16="http://schemas.microsoft.com/office/drawing/2014/main" id="{07349211-2710-4BE9-9E90-0EAF06CA07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39" name="Rectangle 10">
            <a:extLst>
              <a:ext uri="{FF2B5EF4-FFF2-40B4-BE49-F238E27FC236}">
                <a16:creationId xmlns:a16="http://schemas.microsoft.com/office/drawing/2014/main" id="{248C4324-02FB-42E9-92D8-59EFFD207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IEEE Floating-point format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13626A8-7579-4BCE-B4A5-27E7957D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21</a:t>
            </a:fld>
            <a:endParaRPr lang="en-US"/>
          </a:p>
        </p:txBody>
      </p:sp>
      <p:sp>
        <p:nvSpPr>
          <p:cNvPr id="39941" name="Text Box 4">
            <a:extLst>
              <a:ext uri="{FF2B5EF4-FFF2-40B4-BE49-F238E27FC236}">
                <a16:creationId xmlns:a16="http://schemas.microsoft.com/office/drawing/2014/main" id="{671CB31E-8191-467D-BED8-9B644D944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765175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B05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sign</a:t>
            </a:r>
          </a:p>
        </p:txBody>
      </p:sp>
      <p:sp>
        <p:nvSpPr>
          <p:cNvPr id="39943" name="Text Box 6">
            <a:extLst>
              <a:ext uri="{FF2B5EF4-FFF2-40B4-BE49-F238E27FC236}">
                <a16:creationId xmlns:a16="http://schemas.microsoft.com/office/drawing/2014/main" id="{3BEEA86C-4A8E-444B-8707-35E996B3C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1447800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7030A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mantissa</a:t>
            </a:r>
          </a:p>
        </p:txBody>
      </p:sp>
      <p:sp>
        <p:nvSpPr>
          <p:cNvPr id="39944" name="Text Box 7">
            <a:extLst>
              <a:ext uri="{FF2B5EF4-FFF2-40B4-BE49-F238E27FC236}">
                <a16:creationId xmlns:a16="http://schemas.microsoft.com/office/drawing/2014/main" id="{0262DFFA-6E74-402C-9F72-BE23A5FB5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825500"/>
            <a:ext cx="15843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single:   8 bits</a:t>
            </a:r>
            <a:b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double: 11 bits</a:t>
            </a:r>
          </a:p>
        </p:txBody>
      </p:sp>
      <p:sp>
        <p:nvSpPr>
          <p:cNvPr id="39945" name="Text Box 8">
            <a:extLst>
              <a:ext uri="{FF2B5EF4-FFF2-40B4-BE49-F238E27FC236}">
                <a16:creationId xmlns:a16="http://schemas.microsoft.com/office/drawing/2014/main" id="{2E934A3A-278C-4354-9899-B94F9E13E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850325"/>
            <a:ext cx="15055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+mn-lt"/>
              </a:rPr>
              <a:t> </a:t>
            </a: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single: 23 bits</a:t>
            </a:r>
            <a:b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double: 52 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46" name="Object 9">
                <a:extLst>
                  <a:ext uri="{FF2B5EF4-FFF2-40B4-BE49-F238E27FC236}">
                    <a16:creationId xmlns:a16="http://schemas.microsoft.com/office/drawing/2014/main" id="{969FE08F-99B7-46B7-BDB4-B96CFC063E90}"/>
                  </a:ext>
                </a:extLst>
              </p:cNvPr>
              <p:cNvSpPr txBox="1"/>
              <p:nvPr/>
            </p:nvSpPr>
            <p:spPr bwMode="auto">
              <a:xfrm>
                <a:off x="1476375" y="2197100"/>
                <a:ext cx="5867400" cy="5461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d>
                            <m:d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GB" altLang="en-US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sign</m:t>
                          </m:r>
                        </m:sup>
                      </m:sSup>
                      <m:r>
                        <a:rPr lang="en-GB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GB" altLang="en-US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mantissa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altLang="en-US" sz="2400" b="0" i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exponent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946" name="Object 9">
                <a:extLst>
                  <a:ext uri="{FF2B5EF4-FFF2-40B4-BE49-F238E27FC236}">
                    <a16:creationId xmlns:a16="http://schemas.microsoft.com/office/drawing/2014/main" id="{969FE08F-99B7-46B7-BDB4-B96CFC063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6375" y="2197100"/>
                <a:ext cx="5867400" cy="546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7">
            <a:extLst>
              <a:ext uri="{FF2B5EF4-FFF2-40B4-BE49-F238E27FC236}">
                <a16:creationId xmlns:a16="http://schemas.microsoft.com/office/drawing/2014/main" id="{EFEF7759-D2B4-4264-87DA-121E5FB04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512" y="1071721"/>
            <a:ext cx="6521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 bit</a:t>
            </a: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035C8E5C-4007-4E42-AC0B-A38CFD9693E8}"/>
              </a:ext>
            </a:extLst>
          </p:cNvPr>
          <p:cNvSpPr>
            <a:spLocks/>
          </p:cNvSpPr>
          <p:nvPr/>
        </p:nvSpPr>
        <p:spPr bwMode="auto">
          <a:xfrm>
            <a:off x="7265543" y="1884362"/>
            <a:ext cx="1508125" cy="401638"/>
          </a:xfrm>
          <a:prstGeom prst="borderCallout1">
            <a:avLst>
              <a:gd name="adj1" fmla="val 28458"/>
              <a:gd name="adj2" fmla="val -5051"/>
              <a:gd name="adj3" fmla="val 120288"/>
              <a:gd name="adj4" fmla="val -2276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Implicit 1</a:t>
            </a:r>
            <a:endParaRPr lang="en-AU" altLang="en-US" sz="1800" dirty="0"/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690FA015-D6BC-4269-B6B0-F3F916699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4" y="1447799"/>
            <a:ext cx="1584325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 anchorCtr="0">
            <a:no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70C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biased exponent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uiExpand="1" build="p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40" name="Rectangle 11">
                <a:extLst>
                  <a:ext uri="{FF2B5EF4-FFF2-40B4-BE49-F238E27FC236}">
                    <a16:creationId xmlns:a16="http://schemas.microsoft.com/office/drawing/2014/main" id="{07349211-2710-4BE9-9E90-0EAF06CA07DB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800" y="914399"/>
                <a:ext cx="8382000" cy="5591129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/>
                  <a:t>First example: 0.5 to single-precision floating-point</a:t>
                </a:r>
              </a:p>
              <a:p>
                <a:pPr marL="457200" lvl="1" indent="0" algn="ctr">
                  <a:lnSpc>
                    <a:spcPct val="8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es-MX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0.5</m:t>
                        </m:r>
                      </m:e>
                      <m:sub>
                        <m:r>
                          <a:rPr lang="es-MX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10</m:t>
                        </m:r>
                      </m:sub>
                    </m:sSub>
                    <m:r>
                      <a:rPr lang="en-GB" altLang="en-US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b>
                      <m:sSubPr>
                        <m:ctrlPr>
                          <a:rPr lang="en-GB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+0.1</m:t>
                        </m:r>
                      </m:e>
                      <m:sub>
                        <m:r>
                          <a:rPr lang="en-GB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GB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b>
                      <m:sSubPr>
                        <m:ctrlPr>
                          <a:rPr lang="en-GB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+1.0</m:t>
                        </m:r>
                      </m:e>
                      <m:sub>
                        <m:r>
                          <a:rPr lang="en-GB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GB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×</m:t>
                    </m:r>
                    <m:sSup>
                      <m:sSupPr>
                        <m:ctrlPr>
                          <a:rPr lang="en-GB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r>
                          <a:rPr lang="en-GB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GB" alt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GB" alt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p>
                    </m:sSup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GB" alt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GB" alt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.</m:t>
                        </m:r>
                        <m:r>
                          <a:rPr lang="en-GB" altLang="en-US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e>
                      <m:sub>
                        <m:r>
                          <a:rPr lang="en-GB" alt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×</m:t>
                    </m:r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GB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r>
                          <a:rPr lang="en-GB" alt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−1</m:t>
                        </m:r>
                      </m:sup>
                    </m:sSup>
                  </m:oMath>
                </a14:m>
                <a:endParaRPr lang="en-US" altLang="en-US" dirty="0">
                  <a:sym typeface="Symbol" panose="05050102010706020507" pitchFamily="18" charset="2"/>
                </a:endParaRPr>
              </a:p>
              <a:p>
                <a:pPr marL="457200" lvl="1" indent="0" algn="ctr">
                  <a:lnSpc>
                    <a:spcPct val="80000"/>
                  </a:lnSpc>
                  <a:buNone/>
                </a:pPr>
                <a:r>
                  <a:rPr lang="en-US" altLang="en-US" dirty="0">
                    <a:sym typeface="Symbol" panose="05050102010706020507" pitchFamily="18" charset="2"/>
                  </a:rPr>
                  <a:t>	</a:t>
                </a:r>
                <a:r>
                  <a:rPr lang="en-US" altLang="en-US" sz="1600" dirty="0">
                    <a:sym typeface="Symbol" panose="05050102010706020507" pitchFamily="18" charset="2"/>
                  </a:rPr>
                  <a:t>For simplification, we are using decimal notation for the exponent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From this, we can gather the following information: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altLang="en-US" dirty="0">
                    <a:solidFill>
                      <a:srgbClr val="00B050"/>
                    </a:solidFill>
                    <a:sym typeface="Symbol" panose="05050102010706020507" pitchFamily="18" charset="2"/>
                  </a:rPr>
                  <a:t>sign: 0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altLang="en-US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mantissa: 0 (normalized)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altLang="en-US" dirty="0">
                    <a:solidFill>
                      <a:schemeClr val="accent6">
                        <a:lumMod val="75000"/>
                      </a:schemeClr>
                    </a:solidFill>
                    <a:sym typeface="Symbol" panose="05050102010706020507" pitchFamily="18" charset="2"/>
                  </a:rPr>
                  <a:t>exponent: -1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Everything together: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altLang="en-US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biased exponent</a:t>
                </a:r>
                <a:r>
                  <a:rPr lang="en-US" altLang="en-US" dirty="0">
                    <a:sym typeface="Symbol" panose="05050102010706020507" pitchFamily="18" charset="2"/>
                  </a:rPr>
                  <a:t>= </a:t>
                </a:r>
                <a14:m>
                  <m:oMath xmlns:m="http://schemas.openxmlformats.org/officeDocument/2006/math">
                    <m:r>
                      <a:rPr lang="en-GB" alt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−1</m:t>
                    </m:r>
                    <m:r>
                      <a:rPr lang="en-GB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+127=</m:t>
                    </m:r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GB" alt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126</m:t>
                        </m:r>
                      </m:e>
                      <m:sub>
                        <m:r>
                          <a:rPr lang="en-GB" alt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GB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01111110</m:t>
                        </m:r>
                      </m:e>
                      <m:sub>
                        <m:r>
                          <a:rPr lang="en-GB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</m:oMath>
                </a14:m>
                <a:endParaRPr lang="en-US" altLang="en-US" dirty="0">
                  <a:sym typeface="Symbol" panose="05050102010706020507" pitchFamily="18" charset="2"/>
                </a:endParaRPr>
              </a:p>
              <a:p>
                <a:pPr lvl="2">
                  <a:lnSpc>
                    <a:spcPct val="8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Normalized floating-point:</a:t>
                </a:r>
              </a:p>
              <a:p>
                <a:pPr marL="914400" lvl="2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GB" alt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p>
                      </m:sSup>
                      <m:r>
                        <a:rPr lang="en-GB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GB" altLang="en-US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126</m:t>
                              </m:r>
                              <m:r>
                                <a:rPr lang="en-GB" alt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127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altLang="en-US" sz="2000" b="0" i="1" dirty="0">
                  <a:solidFill>
                    <a:srgbClr val="00B050"/>
                  </a:solidFill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</m:t>
                      </m:r>
                      <m:r>
                        <a:rPr lang="en-GB" altLang="en-US" sz="3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GB" altLang="en-US" sz="3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01111110</m:t>
                      </m:r>
                      <m:r>
                        <a:rPr lang="en-GB" altLang="en-US" sz="3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GB" altLang="en-US" sz="3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00000000000000000000000</m:t>
                      </m:r>
                    </m:oMath>
                  </m:oMathPara>
                </a14:m>
                <a:endParaRPr lang="en-US" altLang="en-US" sz="3000" dirty="0">
                  <a:sym typeface="Symbol" panose="05050102010706020507" pitchFamily="18" charset="2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:endParaRPr lang="en-US" altLang="en-US" sz="3000" dirty="0">
                  <a:sym typeface="Symbol" panose="05050102010706020507" pitchFamily="18" charset="2"/>
                </a:endParaRPr>
              </a:p>
              <a:p>
                <a:pPr lvl="2">
                  <a:lnSpc>
                    <a:spcPct val="80000"/>
                  </a:lnSpc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 lvl="2">
                  <a:lnSpc>
                    <a:spcPct val="80000"/>
                  </a:lnSpc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9940" name="Rectangle 11">
                <a:extLst>
                  <a:ext uri="{FF2B5EF4-FFF2-40B4-BE49-F238E27FC236}">
                    <a16:creationId xmlns:a16="http://schemas.microsoft.com/office/drawing/2014/main" id="{07349211-2710-4BE9-9E90-0EAF06CA07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14399"/>
                <a:ext cx="8382000" cy="5591129"/>
              </a:xfrm>
              <a:blipFill>
                <a:blip r:embed="rId3"/>
                <a:stretch>
                  <a:fillRect l="-1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39" name="Rectangle 10">
            <a:extLst>
              <a:ext uri="{FF2B5EF4-FFF2-40B4-BE49-F238E27FC236}">
                <a16:creationId xmlns:a16="http://schemas.microsoft.com/office/drawing/2014/main" id="{248C4324-02FB-42E9-92D8-59EFFD207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IEEE Floating-point format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13626A8-7579-4BCE-B4A5-27E7957D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46" name="Object 9">
                <a:extLst>
                  <a:ext uri="{FF2B5EF4-FFF2-40B4-BE49-F238E27FC236}">
                    <a16:creationId xmlns:a16="http://schemas.microsoft.com/office/drawing/2014/main" id="{969FE08F-99B7-46B7-BDB4-B96CFC063E90}"/>
                  </a:ext>
                </a:extLst>
              </p:cNvPr>
              <p:cNvSpPr txBox="1"/>
              <p:nvPr/>
            </p:nvSpPr>
            <p:spPr bwMode="auto">
              <a:xfrm>
                <a:off x="1476375" y="1990090"/>
                <a:ext cx="5867400" cy="60071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d>
                            <m:d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GB" altLang="en-US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sign</m:t>
                          </m:r>
                        </m:sup>
                      </m:sSup>
                      <m:r>
                        <a:rPr lang="en-GB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GB" altLang="en-US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mantissa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altLang="en-US" sz="2400" b="0" i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exponent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946" name="Object 9">
                <a:extLst>
                  <a:ext uri="{FF2B5EF4-FFF2-40B4-BE49-F238E27FC236}">
                    <a16:creationId xmlns:a16="http://schemas.microsoft.com/office/drawing/2014/main" id="{969FE08F-99B7-46B7-BDB4-B96CFC063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6375" y="1990090"/>
                <a:ext cx="5867400" cy="6007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4">
            <a:extLst>
              <a:ext uri="{FF2B5EF4-FFF2-40B4-BE49-F238E27FC236}">
                <a16:creationId xmlns:a16="http://schemas.microsoft.com/office/drawing/2014/main" id="{75DED976-1068-4539-A027-FF99973BA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765175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B05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sign</a:t>
            </a: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60578A43-B0B3-49F9-BCC5-7C0BBD17E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1447800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7030A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mantissa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265C1A69-0879-45E6-A487-74352ADA5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825500"/>
            <a:ext cx="15843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single:   8 bits</a:t>
            </a:r>
            <a:b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double: 11 bits</a:t>
            </a: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00914F9A-6FB8-4BEA-9912-56F91D9FE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850325"/>
            <a:ext cx="15055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+mn-lt"/>
              </a:rPr>
              <a:t> </a:t>
            </a: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single: 23 bits</a:t>
            </a:r>
            <a:b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double: 52 bits</a:t>
            </a:r>
          </a:p>
        </p:txBody>
      </p:sp>
      <p:sp>
        <p:nvSpPr>
          <p:cNvPr id="17" name="Text Box 7">
            <a:extLst>
              <a:ext uri="{FF2B5EF4-FFF2-40B4-BE49-F238E27FC236}">
                <a16:creationId xmlns:a16="http://schemas.microsoft.com/office/drawing/2014/main" id="{81AEECCF-8EF9-4F49-A999-94A379897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512" y="1071721"/>
            <a:ext cx="6521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 bit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50AA0324-A34A-4385-B894-2BAB722E7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4" y="1447799"/>
            <a:ext cx="1584325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 anchorCtr="0">
            <a:no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70C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biased exponent</a:t>
            </a:r>
          </a:p>
        </p:txBody>
      </p:sp>
    </p:spTree>
    <p:extLst>
      <p:ext uri="{BB962C8B-B14F-4D97-AF65-F5344CB8AC3E}">
        <p14:creationId xmlns:p14="http://schemas.microsoft.com/office/powerpoint/2010/main" val="318697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40" name="Rectangle 11">
                <a:extLst>
                  <a:ext uri="{FF2B5EF4-FFF2-40B4-BE49-F238E27FC236}">
                    <a16:creationId xmlns:a16="http://schemas.microsoft.com/office/drawing/2014/main" id="{07349211-2710-4BE9-9E90-0EAF06CA07DB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800" y="914400"/>
                <a:ext cx="8382000" cy="5486400"/>
              </a:xfrm>
            </p:spPr>
            <p:txBody>
              <a:bodyPr>
                <a:normAutofit/>
              </a:bodyPr>
              <a:lstStyle/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/>
                  <a:t>First example: 0.5 to single-precision floating-point</a:t>
                </a:r>
              </a:p>
              <a:p>
                <a:pPr marL="457200" lvl="1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</m:t>
                          </m:r>
                          <m:r>
                            <a:rPr lang="es-MX" alt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0.5</m:t>
                          </m:r>
                        </m:e>
                        <m:sub>
                          <m:r>
                            <a:rPr lang="es-MX" alt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10</m:t>
                          </m:r>
                        </m:sub>
                      </m:sSub>
                      <m:r>
                        <a:rPr lang="en-GB" altLang="en-US" b="0" i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sSup>
                        <m:sSup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GB" alt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p>
                      </m:sSup>
                      <m:r>
                        <a:rPr lang="en-GB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GB" altLang="en-US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126</m:t>
                              </m:r>
                              <m:r>
                                <a:rPr lang="en-GB" alt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127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alt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914400" lvl="2" indent="0">
                  <a:lnSpc>
                    <a:spcPct val="80000"/>
                  </a:lnSpc>
                  <a:buNone/>
                </a:pPr>
                <a:endParaRPr lang="en-GB" alt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</m:t>
                      </m:r>
                      <m:r>
                        <a:rPr lang="en-GB" alt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GB" alt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01111110</m:t>
                      </m:r>
                      <m:r>
                        <a:rPr lang="en-GB" alt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GB" altLang="en-US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00000000000000000000000</m:t>
                      </m:r>
                    </m:oMath>
                  </m:oMathPara>
                </a14:m>
                <a:endParaRPr lang="en-US" altLang="en-US" dirty="0">
                  <a:sym typeface="Symbol" panose="05050102010706020507" pitchFamily="18" charset="2"/>
                </a:endParaRPr>
              </a:p>
              <a:p>
                <a:pPr lvl="2">
                  <a:lnSpc>
                    <a:spcPct val="80000"/>
                  </a:lnSpc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What about 0.5 in double-precision?</a:t>
                </a:r>
              </a:p>
              <a:p>
                <a:pPr marL="457200" lvl="1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s-MX" alt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0.5</m:t>
                          </m:r>
                        </m:e>
                        <m:sub>
                          <m:r>
                            <a:rPr lang="es-MX" alt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10</m:t>
                          </m:r>
                        </m:sub>
                      </m:sSub>
                      <m:r>
                        <a:rPr lang="en-GB" altLang="en-US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sSup>
                        <m:sSup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GB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p>
                      </m:sSup>
                      <m:r>
                        <a:rPr lang="en-GB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GB" alt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GB" altLang="en-US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GB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GB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GB" altLang="en-US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022</m:t>
                              </m:r>
                              <m:r>
                                <a:rPr lang="en-GB" alt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GB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GB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023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altLang="en-US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914400" lvl="2" indent="0">
                  <a:lnSpc>
                    <a:spcPct val="80000"/>
                  </a:lnSpc>
                  <a:buNone/>
                </a:pPr>
                <a:endParaRPr lang="en-GB" altLang="en-US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alt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0</m:t>
                    </m:r>
                    <m:r>
                      <a:rPr lang="en-GB" altLang="en-US" sz="20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GB" altLang="en-US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0</m:t>
                    </m:r>
                    <m:r>
                      <a:rPr lang="en-GB" alt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111</m:t>
                    </m:r>
                    <m:r>
                      <a:rPr lang="en-GB" altLang="en-US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1111110</m:t>
                    </m:r>
                    <m:r>
                      <a:rPr lang="en-GB" altLang="en-US" sz="20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en-US" sz="2000" dirty="0">
                    <a:solidFill>
                      <a:schemeClr val="accent4"/>
                    </a:solidFill>
                    <a:sym typeface="Symbol" panose="05050102010706020507" pitchFamily="18" charset="2"/>
                  </a:rPr>
                  <a:t>0000000000000000000000000000000000000000000000000000</a:t>
                </a:r>
                <a:endParaRPr lang="en-US" altLang="en-US" sz="2000" dirty="0">
                  <a:sym typeface="Symbol" panose="05050102010706020507" pitchFamily="18" charset="2"/>
                </a:endParaRPr>
              </a:p>
              <a:p>
                <a:pPr>
                  <a:lnSpc>
                    <a:spcPct val="80000"/>
                  </a:lnSpc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9940" name="Rectangle 11">
                <a:extLst>
                  <a:ext uri="{FF2B5EF4-FFF2-40B4-BE49-F238E27FC236}">
                    <a16:creationId xmlns:a16="http://schemas.microsoft.com/office/drawing/2014/main" id="{07349211-2710-4BE9-9E90-0EAF06CA07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14400"/>
                <a:ext cx="8382000" cy="5486400"/>
              </a:xfrm>
              <a:blipFill>
                <a:blip r:embed="rId3"/>
                <a:stretch>
                  <a:fillRect l="-16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39" name="Rectangle 10">
            <a:extLst>
              <a:ext uri="{FF2B5EF4-FFF2-40B4-BE49-F238E27FC236}">
                <a16:creationId xmlns:a16="http://schemas.microsoft.com/office/drawing/2014/main" id="{248C4324-02FB-42E9-92D8-59EFFD207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IEEE Floating-point format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13626A8-7579-4BCE-B4A5-27E7957D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46" name="Object 9">
                <a:extLst>
                  <a:ext uri="{FF2B5EF4-FFF2-40B4-BE49-F238E27FC236}">
                    <a16:creationId xmlns:a16="http://schemas.microsoft.com/office/drawing/2014/main" id="{969FE08F-99B7-46B7-BDB4-B96CFC063E90}"/>
                  </a:ext>
                </a:extLst>
              </p:cNvPr>
              <p:cNvSpPr txBox="1"/>
              <p:nvPr/>
            </p:nvSpPr>
            <p:spPr bwMode="auto">
              <a:xfrm>
                <a:off x="1476375" y="1990090"/>
                <a:ext cx="5867400" cy="60071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d>
                            <m:d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GB" altLang="en-US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sign</m:t>
                          </m:r>
                        </m:sup>
                      </m:sSup>
                      <m:r>
                        <a:rPr lang="en-GB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GB" altLang="en-US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mantissa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altLang="en-US" sz="2400" b="0" i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exponent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946" name="Object 9">
                <a:extLst>
                  <a:ext uri="{FF2B5EF4-FFF2-40B4-BE49-F238E27FC236}">
                    <a16:creationId xmlns:a16="http://schemas.microsoft.com/office/drawing/2014/main" id="{969FE08F-99B7-46B7-BDB4-B96CFC063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6375" y="1990090"/>
                <a:ext cx="5867400" cy="6007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utoShape 4">
            <a:extLst>
              <a:ext uri="{FF2B5EF4-FFF2-40B4-BE49-F238E27FC236}">
                <a16:creationId xmlns:a16="http://schemas.microsoft.com/office/drawing/2014/main" id="{385C74AA-BAA7-4B41-B819-68B8762441CE}"/>
              </a:ext>
            </a:extLst>
          </p:cNvPr>
          <p:cNvSpPr>
            <a:spLocks/>
          </p:cNvSpPr>
          <p:nvPr/>
        </p:nvSpPr>
        <p:spPr bwMode="auto">
          <a:xfrm>
            <a:off x="6705600" y="3200400"/>
            <a:ext cx="2234692" cy="914400"/>
          </a:xfrm>
          <a:prstGeom prst="borderCallout1">
            <a:avLst>
              <a:gd name="adj1" fmla="val 28458"/>
              <a:gd name="adj2" fmla="val -5051"/>
              <a:gd name="adj3" fmla="val 19617"/>
              <a:gd name="adj4" fmla="val -1073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This 1 is not actually required here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E23CF04-7523-43B1-AF25-F489595ED21D}"/>
              </a:ext>
            </a:extLst>
          </p:cNvPr>
          <p:cNvCxnSpPr/>
          <p:nvPr/>
        </p:nvCxnSpPr>
        <p:spPr>
          <a:xfrm flipH="1">
            <a:off x="4400931" y="3486801"/>
            <a:ext cx="22098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Box 4">
            <a:extLst>
              <a:ext uri="{FF2B5EF4-FFF2-40B4-BE49-F238E27FC236}">
                <a16:creationId xmlns:a16="http://schemas.microsoft.com/office/drawing/2014/main" id="{7F6F7C3A-785A-4EFC-955D-BE6BC43FB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765175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B05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sign</a:t>
            </a: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6C7F25A6-CC38-4B92-A7CF-F5BE3C200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1447800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7030A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mantissa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4242646C-562C-4E7A-95CB-0B6823AEB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825500"/>
            <a:ext cx="15843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single:   8 bits</a:t>
            </a:r>
            <a:b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double: 11 bits</a:t>
            </a:r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0B0401B9-AD35-4C43-B307-91D084F30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850325"/>
            <a:ext cx="15055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+mn-lt"/>
              </a:rPr>
              <a:t> </a:t>
            </a: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single: 23 bits</a:t>
            </a:r>
            <a:b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double: 52 bits</a:t>
            </a:r>
          </a:p>
        </p:txBody>
      </p:sp>
      <p:sp>
        <p:nvSpPr>
          <p:cNvPr id="18" name="Text Box 7">
            <a:extLst>
              <a:ext uri="{FF2B5EF4-FFF2-40B4-BE49-F238E27FC236}">
                <a16:creationId xmlns:a16="http://schemas.microsoft.com/office/drawing/2014/main" id="{C1523243-EAFD-48BE-A3BF-04E2AEDD9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512" y="1071721"/>
            <a:ext cx="6521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 bit</a:t>
            </a: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D86CAD87-C97C-456B-B135-EEC4DF3A6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4" y="1447799"/>
            <a:ext cx="1584325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 anchorCtr="0">
            <a:no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70C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biased exponent</a:t>
            </a:r>
          </a:p>
        </p:txBody>
      </p:sp>
    </p:spTree>
    <p:extLst>
      <p:ext uri="{BB962C8B-B14F-4D97-AF65-F5344CB8AC3E}">
        <p14:creationId xmlns:p14="http://schemas.microsoft.com/office/powerpoint/2010/main" val="305204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>
            <a:extLst>
              <a:ext uri="{FF2B5EF4-FFF2-40B4-BE49-F238E27FC236}">
                <a16:creationId xmlns:a16="http://schemas.microsoft.com/office/drawing/2014/main" id="{A2551827-D7B7-48AA-B443-E63263DA6A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Represent –0.75</a:t>
            </a:r>
          </a:p>
          <a:p>
            <a:pPr lvl="1" eaLnBrk="1" hangingPunct="1"/>
            <a:r>
              <a:rPr lang="en-US" altLang="en-US" dirty="0"/>
              <a:t>–0.75 = (–1)</a:t>
            </a:r>
            <a:r>
              <a:rPr lang="en-US" altLang="en-US" baseline="30000" dirty="0">
                <a:solidFill>
                  <a:srgbClr val="00B050"/>
                </a:solidFill>
              </a:rPr>
              <a:t>1</a:t>
            </a:r>
            <a:r>
              <a:rPr lang="en-US" altLang="en-US" dirty="0"/>
              <a:t> × </a:t>
            </a:r>
            <a:r>
              <a:rPr lang="en-US" altLang="en-US" dirty="0">
                <a:solidFill>
                  <a:srgbClr val="FF0000"/>
                </a:solidFill>
              </a:rPr>
              <a:t>1</a:t>
            </a:r>
            <a:r>
              <a:rPr lang="en-US" altLang="en-US" dirty="0"/>
              <a:t>.</a:t>
            </a:r>
            <a:r>
              <a:rPr lang="en-US" altLang="en-US" dirty="0">
                <a:solidFill>
                  <a:srgbClr val="7030A0"/>
                </a:solidFill>
              </a:rPr>
              <a:t>1</a:t>
            </a:r>
            <a:r>
              <a:rPr lang="en-US" altLang="en-US" baseline="-25000" dirty="0"/>
              <a:t>2</a:t>
            </a:r>
            <a:r>
              <a:rPr lang="en-US" altLang="en-US" dirty="0"/>
              <a:t> × 2</a:t>
            </a:r>
            <a:r>
              <a:rPr lang="en-US" altLang="en-US" baseline="30000" dirty="0">
                <a:solidFill>
                  <a:schemeClr val="accent6">
                    <a:lumMod val="75000"/>
                  </a:schemeClr>
                </a:solidFill>
              </a:rPr>
              <a:t>–1</a:t>
            </a:r>
          </a:p>
          <a:p>
            <a:pPr lvl="1" eaLnBrk="1" hangingPunct="1"/>
            <a:r>
              <a:rPr lang="en-US" altLang="en-US" dirty="0">
                <a:solidFill>
                  <a:srgbClr val="00B050"/>
                </a:solidFill>
              </a:rPr>
              <a:t>sign = 1</a:t>
            </a:r>
          </a:p>
          <a:p>
            <a:pPr lvl="1" eaLnBrk="1" hangingPunct="1"/>
            <a:r>
              <a:rPr lang="en-US" altLang="en-US" dirty="0">
                <a:solidFill>
                  <a:schemeClr val="accent4"/>
                </a:solidFill>
              </a:rPr>
              <a:t>mantissa</a:t>
            </a:r>
            <a:r>
              <a:rPr lang="en-US" altLang="en-US" dirty="0"/>
              <a:t> = </a:t>
            </a:r>
            <a:r>
              <a:rPr lang="en-US" altLang="en-US" dirty="0">
                <a:solidFill>
                  <a:schemeClr val="accent4"/>
                </a:solidFill>
              </a:rPr>
              <a:t>1000…00</a:t>
            </a:r>
            <a:r>
              <a:rPr lang="en-US" altLang="en-US" baseline="-25000" dirty="0"/>
              <a:t>2</a:t>
            </a:r>
            <a:endParaRPr lang="en-US" altLang="en-US" dirty="0">
              <a:solidFill>
                <a:schemeClr val="folHlink"/>
              </a:solidFill>
            </a:endParaRPr>
          </a:p>
          <a:p>
            <a:pPr lvl="1" eaLnBrk="1" hangingPunct="1"/>
            <a:r>
              <a:rPr lang="en-US" altLang="en-US" dirty="0">
                <a:solidFill>
                  <a:schemeClr val="accent1"/>
                </a:solidFill>
              </a:rPr>
              <a:t>biased exponent =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–1</a:t>
            </a:r>
            <a:r>
              <a:rPr lang="en-US" altLang="en-US" dirty="0">
                <a:solidFill>
                  <a:schemeClr val="accent1"/>
                </a:solidFill>
              </a:rPr>
              <a:t> </a:t>
            </a:r>
            <a:r>
              <a:rPr lang="en-US" altLang="en-US" dirty="0"/>
              <a:t>+ bias</a:t>
            </a:r>
          </a:p>
          <a:p>
            <a:pPr lvl="2" eaLnBrk="1" hangingPunct="1"/>
            <a:r>
              <a:rPr lang="en-US" altLang="en-US" dirty="0"/>
              <a:t>Single: –1 + 127 = 126 = </a:t>
            </a:r>
            <a:r>
              <a:rPr lang="en-US" altLang="en-US" dirty="0">
                <a:solidFill>
                  <a:schemeClr val="accent1"/>
                </a:solidFill>
              </a:rPr>
              <a:t>01111110</a:t>
            </a:r>
            <a:r>
              <a:rPr lang="en-US" altLang="en-US" baseline="-25000" dirty="0"/>
              <a:t>2</a:t>
            </a:r>
            <a:endParaRPr lang="en-US" altLang="en-US" dirty="0"/>
          </a:p>
          <a:p>
            <a:pPr lvl="2" eaLnBrk="1" hangingPunct="1"/>
            <a:r>
              <a:rPr lang="en-US" altLang="en-US" dirty="0"/>
              <a:t>Double: –1 + 1023 = 1022 = </a:t>
            </a:r>
            <a:r>
              <a:rPr lang="en-US" altLang="en-US" dirty="0">
                <a:solidFill>
                  <a:schemeClr val="accent1"/>
                </a:solidFill>
              </a:rPr>
              <a:t>01111111110</a:t>
            </a:r>
            <a:r>
              <a:rPr lang="en-US" altLang="en-US" baseline="-25000" dirty="0"/>
              <a:t>2</a:t>
            </a:r>
            <a:endParaRPr lang="en-US" altLang="en-US" dirty="0"/>
          </a:p>
          <a:p>
            <a:pPr eaLnBrk="1" hangingPunct="1"/>
            <a:r>
              <a:rPr lang="en-US" altLang="en-US" dirty="0"/>
              <a:t>Single: </a:t>
            </a:r>
            <a:r>
              <a:rPr lang="en-US" altLang="en-US" dirty="0">
                <a:solidFill>
                  <a:srgbClr val="00B050"/>
                </a:solidFill>
              </a:rPr>
              <a:t>1</a:t>
            </a:r>
            <a:r>
              <a:rPr lang="en-US" altLang="en-US" dirty="0">
                <a:solidFill>
                  <a:schemeClr val="accent1"/>
                </a:solidFill>
              </a:rPr>
              <a:t>01111110</a:t>
            </a:r>
            <a:r>
              <a:rPr lang="en-US" altLang="en-US" dirty="0">
                <a:solidFill>
                  <a:schemeClr val="accent4"/>
                </a:solidFill>
              </a:rPr>
              <a:t>1000…00 </a:t>
            </a:r>
          </a:p>
          <a:p>
            <a:pPr eaLnBrk="1" hangingPunct="1"/>
            <a:r>
              <a:rPr lang="en-US" altLang="en-US" dirty="0"/>
              <a:t>Double: </a:t>
            </a:r>
            <a:r>
              <a:rPr lang="en-US" altLang="en-US" dirty="0">
                <a:solidFill>
                  <a:srgbClr val="00B050"/>
                </a:solidFill>
              </a:rPr>
              <a:t>1</a:t>
            </a:r>
            <a:r>
              <a:rPr lang="en-US" altLang="en-US" dirty="0">
                <a:solidFill>
                  <a:schemeClr val="accent1"/>
                </a:solidFill>
              </a:rPr>
              <a:t>01111111110</a:t>
            </a:r>
            <a:r>
              <a:rPr lang="en-US" altLang="en-US" dirty="0">
                <a:solidFill>
                  <a:schemeClr val="accent4"/>
                </a:solidFill>
              </a:rPr>
              <a:t>1000…00</a:t>
            </a: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D65B372F-50EA-4845-B6C9-324E96457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example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850F3-3F01-4503-809B-8AFF0776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132" name="Rectangle 3">
                <a:extLst>
                  <a:ext uri="{FF2B5EF4-FFF2-40B4-BE49-F238E27FC236}">
                    <a16:creationId xmlns:a16="http://schemas.microsoft.com/office/drawing/2014/main" id="{A2551827-D7B7-48AA-B443-E63263DA6AF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endParaRPr lang="en-US" altLang="en-US" dirty="0"/>
              </a:p>
              <a:p>
                <a:pPr eaLnBrk="1" hangingPunct="1"/>
                <a:r>
                  <a:rPr lang="en-US" altLang="en-US" dirty="0"/>
                  <a:t>Represent 5.625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5.625</m:t>
                        </m:r>
                      </m:e>
                      <m:sub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101.101</m:t>
                        </m:r>
                      </m:e>
                      <m:sub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pPr lvl="1" eaLnBrk="1" hangingPunct="1"/>
                <a:r>
                  <a:rPr lang="en-US" altLang="en-US" dirty="0"/>
                  <a:t>5.625 = (–1)</a:t>
                </a:r>
                <a:r>
                  <a:rPr lang="en-US" altLang="en-US" baseline="30000" dirty="0">
                    <a:solidFill>
                      <a:srgbClr val="00B050"/>
                    </a:solidFill>
                  </a:rPr>
                  <a:t>0</a:t>
                </a:r>
                <a:r>
                  <a:rPr lang="en-US" altLang="en-US" dirty="0"/>
                  <a:t> ×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en-US" dirty="0"/>
                  <a:t>.</a:t>
                </a:r>
                <a:r>
                  <a:rPr lang="en-US" altLang="en-US" dirty="0">
                    <a:solidFill>
                      <a:srgbClr val="7030A0"/>
                    </a:solidFill>
                  </a:rPr>
                  <a:t>01101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 × 2</a:t>
                </a:r>
                <a:r>
                  <a:rPr lang="en-US" altLang="en-US" baseline="30000" dirty="0">
                    <a:solidFill>
                      <a:schemeClr val="accent6">
                        <a:lumMod val="75000"/>
                      </a:schemeClr>
                    </a:solidFill>
                  </a:rPr>
                  <a:t>2</a:t>
                </a:r>
              </a:p>
              <a:p>
                <a:pPr lvl="1" eaLnBrk="1" hangingPunct="1"/>
                <a:r>
                  <a:rPr lang="en-US" altLang="en-US" dirty="0">
                    <a:solidFill>
                      <a:srgbClr val="00B050"/>
                    </a:solidFill>
                  </a:rPr>
                  <a:t>sign = 0</a:t>
                </a:r>
              </a:p>
              <a:p>
                <a:pPr lvl="1" eaLnBrk="1" hangingPunct="1"/>
                <a:r>
                  <a:rPr lang="en-US" altLang="en-US" dirty="0">
                    <a:solidFill>
                      <a:schemeClr val="accent4"/>
                    </a:solidFill>
                  </a:rPr>
                  <a:t>mantissa</a:t>
                </a:r>
                <a:r>
                  <a:rPr lang="en-US" altLang="en-US" dirty="0"/>
                  <a:t> = </a:t>
                </a:r>
                <a:r>
                  <a:rPr lang="en-US" altLang="en-US" dirty="0">
                    <a:solidFill>
                      <a:schemeClr val="accent4"/>
                    </a:solidFill>
                  </a:rPr>
                  <a:t>01101000000000000000000</a:t>
                </a:r>
                <a:r>
                  <a:rPr lang="en-US" altLang="en-US" baseline="-25000" dirty="0"/>
                  <a:t>2</a:t>
                </a:r>
                <a:endParaRPr lang="en-US" altLang="en-US" dirty="0">
                  <a:solidFill>
                    <a:schemeClr val="folHlink"/>
                  </a:solidFill>
                </a:endParaRPr>
              </a:p>
              <a:p>
                <a:pPr lvl="1" eaLnBrk="1" hangingPunct="1"/>
                <a:r>
                  <a:rPr lang="en-US" altLang="en-US" dirty="0">
                    <a:solidFill>
                      <a:schemeClr val="accent1"/>
                    </a:solidFill>
                  </a:rPr>
                  <a:t>biased exponent = </a:t>
                </a:r>
                <a:r>
                  <a:rPr lang="en-US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2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en-US" dirty="0"/>
                  <a:t>+ bias</a:t>
                </a:r>
              </a:p>
              <a:p>
                <a:pPr lvl="2" eaLnBrk="1" hangingPunct="1"/>
                <a:r>
                  <a:rPr lang="en-US" altLang="en-US" dirty="0"/>
                  <a:t>Single: 2 + 127 = 129 =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10000001</a:t>
                </a:r>
                <a:r>
                  <a:rPr lang="en-US" altLang="en-US" baseline="-25000" dirty="0"/>
                  <a:t>2</a:t>
                </a:r>
                <a:endParaRPr lang="en-US" altLang="en-US" dirty="0"/>
              </a:p>
              <a:p>
                <a:pPr lvl="2" eaLnBrk="1" hangingPunct="1"/>
                <a:r>
                  <a:rPr lang="en-US" altLang="en-US" dirty="0"/>
                  <a:t>Double: 2 + 1023 = 1024 =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10000000001</a:t>
                </a:r>
                <a:r>
                  <a:rPr lang="en-US" altLang="en-US" baseline="-25000" dirty="0"/>
                  <a:t>2</a:t>
                </a:r>
                <a:endParaRPr lang="en-US" altLang="en-US" dirty="0"/>
              </a:p>
              <a:p>
                <a:pPr eaLnBrk="1" hangingPunct="1"/>
                <a:r>
                  <a:rPr lang="en-US" altLang="en-US" dirty="0"/>
                  <a:t>Single: </a:t>
                </a:r>
                <a:r>
                  <a:rPr lang="en-US" altLang="en-US" dirty="0">
                    <a:solidFill>
                      <a:srgbClr val="00B050"/>
                    </a:solidFill>
                  </a:rPr>
                  <a:t>0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10000001</a:t>
                </a:r>
                <a:r>
                  <a:rPr lang="en-US" altLang="en-US" dirty="0">
                    <a:solidFill>
                      <a:schemeClr val="accent4"/>
                    </a:solidFill>
                  </a:rPr>
                  <a:t>01101000000000000000000 </a:t>
                </a:r>
              </a:p>
              <a:p>
                <a:pPr eaLnBrk="1" hangingPunct="1"/>
                <a:r>
                  <a:rPr lang="en-US" altLang="en-US" dirty="0"/>
                  <a:t>Double: </a:t>
                </a:r>
                <a:r>
                  <a:rPr lang="en-US" altLang="en-US" dirty="0">
                    <a:solidFill>
                      <a:srgbClr val="00B050"/>
                    </a:solidFill>
                  </a:rPr>
                  <a:t>0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10000000001</a:t>
                </a:r>
                <a:r>
                  <a:rPr lang="en-US" altLang="en-US" dirty="0">
                    <a:solidFill>
                      <a:schemeClr val="accent4"/>
                    </a:solidFill>
                  </a:rPr>
                  <a:t>0110100…00</a:t>
                </a:r>
              </a:p>
            </p:txBody>
          </p:sp>
        </mc:Choice>
        <mc:Fallback xmlns="">
          <p:sp>
            <p:nvSpPr>
              <p:cNvPr id="48132" name="Rectangle 3">
                <a:extLst>
                  <a:ext uri="{FF2B5EF4-FFF2-40B4-BE49-F238E27FC236}">
                    <a16:creationId xmlns:a16="http://schemas.microsoft.com/office/drawing/2014/main" id="{A2551827-D7B7-48AA-B443-E63263DA6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131" name="Rectangle 2">
            <a:extLst>
              <a:ext uri="{FF2B5EF4-FFF2-40B4-BE49-F238E27FC236}">
                <a16:creationId xmlns:a16="http://schemas.microsoft.com/office/drawing/2014/main" id="{D65B372F-50EA-4845-B6C9-324E96457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example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850F3-3F01-4503-809B-8AFF0776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180" name="Rectangle 3">
                <a:extLst>
                  <a:ext uri="{FF2B5EF4-FFF2-40B4-BE49-F238E27FC236}">
                    <a16:creationId xmlns:a16="http://schemas.microsoft.com/office/drawing/2014/main" id="{C4C2246E-5428-4F02-832D-8A8BCBCA9A6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eaLnBrk="1" hangingPunct="1">
                  <a:lnSpc>
                    <a:spcPct val="90000"/>
                  </a:lnSpc>
                </a:pPr>
                <a:endParaRPr lang="en-US" altLang="en-US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dirty="0"/>
                  <a:t>What number is represented by the single-precision float</a:t>
                </a:r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en-US" dirty="0">
                    <a:solidFill>
                      <a:schemeClr val="hlink"/>
                    </a:solidFill>
                  </a:rPr>
                  <a:t>	</a:t>
                </a:r>
                <a:r>
                  <a:rPr lang="en-US" alt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10000001</a:t>
                </a:r>
                <a:r>
                  <a:rPr lang="en-US" altLang="en-US" dirty="0">
                    <a:solidFill>
                      <a:srgbClr val="7030A0"/>
                    </a:solidFill>
                  </a:rPr>
                  <a:t>01000000000000000000000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dirty="0">
                    <a:solidFill>
                      <a:srgbClr val="00B050"/>
                    </a:solidFill>
                  </a:rPr>
                  <a:t>sign = 1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olidFill>
                      <a:schemeClr val="accent1"/>
                    </a:solidFill>
                  </a:rPr>
                  <a:t>biased exponent = 10000001</a:t>
                </a:r>
                <a:r>
                  <a:rPr lang="en-US" altLang="en-US" baseline="-25000" dirty="0">
                    <a:solidFill>
                      <a:schemeClr val="accent1"/>
                    </a:solidFill>
                  </a:rPr>
                  <a:t>2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 = 129</a:t>
                </a:r>
                <a:endParaRPr lang="en-US" altLang="en-US" dirty="0">
                  <a:solidFill>
                    <a:srgbClr val="00B050"/>
                  </a:solidFill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dirty="0">
                    <a:solidFill>
                      <a:srgbClr val="7030A0"/>
                    </a:solidFill>
                  </a:rPr>
                  <a:t>mantissa = 01000…00</a:t>
                </a:r>
                <a:r>
                  <a:rPr lang="en-US" altLang="en-US" baseline="-25000" dirty="0">
                    <a:solidFill>
                      <a:srgbClr val="7030A0"/>
                    </a:solidFill>
                  </a:rPr>
                  <a:t>2</a:t>
                </a:r>
                <a:endParaRPr lang="en-US" altLang="en-US" dirty="0">
                  <a:solidFill>
                    <a:srgbClr val="7030A0"/>
                  </a:solidFill>
                </a:endParaRPr>
              </a:p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 (–1)</m:t>
                    </m:r>
                  </m:oMath>
                </a14:m>
                <a:r>
                  <a:rPr lang="en-US" altLang="en-US" baseline="30000" dirty="0">
                    <a:solidFill>
                      <a:srgbClr val="00B050"/>
                    </a:solidFill>
                  </a:rPr>
                  <a:t>1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en-US" dirty="0"/>
                  <a:t> (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en-US" dirty="0"/>
                  <a:t>.</a:t>
                </a:r>
                <a:r>
                  <a:rPr lang="en-US" altLang="en-US" dirty="0">
                    <a:solidFill>
                      <a:srgbClr val="7030A0"/>
                    </a:solidFill>
                  </a:rPr>
                  <a:t>01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)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en-US" dirty="0"/>
                  <a:t> 2</a:t>
                </a:r>
                <a:r>
                  <a:rPr lang="en-US" altLang="en-US" baseline="30000" dirty="0"/>
                  <a:t>(</a:t>
                </a:r>
                <a:r>
                  <a:rPr lang="en-US" altLang="en-US" baseline="30000" dirty="0">
                    <a:solidFill>
                      <a:srgbClr val="0070C0"/>
                    </a:solidFill>
                  </a:rPr>
                  <a:t>129</a:t>
                </a:r>
                <a:r>
                  <a:rPr lang="en-US" altLang="en-US" baseline="30000" dirty="0"/>
                  <a:t> – 127)</a:t>
                </a:r>
                <a:endParaRPr lang="en-US" altLang="en-US" dirty="0"/>
              </a:p>
              <a:p>
                <a:pPr lvl="1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en-US" dirty="0"/>
                  <a:t>	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 (–1) × 1.25 × </m:t>
                    </m:r>
                  </m:oMath>
                </a14:m>
                <a:r>
                  <a:rPr lang="en-US" altLang="en-US" dirty="0"/>
                  <a:t>2</a:t>
                </a:r>
                <a:r>
                  <a:rPr lang="en-US" altLang="en-US" baseline="30000" dirty="0"/>
                  <a:t>2</a:t>
                </a:r>
                <a:endParaRPr lang="en-US" altLang="en-US" dirty="0"/>
              </a:p>
              <a:p>
                <a:pPr lvl="1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en-US" dirty="0"/>
                  <a:t>	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 –5.0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50180" name="Rectangle 3">
                <a:extLst>
                  <a:ext uri="{FF2B5EF4-FFF2-40B4-BE49-F238E27FC236}">
                    <a16:creationId xmlns:a16="http://schemas.microsoft.com/office/drawing/2014/main" id="{C4C2246E-5428-4F02-832D-8A8BCBCA9A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179" name="Rectangle 2">
            <a:extLst>
              <a:ext uri="{FF2B5EF4-FFF2-40B4-BE49-F238E27FC236}">
                <a16:creationId xmlns:a16="http://schemas.microsoft.com/office/drawing/2014/main" id="{A3E11054-C0CC-497E-8D7C-0A5929F5C9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example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12FED-FFA7-486A-875F-915C2210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26</a:t>
            </a:fld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EFE11DA-DA10-436C-9DE6-FE9FFFF37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765175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sign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D1C7F449-21F5-412A-B0BF-B52E0EB1F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447800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exponent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219D6293-6775-4F20-862E-20907FE0E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1447800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mantissa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4682BEEC-92FF-4ADD-AC1D-19223F67B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825500"/>
            <a:ext cx="15843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single:   8 bits</a:t>
            </a:r>
            <a:b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double: 11 bits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603D5A4D-3C8A-40B4-8EE7-C5DAB563D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850325"/>
            <a:ext cx="15055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single: 23 bits</a:t>
            </a:r>
            <a:b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double: 52 bits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B0D62474-D8A0-4925-8D6B-32AAAE50F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880" y="1071721"/>
            <a:ext cx="6334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 bit</a:t>
            </a: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FB9F2DB3-8913-483C-8449-FCB510EC93DE}"/>
              </a:ext>
            </a:extLst>
          </p:cNvPr>
          <p:cNvSpPr>
            <a:spLocks/>
          </p:cNvSpPr>
          <p:nvPr/>
        </p:nvSpPr>
        <p:spPr bwMode="auto">
          <a:xfrm>
            <a:off x="6048629" y="4903725"/>
            <a:ext cx="2234692" cy="685800"/>
          </a:xfrm>
          <a:prstGeom prst="borderCallout1">
            <a:avLst>
              <a:gd name="adj1" fmla="val 28458"/>
              <a:gd name="adj2" fmla="val -5051"/>
              <a:gd name="adj3" fmla="val -7050"/>
              <a:gd name="adj4" fmla="val -12449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Remember that this 1 is always implied!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79AD33-A9E9-433F-A5F6-E0B0EEB28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following real numbers to floating-point representation.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1234.5625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31.875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-219.125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1AB959-97FC-4F53-B16D-BF7019B7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exercises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3A220-4924-4C86-A417-9284BD6B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6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79AD33-A9E9-433F-A5F6-E0B0EEB28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following real numbers to floating-point representation.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1234.5625 =&gt; 0x449a5200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31.875     =&gt; 0x41ff0000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-219.125  =&gt; 0xc35b2000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1AB959-97FC-4F53-B16D-BF7019B7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exercises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3A220-4924-4C86-A417-9284BD6B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54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79AD33-A9E9-433F-A5F6-E0B0EEB28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Convert the following floating-point numbers to real numbers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0xc3db2000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0x40808000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0x41200000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1AB959-97FC-4F53-B16D-BF7019B7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exercises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3A220-4924-4C86-A417-9284BD6B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0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E0E8F9-27A0-4348-944F-A746BD563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How is information represented in digital systems?</a:t>
            </a:r>
          </a:p>
          <a:p>
            <a:endParaRPr lang="en-GB" dirty="0"/>
          </a:p>
          <a:p>
            <a:r>
              <a:rPr lang="en-GB" dirty="0"/>
              <a:t>How do computers represent information?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8D7DC5-0E08-46D6-A1EB-57C79298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Numbers is digital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1CBF4-2BDD-4B0C-8BD0-3EE814B1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592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79AD33-A9E9-433F-A5F6-E0B0EEB28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Convert the following floating-point numbers to real numbers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0xc3db2000 =&gt; -438.25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0x40808000 =&gt; 4.015625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0x41200000 =&gt; 10.0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1AB959-97FC-4F53-B16D-BF7019B7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exercises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3A220-4924-4C86-A417-9284BD6B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03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6">
            <a:extLst>
              <a:ext uri="{FF2B5EF4-FFF2-40B4-BE49-F238E27FC236}">
                <a16:creationId xmlns:a16="http://schemas.microsoft.com/office/drawing/2014/main" id="{C03296D4-4425-44FB-AF0F-272D5E780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Single precision range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EFB37-88C5-416F-B7D4-02440109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31</a:t>
            </a:fld>
            <a:endParaRPr lang="en-US"/>
          </a:p>
        </p:txBody>
      </p:sp>
      <p:graphicFrame>
        <p:nvGraphicFramePr>
          <p:cNvPr id="41990" name="Rectangle 7">
            <a:extLst>
              <a:ext uri="{FF2B5EF4-FFF2-40B4-BE49-F238E27FC236}">
                <a16:creationId xmlns:a16="http://schemas.microsoft.com/office/drawing/2014/main" id="{C2562DA3-092B-4DB2-90A0-6F122F7F6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551716"/>
              </p:ext>
            </p:extLst>
          </p:nvPr>
        </p:nvGraphicFramePr>
        <p:xfrm>
          <a:off x="304800" y="914400"/>
          <a:ext cx="83820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6">
            <a:extLst>
              <a:ext uri="{FF2B5EF4-FFF2-40B4-BE49-F238E27FC236}">
                <a16:creationId xmlns:a16="http://schemas.microsoft.com/office/drawing/2014/main" id="{C03296D4-4425-44FB-AF0F-272D5E780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Double precision range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EFB37-88C5-416F-B7D4-02440109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32</a:t>
            </a:fld>
            <a:endParaRPr lang="en-US"/>
          </a:p>
        </p:txBody>
      </p:sp>
      <p:graphicFrame>
        <p:nvGraphicFramePr>
          <p:cNvPr id="41990" name="Rectangle 7">
            <a:extLst>
              <a:ext uri="{FF2B5EF4-FFF2-40B4-BE49-F238E27FC236}">
                <a16:creationId xmlns:a16="http://schemas.microsoft.com/office/drawing/2014/main" id="{C2562DA3-092B-4DB2-90A0-6F122F7F6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940191"/>
              </p:ext>
            </p:extLst>
          </p:nvPr>
        </p:nvGraphicFramePr>
        <p:xfrm>
          <a:off x="304800" y="914400"/>
          <a:ext cx="83820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6913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084" name="Rectangle 5">
                <a:extLst>
                  <a:ext uri="{FF2B5EF4-FFF2-40B4-BE49-F238E27FC236}">
                    <a16:creationId xmlns:a16="http://schemas.microsoft.com/office/drawing/2014/main" id="{B2434304-7BFE-458B-AC67-391EE99F084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r>
                  <a:rPr lang="en-US" altLang="en-US" dirty="0"/>
                  <a:t>Relative precision</a:t>
                </a:r>
              </a:p>
              <a:p>
                <a:pPr lvl="1" eaLnBrk="1" hangingPunct="1"/>
                <a:r>
                  <a:rPr lang="en-US" altLang="en-US" dirty="0"/>
                  <a:t>Single: approx.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−23</m:t>
                        </m:r>
                      </m:sup>
                    </m:sSup>
                    <m:r>
                      <a:rPr lang="en-US" altLang="en-US" dirty="0">
                        <a:latin typeface="Cambria Math" panose="02040503050406030204" pitchFamily="18" charset="0"/>
                      </a:rPr>
                      <m:t>→≈7</m:t>
                    </m:r>
                  </m:oMath>
                </a14:m>
                <a:r>
                  <a:rPr lang="en-US" altLang="en-US" dirty="0"/>
                  <a:t> decimal digits</a:t>
                </a:r>
              </a:p>
              <a:p>
                <a:pPr lvl="1"/>
                <a:r>
                  <a:rPr lang="en-US" altLang="en-US" dirty="0"/>
                  <a:t>Double: approx.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52</m:t>
                        </m:r>
                      </m:sup>
                    </m:sSup>
                    <m:r>
                      <a:rPr lang="en-US" altLang="en-US" dirty="0">
                        <a:latin typeface="Cambria Math" panose="02040503050406030204" pitchFamily="18" charset="0"/>
                      </a:rPr>
                      <m:t>→≈</m:t>
                    </m:r>
                    <m:r>
                      <a:rPr lang="en-US" altLang="en-US" b="0" i="0" dirty="0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altLang="en-US" dirty="0"/>
                  <a:t> decimal digits</a:t>
                </a:r>
              </a:p>
            </p:txBody>
          </p:sp>
        </mc:Choice>
        <mc:Fallback xmlns="">
          <p:sp>
            <p:nvSpPr>
              <p:cNvPr id="46084" name="Rectangle 5">
                <a:extLst>
                  <a:ext uri="{FF2B5EF4-FFF2-40B4-BE49-F238E27FC236}">
                    <a16:creationId xmlns:a16="http://schemas.microsoft.com/office/drawing/2014/main" id="{B2434304-7BFE-458B-AC67-391EE99F08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083" name="Rectangle 4">
            <a:extLst>
              <a:ext uri="{FF2B5EF4-FFF2-40B4-BE49-F238E27FC236}">
                <a16:creationId xmlns:a16="http://schemas.microsoft.com/office/drawing/2014/main" id="{41EDFAEF-6A32-4DFC-B8D9-A2C1C6B944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precision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4D9C8-A7E6-4977-9602-DA8357F6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084" name="Rectangle 5">
                <a:extLst>
                  <a:ext uri="{FF2B5EF4-FFF2-40B4-BE49-F238E27FC236}">
                    <a16:creationId xmlns:a16="http://schemas.microsoft.com/office/drawing/2014/main" id="{B2434304-7BFE-458B-AC67-391EE99F084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GB" altLang="en-US" dirty="0"/>
              </a:p>
              <a:p>
                <a:r>
                  <a:rPr lang="en-GB" altLang="en-US" dirty="0"/>
                  <a:t>Denormal</a:t>
                </a:r>
                <a:r>
                  <a:rPr lang="en-US" altLang="en-US" dirty="0"/>
                  <a:t> numbers</a:t>
                </a:r>
              </a:p>
              <a:p>
                <a:pPr lvl="1"/>
                <a:r>
                  <a:rPr lang="en-US" altLang="en-US" dirty="0"/>
                  <a:t>In </a:t>
                </a:r>
                <a:r>
                  <a:rPr lang="en-GB" altLang="en-US" dirty="0"/>
                  <a:t>normalised</a:t>
                </a:r>
                <a:r>
                  <a:rPr lang="en-US" altLang="en-US" dirty="0"/>
                  <a:t> numbers, significand have an implicit leading 1 </a:t>
                </a:r>
              </a:p>
              <a:p>
                <a:pPr marL="457200" lvl="1" indent="0">
                  <a:buNone/>
                </a:pPr>
                <a:endParaRPr lang="en-US" altLang="en-US" dirty="0"/>
              </a:p>
              <a:p>
                <a:pPr lvl="1"/>
                <a:r>
                  <a:rPr lang="en-US" altLang="en-US" dirty="0"/>
                  <a:t>Denormal numbers have a leading 0 in the significand.</a:t>
                </a:r>
              </a:p>
              <a:p>
                <a:pPr lvl="1"/>
                <a:r>
                  <a:rPr lang="en-US" altLang="en-US" dirty="0">
                    <a:solidFill>
                      <a:srgbClr val="0070C0"/>
                    </a:solidFill>
                  </a:rPr>
                  <a:t>Biased exponent</a:t>
                </a:r>
                <a:r>
                  <a:rPr lang="en-US" altLang="en-US" dirty="0"/>
                  <a:t> is 0.</a:t>
                </a:r>
              </a:p>
              <a:p>
                <a:pPr lvl="1"/>
                <a:r>
                  <a:rPr lang="en-US" altLang="en-US" dirty="0"/>
                  <a:t>These numbers allow to represent numbers smaller than the smaller </a:t>
                </a:r>
                <a:r>
                  <a:rPr lang="en-GB" altLang="en-US" dirty="0"/>
                  <a:t>normalised</a:t>
                </a:r>
                <a:r>
                  <a:rPr lang="en-US" altLang="en-US" dirty="0"/>
                  <a:t> number, as well as special representation such as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±∞</m:t>
                    </m:r>
                  </m:oMath>
                </a14:m>
                <a:r>
                  <a:rPr lang="en-US" altLang="en-US" dirty="0"/>
                  <a:t> and </a:t>
                </a:r>
                <a:r>
                  <a:rPr lang="en-US" altLang="en-US" dirty="0" err="1"/>
                  <a:t>NaN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dirty="0"/>
                  <a:t>).</a:t>
                </a:r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46084" name="Rectangle 5">
                <a:extLst>
                  <a:ext uri="{FF2B5EF4-FFF2-40B4-BE49-F238E27FC236}">
                    <a16:creationId xmlns:a16="http://schemas.microsoft.com/office/drawing/2014/main" id="{B2434304-7BFE-458B-AC67-391EE99F08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 r="-1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9">
                <a:extLst>
                  <a:ext uri="{FF2B5EF4-FFF2-40B4-BE49-F238E27FC236}">
                    <a16:creationId xmlns:a16="http://schemas.microsoft.com/office/drawing/2014/main" id="{99169767-C0F3-488E-B9D9-3BD945E878CE}"/>
                  </a:ext>
                </a:extLst>
              </p:cNvPr>
              <p:cNvSpPr txBox="1"/>
              <p:nvPr/>
            </p:nvSpPr>
            <p:spPr bwMode="auto">
              <a:xfrm>
                <a:off x="1562100" y="2599690"/>
                <a:ext cx="5867400" cy="60071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d>
                            <m:d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GB" altLang="en-US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sign</m:t>
                          </m:r>
                        </m:sup>
                      </m:sSup>
                      <m:r>
                        <a:rPr lang="en-GB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GB" altLang="en-US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mantissa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altLang="en-US" sz="2400" b="0" i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exponent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Object 9">
                <a:extLst>
                  <a:ext uri="{FF2B5EF4-FFF2-40B4-BE49-F238E27FC236}">
                    <a16:creationId xmlns:a16="http://schemas.microsoft.com/office/drawing/2014/main" id="{99169767-C0F3-488E-B9D9-3BD945E87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2100" y="2599690"/>
                <a:ext cx="5867400" cy="6007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083" name="Rectangle 4">
            <a:extLst>
              <a:ext uri="{FF2B5EF4-FFF2-40B4-BE49-F238E27FC236}">
                <a16:creationId xmlns:a16="http://schemas.microsoft.com/office/drawing/2014/main" id="{41EDFAEF-6A32-4DFC-B8D9-A2C1C6B944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special representation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4D9C8-A7E6-4977-9602-DA8357F6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443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10">
            <a:extLst>
              <a:ext uri="{FF2B5EF4-FFF2-40B4-BE49-F238E27FC236}">
                <a16:creationId xmlns:a16="http://schemas.microsoft.com/office/drawing/2014/main" id="{480A6FD1-D91D-4815-93CF-359F08210C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914401"/>
            <a:ext cx="8382000" cy="3581400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Smaller than normal numbers.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Zero</a:t>
            </a:r>
          </a:p>
          <a:p>
            <a:pPr lvl="1"/>
            <a:r>
              <a:rPr lang="en-US" altLang="en-US" dirty="0"/>
              <a:t>sign = 0,1</a:t>
            </a:r>
          </a:p>
          <a:p>
            <a:pPr lvl="1"/>
            <a:r>
              <a:rPr lang="en-US" altLang="en-US" dirty="0"/>
              <a:t>biased exponent = 0</a:t>
            </a:r>
          </a:p>
          <a:p>
            <a:pPr lvl="1"/>
            <a:r>
              <a:rPr lang="en-US" altLang="en-US" dirty="0"/>
              <a:t>mantissa = 0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  <p:sp>
        <p:nvSpPr>
          <p:cNvPr id="52227" name="Rectangle 9">
            <a:extLst>
              <a:ext uri="{FF2B5EF4-FFF2-40B4-BE49-F238E27FC236}">
                <a16:creationId xmlns:a16="http://schemas.microsoft.com/office/drawing/2014/main" id="{97E114DB-AAE6-4628-8D40-8681B1A35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Denormal numbers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C05C1C77-0C61-44C2-98FB-7EE2AE8F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35</a:t>
            </a:fld>
            <a:endParaRPr lang="en-US"/>
          </a:p>
        </p:txBody>
      </p:sp>
      <p:sp>
        <p:nvSpPr>
          <p:cNvPr id="52230" name="AutoShape 7">
            <a:extLst>
              <a:ext uri="{FF2B5EF4-FFF2-40B4-BE49-F238E27FC236}">
                <a16:creationId xmlns:a16="http://schemas.microsoft.com/office/drawing/2014/main" id="{79A44836-7AEB-4411-8678-F4078FD821CE}"/>
              </a:ext>
            </a:extLst>
          </p:cNvPr>
          <p:cNvSpPr>
            <a:spLocks/>
          </p:cNvSpPr>
          <p:nvPr/>
        </p:nvSpPr>
        <p:spPr bwMode="auto">
          <a:xfrm>
            <a:off x="3132138" y="4987925"/>
            <a:ext cx="2287587" cy="647700"/>
          </a:xfrm>
          <a:prstGeom prst="borderCallout1">
            <a:avLst>
              <a:gd name="adj1" fmla="val 17648"/>
              <a:gd name="adj2" fmla="val 103333"/>
              <a:gd name="adj3" fmla="val -26472"/>
              <a:gd name="adj4" fmla="val 123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Two representations of 0.0!</a:t>
            </a:r>
            <a:endParaRPr lang="en-AU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231" name="Object 8">
                <a:extLst>
                  <a:ext uri="{FF2B5EF4-FFF2-40B4-BE49-F238E27FC236}">
                    <a16:creationId xmlns:a16="http://schemas.microsoft.com/office/drawing/2014/main" id="{F0C7D490-293F-41F5-A6FE-F73AD651ABE4}"/>
                  </a:ext>
                </a:extLst>
              </p:cNvPr>
              <p:cNvSpPr txBox="1"/>
              <p:nvPr/>
            </p:nvSpPr>
            <p:spPr bwMode="auto">
              <a:xfrm>
                <a:off x="1496028" y="914400"/>
                <a:ext cx="6172199" cy="5461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=(−1</m:t>
                      </m:r>
                      <m:sSup>
                        <m:sSup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sign</m:t>
                          </m:r>
                        </m:sup>
                      </m:sSup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×(0</m:t>
                      </m:r>
                      <m:r>
                        <a:rPr lang="en-GB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mantissa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)×</m:t>
                      </m:r>
                      <m:sSup>
                        <m:sSup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ias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2231" name="Object 8">
                <a:extLst>
                  <a:ext uri="{FF2B5EF4-FFF2-40B4-BE49-F238E27FC236}">
                    <a16:creationId xmlns:a16="http://schemas.microsoft.com/office/drawing/2014/main" id="{F0C7D490-293F-41F5-A6FE-F73AD651A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6028" y="914400"/>
                <a:ext cx="6172199" cy="546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232" name="Object 11">
                <a:extLst>
                  <a:ext uri="{FF2B5EF4-FFF2-40B4-BE49-F238E27FC236}">
                    <a16:creationId xmlns:a16="http://schemas.microsoft.com/office/drawing/2014/main" id="{B2933CFE-5AD8-4DE8-A40A-5D990AF31DC5}"/>
                  </a:ext>
                </a:extLst>
              </p:cNvPr>
              <p:cNvSpPr txBox="1"/>
              <p:nvPr/>
            </p:nvSpPr>
            <p:spPr bwMode="auto">
              <a:xfrm>
                <a:off x="1877028" y="4267200"/>
                <a:ext cx="5410200" cy="5461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=(−1</m:t>
                      </m:r>
                      <m:sSup>
                        <m:sSup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sign</m:t>
                          </m:r>
                        </m:sup>
                      </m:sSup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×(0+</m:t>
                      </m:r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0)×</m:t>
                      </m:r>
                      <m:sSup>
                        <m:sSup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ias</m:t>
                          </m:r>
                        </m:sup>
                      </m:sSup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=±0.0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2232" name="Object 11">
                <a:extLst>
                  <a:ext uri="{FF2B5EF4-FFF2-40B4-BE49-F238E27FC236}">
                    <a16:creationId xmlns:a16="http://schemas.microsoft.com/office/drawing/2014/main" id="{B2933CFE-5AD8-4DE8-A40A-5D990AF31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7028" y="4267200"/>
                <a:ext cx="5410200" cy="546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6">
            <a:extLst>
              <a:ext uri="{FF2B5EF4-FFF2-40B4-BE49-F238E27FC236}">
                <a16:creationId xmlns:a16="http://schemas.microsoft.com/office/drawing/2014/main" id="{C03296D4-4425-44FB-AF0F-272D5E780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Denormalized numbers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EFB37-88C5-416F-B7D4-02440109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990" name="Rectangle 7">
                <a:extLst>
                  <a:ext uri="{FF2B5EF4-FFF2-40B4-BE49-F238E27FC236}">
                    <a16:creationId xmlns:a16="http://schemas.microsoft.com/office/drawing/2014/main" id="{C2562DA3-092B-4DB2-90A0-6F122F7F6CB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62659772"/>
                  </p:ext>
                </p:extLst>
              </p:nvPr>
            </p:nvGraphicFramePr>
            <p:xfrm>
              <a:off x="304800" y="914400"/>
              <a:ext cx="8382000" cy="52117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1990" name="Rectangle 7">
                <a:extLst>
                  <a:ext uri="{FF2B5EF4-FFF2-40B4-BE49-F238E27FC236}">
                    <a16:creationId xmlns:a16="http://schemas.microsoft.com/office/drawing/2014/main" id="{C2562DA3-092B-4DB2-90A0-6F122F7F6CB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62659772"/>
                  </p:ext>
                </p:extLst>
              </p:nvPr>
            </p:nvGraphicFramePr>
            <p:xfrm>
              <a:off x="304800" y="914400"/>
              <a:ext cx="8382000" cy="52117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3470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4276" name="Rectangle 5">
                <a:extLst>
                  <a:ext uri="{FF2B5EF4-FFF2-40B4-BE49-F238E27FC236}">
                    <a16:creationId xmlns:a16="http://schemas.microsoft.com/office/drawing/2014/main" id="{D0BD88CF-3420-4390-8573-FD827D2E833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/>
                  <a:t>Exponent = 111...1, mantissa = 000...0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±∞</m:t>
                    </m:r>
                  </m:oMath>
                </a14:m>
                <a:endParaRPr lang="en-GB" altLang="en-US" dirty="0">
                  <a:ea typeface="Cambria Math" panose="02040503050406030204" pitchFamily="18" charset="0"/>
                </a:endParaRPr>
              </a:p>
              <a:p>
                <a:pPr lvl="1" eaLnBrk="1" hangingPunct="1"/>
                <a:r>
                  <a:rPr lang="en-US" altLang="en-US" dirty="0"/>
                  <a:t>Can be used in subsequent calculations, avoiding need for overflow check</a:t>
                </a:r>
              </a:p>
              <a:p>
                <a:pPr eaLnBrk="1" hangingPunct="1"/>
                <a:r>
                  <a:rPr lang="en-US" altLang="en-US" dirty="0"/>
                  <a:t>Exponent = 111...1, mantissa ≠ 000...0</a:t>
                </a:r>
              </a:p>
              <a:p>
                <a:pPr lvl="1" eaLnBrk="1" hangingPunct="1"/>
                <a:r>
                  <a:rPr lang="en-US" altLang="en-US" dirty="0"/>
                  <a:t>Not-a-Number (</a:t>
                </a:r>
                <a:r>
                  <a:rPr lang="en-US" altLang="en-US" dirty="0" err="1"/>
                  <a:t>NaN</a:t>
                </a:r>
                <a:r>
                  <a:rPr lang="en-US" altLang="en-US" dirty="0"/>
                  <a:t>)</a:t>
                </a:r>
              </a:p>
              <a:p>
                <a:pPr lvl="1" eaLnBrk="1" hangingPunct="1"/>
                <a:r>
                  <a:rPr lang="en-US" altLang="en-US" dirty="0"/>
                  <a:t>Indicates illegal or undefined result</a:t>
                </a:r>
              </a:p>
              <a:p>
                <a:pPr lvl="2" eaLnBrk="1" hangingPunct="1"/>
                <a:r>
                  <a:rPr lang="en-US" altLang="en-US" dirty="0"/>
                  <a:t>e.g., 0.0 / 0.0</a:t>
                </a:r>
              </a:p>
              <a:p>
                <a:pPr lvl="1" eaLnBrk="1" hangingPunct="1"/>
                <a:r>
                  <a:rPr lang="en-US" altLang="en-US" dirty="0"/>
                  <a:t>Can be used in subsequent calculations</a:t>
                </a:r>
              </a:p>
            </p:txBody>
          </p:sp>
        </mc:Choice>
        <mc:Fallback xmlns="">
          <p:sp>
            <p:nvSpPr>
              <p:cNvPr id="54276" name="Rectangle 5">
                <a:extLst>
                  <a:ext uri="{FF2B5EF4-FFF2-40B4-BE49-F238E27FC236}">
                    <a16:creationId xmlns:a16="http://schemas.microsoft.com/office/drawing/2014/main" id="{D0BD88CF-3420-4390-8573-FD827D2E83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 t="-1871" r="-5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275" name="Rectangle 4">
            <a:extLst>
              <a:ext uri="{FF2B5EF4-FFF2-40B4-BE49-F238E27FC236}">
                <a16:creationId xmlns:a16="http://schemas.microsoft.com/office/drawing/2014/main" id="{34C1D7E2-23E3-4B36-89C1-62FAE050CB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Infinities and NaNs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57D34-996B-4969-B151-2BEFEACE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DF1DE5FD-D82E-42C7-B166-496F6ED217DA}"/>
              </a:ext>
            </a:extLst>
          </p:cNvPr>
          <p:cNvPicPr>
            <a:picLocks noChangeAspect="1"/>
          </p:cNvPicPr>
          <p:nvPr isPhoto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20144"/>
            <a:ext cx="838200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4275" name="Rectangle 4">
            <a:extLst>
              <a:ext uri="{FF2B5EF4-FFF2-40B4-BE49-F238E27FC236}">
                <a16:creationId xmlns:a16="http://schemas.microsoft.com/office/drawing/2014/main" id="{34C1D7E2-23E3-4B36-89C1-62FAE050CB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Floating-point special formats summary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57D34-996B-4969-B151-2BEFEACE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9366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333AD-3D9D-49A4-AD1E-27D4A005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rounding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EA107D-D1AF-4979-9DC2-54B526F8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5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0D861C-DDF7-4942-8125-2D0FE701F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Fixed-point representation</a:t>
            </a:r>
          </a:p>
          <a:p>
            <a:pPr lvl="1"/>
            <a:r>
              <a:rPr lang="en-GB" dirty="0"/>
              <a:t>Integers – limited precision</a:t>
            </a:r>
          </a:p>
          <a:p>
            <a:pPr lvl="1"/>
            <a:r>
              <a:rPr lang="en-GB" dirty="0"/>
              <a:t>Non-integers – limited precision</a:t>
            </a:r>
          </a:p>
          <a:p>
            <a:endParaRPr lang="en-GB" dirty="0"/>
          </a:p>
          <a:p>
            <a:r>
              <a:rPr lang="en-GB" dirty="0"/>
              <a:t>Floating-point representation</a:t>
            </a:r>
          </a:p>
          <a:p>
            <a:pPr lvl="1"/>
            <a:r>
              <a:rPr lang="en-GB" dirty="0"/>
              <a:t>Real-world numbers</a:t>
            </a:r>
          </a:p>
          <a:p>
            <a:pPr lvl="1"/>
            <a:r>
              <a:rPr lang="en-GB" dirty="0"/>
              <a:t>Extremely large or extremely small numbers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1610FC-18A5-4A10-9000-4DF12210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Numbers is computer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9ED0A-A5BC-4220-A955-E6AE23A9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52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AU" altLang="en-US" dirty="0"/>
                  <a:t>Let’s try to 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en-US" i="1" smtClean="0">
                            <a:latin typeface="Cambria Math" panose="02040503050406030204" pitchFamily="18" charset="0"/>
                            <a:ea typeface="Asana Math" panose="02000603000000000000" pitchFamily="2" charset="0"/>
                          </a:rPr>
                        </m:ctrlPr>
                      </m:sSubPr>
                      <m:e>
                        <m:r>
                          <a:rPr lang="en-GB" altLang="en-US" b="0" i="1" smtClean="0">
                            <a:latin typeface="Asana Math" panose="02000603000000000000" pitchFamily="2" charset="0"/>
                            <a:ea typeface="Asana Math" panose="02000603000000000000" pitchFamily="2" charset="0"/>
                          </a:rPr>
                          <m:t>0.1</m:t>
                        </m:r>
                      </m:e>
                      <m:sub>
                        <m:r>
                          <a:rPr lang="en-GB" altLang="en-US" b="0" i="1" smtClean="0">
                            <a:latin typeface="Asana Math" panose="02000603000000000000" pitchFamily="2" charset="0"/>
                            <a:ea typeface="Asana Math" panose="02000603000000000000" pitchFamily="2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AU" altLang="en-US" dirty="0"/>
                  <a:t> in floating-point.</a:t>
                </a:r>
              </a:p>
              <a:p>
                <a:pPr marL="914400" lvl="1" indent="-45720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AU" altLang="en-US" dirty="0"/>
                  <a:t>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  <m:sub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AU" altLang="en-US" dirty="0"/>
                  <a:t> in binary</a:t>
                </a:r>
              </a:p>
              <a:p>
                <a:pPr marL="1371600" lvl="2" indent="-45720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AU" altLang="en-US" dirty="0"/>
                  <a:t>Integer part is 0</a:t>
                </a:r>
              </a:p>
              <a:p>
                <a:pPr marL="1371600" lvl="2" indent="-45720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AU" altLang="en-US" dirty="0"/>
                  <a:t>Fractional part is:</a:t>
                </a: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0.1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+0.2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+0.4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0.4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+0.8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0.8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+0.6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0.6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+0.2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+0.4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0.4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+0.8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0.8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+0.6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0.6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+0.2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</m:t>
                      </m:r>
                      <m:bar>
                        <m:barPr>
                          <m:pos m:val="top"/>
                          <m:ctrlP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0011</m:t>
                          </m:r>
                        </m:e>
                      </m:ba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:r>
                  <a:rPr lang="en-AU" altLang="en-US" dirty="0"/>
                  <a:t>This sequences repeats infinite times!</a:t>
                </a:r>
              </a:p>
              <a:p>
                <a:pPr marL="914400" lvl="2" indent="0">
                  <a:lnSpc>
                    <a:spcPct val="90000"/>
                  </a:lnSpc>
                  <a:buNone/>
                </a:pPr>
                <a:r>
                  <a:rPr lang="en-AU" altLang="en-US" dirty="0"/>
                  <a:t>0.1 is not a machine number, which means, it may not be exactly represented in a computing system.</a:t>
                </a:r>
              </a:p>
            </p:txBody>
          </p:sp>
        </mc:Choice>
        <mc:Fallback xmlns="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5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611" name="Rectangle 2">
            <a:extLst>
              <a:ext uri="{FF2B5EF4-FFF2-40B4-BE49-F238E27FC236}">
                <a16:creationId xmlns:a16="http://schemas.microsoft.com/office/drawing/2014/main" id="{1DB67B7D-7029-47A4-A287-E60A30066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rounding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D68F1-0FFA-4409-A8F1-12B96E63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GB" altLang="en-US" dirty="0"/>
                  <a:t>Our floating-point representation will have to be as close as possible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  <m:sub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GB" alt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i="1" dirty="0">
                              <a:latin typeface="Cambria Math" panose="02040503050406030204" pitchFamily="18" charset="0"/>
                            </a:rPr>
                            <m:t>0.000</m:t>
                          </m:r>
                          <m:r>
                            <a:rPr lang="en-GB" alt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altLang="en-US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10011001100110011001100</m:t>
                          </m:r>
                          <m:r>
                            <a:rPr lang="en-GB" altLang="en-US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11001</m:t>
                          </m:r>
                          <m:r>
                            <a:rPr lang="en-GB" altLang="en-US" b="0" i="1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sub>
                          <m:r>
                            <a:rPr lang="en-GB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altLang="en-US" b="0" dirty="0"/>
              </a:p>
              <a:p>
                <a:pPr>
                  <a:lnSpc>
                    <a:spcPct val="90000"/>
                  </a:lnSpc>
                </a:pPr>
                <a:r>
                  <a:rPr lang="en-GB" altLang="en-US" dirty="0"/>
                  <a:t>Remember that mantissa is 23 and 52 bits for single- and double-precision, respectively.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altLang="en-US" dirty="0"/>
                  <a:t>IEEE employs rounding.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GB" altLang="en-US" dirty="0"/>
                  <a:t>If first extra bit is 1, we add 1 to the rest of the mantissa bits – This is rounding up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GB" altLang="en-US" dirty="0"/>
                  <a:t>If first extra bit is 0, we drop all extra bits – This is rounding down.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GB" altLang="en-US" dirty="0"/>
                  <a:t>Special case if extra bits are 1000….000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GB" altLang="en-US" dirty="0"/>
                  <a:t>Round up if last mantissa bit is 1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GB" altLang="en-US" dirty="0"/>
                  <a:t>Round down if last mantissa bit is 0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GB" alt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AU" altLang="en-US" dirty="0"/>
              </a:p>
            </p:txBody>
          </p:sp>
        </mc:Choice>
        <mc:Fallback xmlns="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 t="-2456" r="-945" b="-5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611" name="Rectangle 2">
            <a:extLst>
              <a:ext uri="{FF2B5EF4-FFF2-40B4-BE49-F238E27FC236}">
                <a16:creationId xmlns:a16="http://schemas.microsoft.com/office/drawing/2014/main" id="{1DB67B7D-7029-47A4-A287-E60A30066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rounding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D68F1-0FFA-4409-A8F1-12B96E63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altLang="en-US" dirty="0"/>
                  <a:t>Rounded normalized value:</a:t>
                </a:r>
                <a:endParaRPr lang="en-GB" alt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altLang="en-US" b="0" i="1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altLang="en-US" i="1" dirty="0">
                              <a:latin typeface="Cambria Math" panose="02040503050406030204" pitchFamily="18" charset="0"/>
                            </a:rPr>
                            <m:t>1001100110011001100110</m:t>
                          </m:r>
                          <m:r>
                            <a:rPr lang="en-GB" altLang="en-US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GB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342900" lvl="1" indent="0">
                  <a:lnSpc>
                    <a:spcPct val="90000"/>
                  </a:lnSpc>
                  <a:buNone/>
                </a:pPr>
                <a:r>
                  <a:rPr lang="en-GB" altLang="en-US" dirty="0">
                    <a:ea typeface="Cambria Math" panose="02040503050406030204" pitchFamily="18" charset="0"/>
                  </a:rPr>
                  <a:t>We </a:t>
                </a:r>
                <a:r>
                  <a:rPr lang="en-GB" altLang="en-US" dirty="0">
                    <a:solidFill>
                      <a:srgbClr val="FF00FF"/>
                    </a:solidFill>
                    <a:ea typeface="Cambria Math" panose="02040503050406030204" pitchFamily="18" charset="0"/>
                  </a:rPr>
                  <a:t>rounded up</a:t>
                </a:r>
                <a:r>
                  <a:rPr lang="en-GB" altLang="en-US" dirty="0">
                    <a:ea typeface="Cambria Math" panose="02040503050406030204" pitchFamily="18" charset="0"/>
                  </a:rPr>
                  <a:t> for this example</a:t>
                </a:r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altLang="en-US" i="1" dirty="0">
                            <a:latin typeface="Cambria Math" panose="02040503050406030204" pitchFamily="18" charset="0"/>
                          </a:rPr>
                          <m:t>1001100110011001100110</m:t>
                        </m:r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123−127</m:t>
                        </m:r>
                      </m:sup>
                    </m:sSup>
                  </m:oMath>
                </a14:m>
                <a:r>
                  <a:rPr lang="en-GB" altLang="en-US" i="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en-GB" altLang="en-US" dirty="0"/>
                  <a:t>(single)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altLang="en-US" dirty="0">
                    <a:ea typeface="Cambria Math" panose="02040503050406030204" pitchFamily="18" charset="0"/>
                  </a:rPr>
                  <a:t>Floating-point representation: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GB" altLang="en-US" b="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Single: </a:t>
                </a:r>
                <a14:m>
                  <m:oMath xmlns:m="http://schemas.openxmlformats.org/officeDocument/2006/math">
                    <m:r>
                      <a:rPr lang="en-GB" altLang="en-US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GB" alt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alt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0111011 </m:t>
                    </m:r>
                    <m:r>
                      <a:rPr lang="en-GB" alt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10011001100110011001101</m:t>
                    </m:r>
                  </m:oMath>
                </a14:m>
                <a:endParaRPr lang="en-GB" altLang="en-US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altLang="en-US" b="0" dirty="0">
                    <a:ea typeface="Cambria Math" panose="02040503050406030204" pitchFamily="18" charset="0"/>
                  </a:rPr>
                  <a:t>Which represents the value of</a:t>
                </a:r>
                <a:endParaRPr lang="en-GB" altLang="en-US" dirty="0"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GB" altLang="en-US" b="0" dirty="0">
                    <a:ea typeface="Cambria Math" panose="02040503050406030204" pitchFamily="18" charset="0"/>
                  </a:rPr>
                  <a:t>0.10000000</a:t>
                </a:r>
                <a:r>
                  <a:rPr lang="en-GB" altLang="en-US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1490116119384765625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altLang="en-US" b="0" dirty="0">
                    <a:ea typeface="Cambria Math" panose="02040503050406030204" pitchFamily="18" charset="0"/>
                  </a:rPr>
                  <a:t>Similarly, double precision represents 0.1 as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GB" altLang="en-US" sz="2000" b="0" dirty="0">
                    <a:ea typeface="Cambria Math" panose="02040503050406030204" pitchFamily="18" charset="0"/>
                  </a:rPr>
                  <a:t>0.10000000000000000</a:t>
                </a:r>
                <a:r>
                  <a:rPr lang="en-GB" altLang="en-US" sz="20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55511151231257827021181583404541015625</a:t>
                </a:r>
                <a:endParaRPr lang="en-GB" altLang="en-US" sz="2000" b="0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AU" altLang="en-US" dirty="0"/>
              </a:p>
            </p:txBody>
          </p:sp>
        </mc:Choice>
        <mc:Fallback xmlns="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 t="-24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611" name="Rectangle 2">
            <a:extLst>
              <a:ext uri="{FF2B5EF4-FFF2-40B4-BE49-F238E27FC236}">
                <a16:creationId xmlns:a16="http://schemas.microsoft.com/office/drawing/2014/main" id="{1DB67B7D-7029-47A4-A287-E60A30066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rounding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D68F1-0FFA-4409-A8F1-12B96E63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072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altLang="en-US" dirty="0"/>
                  <a:t>In your favourite programming language try the following code using float or double data types.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altLang="en-US" sz="2400" b="0" i="1" dirty="0" smtClean="0">
                          <a:latin typeface="Cambria Math" panose="02040503050406030204" pitchFamily="18" charset="0"/>
                        </a:rPr>
                        <m:t>0.1+0.1+0.1==0.3</m:t>
                      </m:r>
                    </m:oMath>
                  </m:oMathPara>
                </a14:m>
                <a:endParaRPr lang="en-GB" altLang="en-US" sz="2400" b="0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GB" altLang="en-US" sz="2400" dirty="0"/>
                  <a:t>Is the result TRUE or FALSE?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altLang="en-US" sz="2400" b="0" dirty="0"/>
                  <a:t>Problems with accuracy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GB" altLang="en-US" sz="2000" dirty="0"/>
                  <a:t>Several failures (in some cases with fatal consequences) have been reported due to numerical errors.</a:t>
                </a:r>
                <a:endParaRPr lang="en-GB" altLang="en-US" sz="2000" b="0" dirty="0"/>
              </a:p>
              <a:p>
                <a:pPr marL="457200" lvl="1" indent="0" algn="ctr">
                  <a:lnSpc>
                    <a:spcPct val="90000"/>
                  </a:lnSpc>
                  <a:buNone/>
                </a:pPr>
                <a:r>
                  <a:rPr lang="en-GB" altLang="en-US" sz="2000" b="0" dirty="0">
                    <a:solidFill>
                      <a:srgbClr val="3333B2"/>
                    </a:solidFill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http://ta.twi.tudelft.nl/users/vuik/wi211/disasters.html</a:t>
                </a:r>
                <a:endParaRPr lang="en-GB" altLang="en-US" sz="2000" dirty="0">
                  <a:solidFill>
                    <a:srgbClr val="3333B2"/>
                  </a:solidFill>
                </a:endParaRPr>
              </a:p>
              <a:p>
                <a:pPr marL="457200" lvl="1" indent="0">
                  <a:lnSpc>
                    <a:spcPct val="90000"/>
                  </a:lnSpc>
                  <a:buNone/>
                </a:pPr>
                <a:endParaRPr lang="en-GB" altLang="en-US" sz="2000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AU" altLang="en-US" dirty="0"/>
              </a:p>
            </p:txBody>
          </p:sp>
        </mc:Choice>
        <mc:Fallback xmlns="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673" t="-2456" r="-9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611" name="Rectangle 2">
            <a:extLst>
              <a:ext uri="{FF2B5EF4-FFF2-40B4-BE49-F238E27FC236}">
                <a16:creationId xmlns:a16="http://schemas.microsoft.com/office/drawing/2014/main" id="{1DB67B7D-7029-47A4-A287-E60A30066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rounding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D68F1-0FFA-4409-A8F1-12B96E63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3">
            <a:extLst>
              <a:ext uri="{FF2B5EF4-FFF2-40B4-BE49-F238E27FC236}">
                <a16:creationId xmlns:a16="http://schemas.microsoft.com/office/drawing/2014/main" id="{649EC60B-476C-4CC6-8448-FFAD318418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Bits have no inherent meaning</a:t>
            </a:r>
          </a:p>
          <a:p>
            <a:pPr lvl="1" eaLnBrk="1" hangingPunct="1"/>
            <a:r>
              <a:rPr lang="en-AU" altLang="en-US" dirty="0"/>
              <a:t>Interpretation depends on the application.</a:t>
            </a:r>
          </a:p>
          <a:p>
            <a:pPr lvl="1" eaLnBrk="1" hangingPunct="1"/>
            <a:endParaRPr lang="en-AU" altLang="en-US" dirty="0"/>
          </a:p>
          <a:p>
            <a:pPr eaLnBrk="1" hangingPunct="1"/>
            <a:r>
              <a:rPr lang="en-AU" altLang="en-US" dirty="0"/>
              <a:t>Computer representations of numbers</a:t>
            </a:r>
          </a:p>
          <a:p>
            <a:pPr lvl="1" eaLnBrk="1" hangingPunct="1"/>
            <a:r>
              <a:rPr lang="en-AU" altLang="en-US" dirty="0"/>
              <a:t>Finite range and precision, even in double-precision floating-point representation.</a:t>
            </a:r>
          </a:p>
          <a:p>
            <a:pPr lvl="1" eaLnBrk="1" hangingPunct="1"/>
            <a:r>
              <a:rPr lang="en-AU" altLang="en-US" dirty="0"/>
              <a:t>Need to account for this in programs.</a:t>
            </a: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FDFECBDA-A75E-4E8B-94A6-51B97DABF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Concluding remarks</a:t>
            </a:r>
            <a:endParaRPr lang="en-AU" alt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3AC759B-F67B-4A12-B296-23442053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3E11B0-DFE6-4C3E-9573-694EE99A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addition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7444B-A1EF-44CE-90BF-C33E1629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443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4">
            <a:extLst>
              <a:ext uri="{FF2B5EF4-FFF2-40B4-BE49-F238E27FC236}">
                <a16:creationId xmlns:a16="http://schemas.microsoft.com/office/drawing/2014/main" id="{A05AC150-5D09-4567-A8B7-F24295FC72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Floating-point addition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B2D99-8F19-44B9-8231-DA393D52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46</a:t>
            </a:fld>
            <a:endParaRPr lang="en-US"/>
          </a:p>
        </p:txBody>
      </p:sp>
      <p:graphicFrame>
        <p:nvGraphicFramePr>
          <p:cNvPr id="56326" name="Rectangle 5">
            <a:extLst>
              <a:ext uri="{FF2B5EF4-FFF2-40B4-BE49-F238E27FC236}">
                <a16:creationId xmlns:a16="http://schemas.microsoft.com/office/drawing/2014/main" id="{08C982BA-493E-4E93-A35B-FDBAF9035C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693598"/>
              </p:ext>
            </p:extLst>
          </p:nvPr>
        </p:nvGraphicFramePr>
        <p:xfrm>
          <a:off x="304800" y="1905000"/>
          <a:ext cx="6057900" cy="422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57EA9C-1555-49D5-9C90-3D6DEA5CF0C7}"/>
                  </a:ext>
                </a:extLst>
              </p:cNvPr>
              <p:cNvSpPr txBox="1"/>
              <p:nvPr/>
            </p:nvSpPr>
            <p:spPr>
              <a:xfrm>
                <a:off x="304800" y="914400"/>
                <a:ext cx="8382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chemeClr val="tx2"/>
                  </a:buClr>
                  <a:buSzPct val="85000"/>
                  <a:buFont typeface="CMU Serif" panose="02000603000000000000" pitchFamily="2" charset="0"/>
                  <a:buChar char="•"/>
                </a:pPr>
                <a:r>
                  <a:rPr lang="en-GB" sz="28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Consider a decimal example</a:t>
                </a:r>
              </a:p>
              <a:p>
                <a:pPr lvl="1">
                  <a:buClr>
                    <a:schemeClr val="tx2"/>
                  </a:buClr>
                  <a:buSzPct val="8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9.999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Serif" panose="02000603000000000000" pitchFamily="2" charset="0"/>
                        </a:rPr>
                        <m:t>×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  <m:t>10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  <m:t>1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Serif" panose="02000603000000000000" pitchFamily="2" charset="0"/>
                        </a:rPr>
                        <m:t>+1.610×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  <m:t>10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3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endParaRPr lang="en-GB" sz="2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57EA9C-1555-49D5-9C90-3D6DEA5CF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914400"/>
                <a:ext cx="8382000" cy="1384995"/>
              </a:xfrm>
              <a:prstGeom prst="rect">
                <a:avLst/>
              </a:prstGeom>
              <a:blipFill>
                <a:blip r:embed="rId8"/>
                <a:stretch>
                  <a:fillRect l="-1309" t="-44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f03-14-9780128017333">
            <a:extLst>
              <a:ext uri="{FF2B5EF4-FFF2-40B4-BE49-F238E27FC236}">
                <a16:creationId xmlns:a16="http://schemas.microsoft.com/office/drawing/2014/main" id="{ABBC5114-E068-44BB-8DA8-AD4ECE58A24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9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791161"/>
            <a:ext cx="2781300" cy="57143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68FEBC-78F4-406A-AB5D-C602C347C6D8}"/>
              </a:ext>
            </a:extLst>
          </p:cNvPr>
          <p:cNvSpPr txBox="1"/>
          <p:nvPr/>
        </p:nvSpPr>
        <p:spPr>
          <a:xfrm>
            <a:off x="2479394" y="5758934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Rounding up to 3 decimal places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763245A0-2D20-4B32-BC52-A1E7BB446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6ABFAA3B-FA42-41EA-A28B-B1ABF59910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F542466F-C71C-4D26-B777-64E684D086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5938D677-27D8-498F-938F-BFA51BDAB4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34B87A81-2E45-4303-B9A2-C356E34063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F6FEC890-AFE0-4395-A688-BF5A633CA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EE30AD74-5224-4FEA-B200-C4FF746D47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EEB0EA8A-12DB-4DA6-82EE-6153BF1825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6326" grpId="0" uiExpand="1">
        <p:bldSub>
          <a:bldDgm bld="one"/>
        </p:bldSub>
      </p:bldGraphic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57EA9C-1555-49D5-9C90-3D6DEA5CF0C7}"/>
                  </a:ext>
                </a:extLst>
              </p:cNvPr>
              <p:cNvSpPr txBox="1"/>
              <p:nvPr/>
            </p:nvSpPr>
            <p:spPr>
              <a:xfrm>
                <a:off x="304800" y="774918"/>
                <a:ext cx="8382000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chemeClr val="tx2"/>
                  </a:buClr>
                  <a:buSzPct val="85000"/>
                  <a:buFont typeface="CMU Serif" panose="02000603000000000000" pitchFamily="2" charset="0"/>
                  <a:buChar char="•"/>
                </a:pPr>
                <a:r>
                  <a:rPr lang="en-GB" sz="28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Consider a floating-point example</a:t>
                </a:r>
              </a:p>
              <a:p>
                <a:pPr lvl="1">
                  <a:buClr>
                    <a:schemeClr val="tx2"/>
                  </a:buClr>
                  <a:buSzPct val="85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1.000</m:t>
                        </m:r>
                      </m:e>
                      <m:sub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alt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−</m:t>
                    </m:r>
                    <m:sSup>
                      <m:sSupPr>
                        <m:ctrlP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1.110</m:t>
                            </m:r>
                          </m:e>
                          <m:sub>
                            <m:r>
                              <a:rPr lang="en-GB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e>
                      <m:sup>
                        <m: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GB" altLang="en-US" sz="2000" dirty="0"/>
                  <a:t> </a:t>
                </a:r>
                <a:r>
                  <a:rPr lang="en-GB" alt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(0.5+-0.4375)</a:t>
                </a:r>
              </a:p>
              <a:p>
                <a:pPr lvl="1">
                  <a:buClr>
                    <a:schemeClr val="tx2"/>
                  </a:buClr>
                  <a:buSzPct val="85000"/>
                </a:pPr>
                <a:endParaRPr lang="en-GB" sz="2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endParaRPr lang="en-GB" sz="2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57EA9C-1555-49D5-9C90-3D6DEA5CF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774918"/>
                <a:ext cx="8382000" cy="1692771"/>
              </a:xfrm>
              <a:prstGeom prst="rect">
                <a:avLst/>
              </a:prstGeom>
              <a:blipFill>
                <a:blip r:embed="rId3"/>
                <a:stretch>
                  <a:fillRect l="-1309" t="-35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323" name="Rectangle 4">
            <a:extLst>
              <a:ext uri="{FF2B5EF4-FFF2-40B4-BE49-F238E27FC236}">
                <a16:creationId xmlns:a16="http://schemas.microsoft.com/office/drawing/2014/main" id="{A05AC150-5D09-4567-A8B7-F24295FC72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Floating-point addition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B2D99-8F19-44B9-8231-DA393D52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326" name="Rectangle 5">
                <a:extLst>
                  <a:ext uri="{FF2B5EF4-FFF2-40B4-BE49-F238E27FC236}">
                    <a16:creationId xmlns:a16="http://schemas.microsoft.com/office/drawing/2014/main" id="{08C982BA-493E-4E93-A35B-FDBAF9035C0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697149"/>
                  </p:ext>
                </p:extLst>
              </p:nvPr>
            </p:nvGraphicFramePr>
            <p:xfrm>
              <a:off x="304800" y="1905000"/>
              <a:ext cx="6057900" cy="42211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56326" name="Rectangle 5">
                <a:extLst>
                  <a:ext uri="{FF2B5EF4-FFF2-40B4-BE49-F238E27FC236}">
                    <a16:creationId xmlns:a16="http://schemas.microsoft.com/office/drawing/2014/main" id="{08C982BA-493E-4E93-A35B-FDBAF9035C0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697149"/>
                  </p:ext>
                </p:extLst>
              </p:nvPr>
            </p:nvGraphicFramePr>
            <p:xfrm>
              <a:off x="304800" y="1905000"/>
              <a:ext cx="6057900" cy="42211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  <p:pic>
        <p:nvPicPr>
          <p:cNvPr id="6" name="Picture 5" descr="f03-14-9780128017333">
            <a:extLst>
              <a:ext uri="{FF2B5EF4-FFF2-40B4-BE49-F238E27FC236}">
                <a16:creationId xmlns:a16="http://schemas.microsoft.com/office/drawing/2014/main" id="{CB69F0B7-A3AE-4DC8-9EF7-7EE140998BC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1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791161"/>
            <a:ext cx="2781300" cy="57143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059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763245A0-2D20-4B32-BC52-A1E7BB446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6ABFAA3B-FA42-41EA-A28B-B1ABF59910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F542466F-C71C-4D26-B777-64E684D086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5938D677-27D8-498F-938F-BFA51BDAB4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34B87A81-2E45-4303-B9A2-C356E34063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F6FEC890-AFE0-4395-A688-BF5A633CA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EE30AD74-5224-4FEA-B200-C4FF746D47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EEB0EA8A-12DB-4DA6-82EE-6153BF1825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6326" grpId="0" uiExpand="1">
        <p:bldSub>
          <a:bldDgm bld="one"/>
        </p:bldSub>
      </p:bldGraphic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>
            <a:extLst>
              <a:ext uri="{FF2B5EF4-FFF2-40B4-BE49-F238E27FC236}">
                <a16:creationId xmlns:a16="http://schemas.microsoft.com/office/drawing/2014/main" id="{AFEA477B-D666-468B-8787-C78B0EFFA0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Much more complex than integer adder.</a:t>
            </a:r>
          </a:p>
          <a:p>
            <a:pPr eaLnBrk="1" hangingPunct="1"/>
            <a:r>
              <a:rPr lang="en-US" altLang="en-US" dirty="0"/>
              <a:t>Doing it in one clock cycle would take too long.</a:t>
            </a:r>
          </a:p>
          <a:p>
            <a:pPr lvl="1" eaLnBrk="1" hangingPunct="1"/>
            <a:r>
              <a:rPr lang="en-US" altLang="en-US" dirty="0"/>
              <a:t>Much longer than integer operations.</a:t>
            </a:r>
          </a:p>
          <a:p>
            <a:pPr lvl="1" eaLnBrk="1" hangingPunct="1"/>
            <a:r>
              <a:rPr lang="en-US" altLang="en-US" dirty="0"/>
              <a:t>Slower clock would penalize all instructions.</a:t>
            </a:r>
          </a:p>
          <a:p>
            <a:pPr eaLnBrk="1" hangingPunct="1"/>
            <a:r>
              <a:rPr lang="en-US" altLang="en-US" dirty="0"/>
              <a:t>Floating-point adder usually takes several cycles</a:t>
            </a:r>
          </a:p>
          <a:p>
            <a:pPr lvl="1" eaLnBrk="1" hangingPunct="1"/>
            <a:r>
              <a:rPr lang="en-US" altLang="en-US" dirty="0"/>
              <a:t>Can be pipelined</a:t>
            </a:r>
            <a:endParaRPr lang="en-AU" altLang="en-US" dirty="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F35E8158-0FD9-46F5-8C98-383869889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adder hardware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38315-BCFA-4B0F-8F22-212C07EB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4" descr="f03-16-P374493">
            <a:extLst>
              <a:ext uri="{FF2B5EF4-FFF2-40B4-BE49-F238E27FC236}">
                <a16:creationId xmlns:a16="http://schemas.microsoft.com/office/drawing/2014/main" id="{8708B8DD-0158-47B4-8783-7828AAC0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851689"/>
            <a:ext cx="5645150" cy="54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5134F574-4E49-4F01-AB04-08FD1BABE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adder hardware</a:t>
            </a:r>
            <a:endParaRPr lang="en-AU" alt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6EBEA2B-23B9-4C55-9435-8DB61643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49</a:t>
            </a:fld>
            <a:endParaRPr lang="en-US"/>
          </a:p>
        </p:txBody>
      </p:sp>
      <p:sp>
        <p:nvSpPr>
          <p:cNvPr id="62469" name="AutoShape 4">
            <a:extLst>
              <a:ext uri="{FF2B5EF4-FFF2-40B4-BE49-F238E27FC236}">
                <a16:creationId xmlns:a16="http://schemas.microsoft.com/office/drawing/2014/main" id="{EBC4D066-F362-44A8-A34B-895430853BF4}"/>
              </a:ext>
            </a:extLst>
          </p:cNvPr>
          <p:cNvSpPr>
            <a:spLocks/>
          </p:cNvSpPr>
          <p:nvPr/>
        </p:nvSpPr>
        <p:spPr bwMode="auto">
          <a:xfrm>
            <a:off x="6588125" y="1524000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0" name="AutoShape 5">
            <a:extLst>
              <a:ext uri="{FF2B5EF4-FFF2-40B4-BE49-F238E27FC236}">
                <a16:creationId xmlns:a16="http://schemas.microsoft.com/office/drawing/2014/main" id="{37AD9C1E-C25B-4C23-B692-F4A0F7B4868D}"/>
              </a:ext>
            </a:extLst>
          </p:cNvPr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1" name="AutoShape 6">
            <a:extLst>
              <a:ext uri="{FF2B5EF4-FFF2-40B4-BE49-F238E27FC236}">
                <a16:creationId xmlns:a16="http://schemas.microsoft.com/office/drawing/2014/main" id="{550596EB-D8F6-4255-A58D-F0341ACBAA7C}"/>
              </a:ext>
            </a:extLst>
          </p:cNvPr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2" name="AutoShape 7">
            <a:extLst>
              <a:ext uri="{FF2B5EF4-FFF2-40B4-BE49-F238E27FC236}">
                <a16:creationId xmlns:a16="http://schemas.microsoft.com/office/drawing/2014/main" id="{F651A2A9-1151-4B83-B38F-5323E467253B}"/>
              </a:ext>
            </a:extLst>
          </p:cNvPr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3" name="Text Box 8">
            <a:extLst>
              <a:ext uri="{FF2B5EF4-FFF2-40B4-BE49-F238E27FC236}">
                <a16:creationId xmlns:a16="http://schemas.microsoft.com/office/drawing/2014/main" id="{A77C65D8-5C9C-469F-AD4E-8D80B03B5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2479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62474" name="Text Box 9">
            <a:extLst>
              <a:ext uri="{FF2B5EF4-FFF2-40B4-BE49-F238E27FC236}">
                <a16:creationId xmlns:a16="http://schemas.microsoft.com/office/drawing/2014/main" id="{CDD8D5BF-DF27-4594-ADD3-031E7E51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62475" name="Text Box 10">
            <a:extLst>
              <a:ext uri="{FF2B5EF4-FFF2-40B4-BE49-F238E27FC236}">
                <a16:creationId xmlns:a16="http://schemas.microsoft.com/office/drawing/2014/main" id="{39BCBD95-8C1C-4EBF-B945-0FB501BE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62476" name="Text Box 11">
            <a:extLst>
              <a:ext uri="{FF2B5EF4-FFF2-40B4-BE49-F238E27FC236}">
                <a16:creationId xmlns:a16="http://schemas.microsoft.com/office/drawing/2014/main" id="{929DFBDC-4E01-4F39-997A-A759AC509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62477" name="AutoShape 12">
            <a:extLst>
              <a:ext uri="{FF2B5EF4-FFF2-40B4-BE49-F238E27FC236}">
                <a16:creationId xmlns:a16="http://schemas.microsoft.com/office/drawing/2014/main" id="{9D1990BE-583D-4712-AE65-376B75056A0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15" name="Picture 14" descr="f03-14-9780128017333">
            <a:extLst>
              <a:ext uri="{FF2B5EF4-FFF2-40B4-BE49-F238E27FC236}">
                <a16:creationId xmlns:a16="http://schemas.microsoft.com/office/drawing/2014/main" id="{11B415A7-E242-416D-89A8-4915554C80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73138"/>
            <a:ext cx="27813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D2619A-EAC3-43CD-8F72-35E38299DD38}"/>
              </a:ext>
            </a:extLst>
          </p:cNvPr>
          <p:cNvSpPr/>
          <p:nvPr/>
        </p:nvSpPr>
        <p:spPr>
          <a:xfrm>
            <a:off x="5181600" y="1524000"/>
            <a:ext cx="830262" cy="4208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55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14DA-712A-4846-AA82-E0D4DE94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Fixed-point representation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63B50-D1DC-44D2-8338-4E0689EB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955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4" descr="f03-16-P374493">
            <a:extLst>
              <a:ext uri="{FF2B5EF4-FFF2-40B4-BE49-F238E27FC236}">
                <a16:creationId xmlns:a16="http://schemas.microsoft.com/office/drawing/2014/main" id="{8708B8DD-0158-47B4-8783-7828AAC0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851689"/>
            <a:ext cx="5645150" cy="54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5134F574-4E49-4F01-AB04-08FD1BABE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adder hardware</a:t>
            </a:r>
            <a:endParaRPr lang="en-AU" alt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6EBEA2B-23B9-4C55-9435-8DB61643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50</a:t>
            </a:fld>
            <a:endParaRPr lang="en-US"/>
          </a:p>
        </p:txBody>
      </p:sp>
      <p:sp>
        <p:nvSpPr>
          <p:cNvPr id="62469" name="AutoShape 4">
            <a:extLst>
              <a:ext uri="{FF2B5EF4-FFF2-40B4-BE49-F238E27FC236}">
                <a16:creationId xmlns:a16="http://schemas.microsoft.com/office/drawing/2014/main" id="{EBC4D066-F362-44A8-A34B-895430853BF4}"/>
              </a:ext>
            </a:extLst>
          </p:cNvPr>
          <p:cNvSpPr>
            <a:spLocks/>
          </p:cNvSpPr>
          <p:nvPr/>
        </p:nvSpPr>
        <p:spPr bwMode="auto">
          <a:xfrm>
            <a:off x="6588125" y="1524000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0" name="AutoShape 5">
            <a:extLst>
              <a:ext uri="{FF2B5EF4-FFF2-40B4-BE49-F238E27FC236}">
                <a16:creationId xmlns:a16="http://schemas.microsoft.com/office/drawing/2014/main" id="{37AD9C1E-C25B-4C23-B692-F4A0F7B4868D}"/>
              </a:ext>
            </a:extLst>
          </p:cNvPr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1" name="AutoShape 6">
            <a:extLst>
              <a:ext uri="{FF2B5EF4-FFF2-40B4-BE49-F238E27FC236}">
                <a16:creationId xmlns:a16="http://schemas.microsoft.com/office/drawing/2014/main" id="{550596EB-D8F6-4255-A58D-F0341ACBAA7C}"/>
              </a:ext>
            </a:extLst>
          </p:cNvPr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2" name="AutoShape 7">
            <a:extLst>
              <a:ext uri="{FF2B5EF4-FFF2-40B4-BE49-F238E27FC236}">
                <a16:creationId xmlns:a16="http://schemas.microsoft.com/office/drawing/2014/main" id="{F651A2A9-1151-4B83-B38F-5323E467253B}"/>
              </a:ext>
            </a:extLst>
          </p:cNvPr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3" name="Text Box 8">
            <a:extLst>
              <a:ext uri="{FF2B5EF4-FFF2-40B4-BE49-F238E27FC236}">
                <a16:creationId xmlns:a16="http://schemas.microsoft.com/office/drawing/2014/main" id="{A77C65D8-5C9C-469F-AD4E-8D80B03B5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2479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62474" name="Text Box 9">
            <a:extLst>
              <a:ext uri="{FF2B5EF4-FFF2-40B4-BE49-F238E27FC236}">
                <a16:creationId xmlns:a16="http://schemas.microsoft.com/office/drawing/2014/main" id="{CDD8D5BF-DF27-4594-ADD3-031E7E51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62475" name="Text Box 10">
            <a:extLst>
              <a:ext uri="{FF2B5EF4-FFF2-40B4-BE49-F238E27FC236}">
                <a16:creationId xmlns:a16="http://schemas.microsoft.com/office/drawing/2014/main" id="{39BCBD95-8C1C-4EBF-B945-0FB501BE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62476" name="Text Box 11">
            <a:extLst>
              <a:ext uri="{FF2B5EF4-FFF2-40B4-BE49-F238E27FC236}">
                <a16:creationId xmlns:a16="http://schemas.microsoft.com/office/drawing/2014/main" id="{929DFBDC-4E01-4F39-997A-A759AC509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62477" name="AutoShape 12">
            <a:extLst>
              <a:ext uri="{FF2B5EF4-FFF2-40B4-BE49-F238E27FC236}">
                <a16:creationId xmlns:a16="http://schemas.microsoft.com/office/drawing/2014/main" id="{9D1990BE-583D-4712-AE65-376B75056A0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15" name="Picture 14" descr="f03-14-9780128017333">
            <a:extLst>
              <a:ext uri="{FF2B5EF4-FFF2-40B4-BE49-F238E27FC236}">
                <a16:creationId xmlns:a16="http://schemas.microsoft.com/office/drawing/2014/main" id="{11B415A7-E242-416D-89A8-4915554C80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73138"/>
            <a:ext cx="27813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D2619A-EAC3-43CD-8F72-35E38299DD38}"/>
              </a:ext>
            </a:extLst>
          </p:cNvPr>
          <p:cNvSpPr/>
          <p:nvPr/>
        </p:nvSpPr>
        <p:spPr>
          <a:xfrm>
            <a:off x="5181600" y="1524000"/>
            <a:ext cx="830262" cy="4208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1F53CD-C338-4DB1-85DD-2BDDDCC3C4D7}"/>
              </a:ext>
            </a:extLst>
          </p:cNvPr>
          <p:cNvSpPr/>
          <p:nvPr/>
        </p:nvSpPr>
        <p:spPr>
          <a:xfrm>
            <a:off x="152400" y="1371600"/>
            <a:ext cx="4868862" cy="21179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4EA120-FC9E-4775-A6E2-77C4363FB881}"/>
              </a:ext>
            </a:extLst>
          </p:cNvPr>
          <p:cNvCxnSpPr>
            <a:cxnSpLocks/>
          </p:cNvCxnSpPr>
          <p:nvPr/>
        </p:nvCxnSpPr>
        <p:spPr>
          <a:xfrm flipH="1">
            <a:off x="5021262" y="1752600"/>
            <a:ext cx="1379538" cy="6096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060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4" descr="f03-16-P374493">
            <a:extLst>
              <a:ext uri="{FF2B5EF4-FFF2-40B4-BE49-F238E27FC236}">
                <a16:creationId xmlns:a16="http://schemas.microsoft.com/office/drawing/2014/main" id="{8708B8DD-0158-47B4-8783-7828AAC0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851689"/>
            <a:ext cx="5645150" cy="54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5134F574-4E49-4F01-AB04-08FD1BABE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adder hardware</a:t>
            </a:r>
            <a:endParaRPr lang="en-AU" alt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6EBEA2B-23B9-4C55-9435-8DB61643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51</a:t>
            </a:fld>
            <a:endParaRPr lang="en-US"/>
          </a:p>
        </p:txBody>
      </p:sp>
      <p:sp>
        <p:nvSpPr>
          <p:cNvPr id="62469" name="AutoShape 4">
            <a:extLst>
              <a:ext uri="{FF2B5EF4-FFF2-40B4-BE49-F238E27FC236}">
                <a16:creationId xmlns:a16="http://schemas.microsoft.com/office/drawing/2014/main" id="{EBC4D066-F362-44A8-A34B-895430853BF4}"/>
              </a:ext>
            </a:extLst>
          </p:cNvPr>
          <p:cNvSpPr>
            <a:spLocks/>
          </p:cNvSpPr>
          <p:nvPr/>
        </p:nvSpPr>
        <p:spPr bwMode="auto">
          <a:xfrm>
            <a:off x="6588125" y="1524000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0" name="AutoShape 5">
            <a:extLst>
              <a:ext uri="{FF2B5EF4-FFF2-40B4-BE49-F238E27FC236}">
                <a16:creationId xmlns:a16="http://schemas.microsoft.com/office/drawing/2014/main" id="{37AD9C1E-C25B-4C23-B692-F4A0F7B4868D}"/>
              </a:ext>
            </a:extLst>
          </p:cNvPr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1" name="AutoShape 6">
            <a:extLst>
              <a:ext uri="{FF2B5EF4-FFF2-40B4-BE49-F238E27FC236}">
                <a16:creationId xmlns:a16="http://schemas.microsoft.com/office/drawing/2014/main" id="{550596EB-D8F6-4255-A58D-F0341ACBAA7C}"/>
              </a:ext>
            </a:extLst>
          </p:cNvPr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2" name="AutoShape 7">
            <a:extLst>
              <a:ext uri="{FF2B5EF4-FFF2-40B4-BE49-F238E27FC236}">
                <a16:creationId xmlns:a16="http://schemas.microsoft.com/office/drawing/2014/main" id="{F651A2A9-1151-4B83-B38F-5323E467253B}"/>
              </a:ext>
            </a:extLst>
          </p:cNvPr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3" name="Text Box 8">
            <a:extLst>
              <a:ext uri="{FF2B5EF4-FFF2-40B4-BE49-F238E27FC236}">
                <a16:creationId xmlns:a16="http://schemas.microsoft.com/office/drawing/2014/main" id="{A77C65D8-5C9C-469F-AD4E-8D80B03B5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2479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62474" name="Text Box 9">
            <a:extLst>
              <a:ext uri="{FF2B5EF4-FFF2-40B4-BE49-F238E27FC236}">
                <a16:creationId xmlns:a16="http://schemas.microsoft.com/office/drawing/2014/main" id="{CDD8D5BF-DF27-4594-ADD3-031E7E51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62475" name="Text Box 10">
            <a:extLst>
              <a:ext uri="{FF2B5EF4-FFF2-40B4-BE49-F238E27FC236}">
                <a16:creationId xmlns:a16="http://schemas.microsoft.com/office/drawing/2014/main" id="{39BCBD95-8C1C-4EBF-B945-0FB501BE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62476" name="Text Box 11">
            <a:extLst>
              <a:ext uri="{FF2B5EF4-FFF2-40B4-BE49-F238E27FC236}">
                <a16:creationId xmlns:a16="http://schemas.microsoft.com/office/drawing/2014/main" id="{929DFBDC-4E01-4F39-997A-A759AC509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62477" name="AutoShape 12">
            <a:extLst>
              <a:ext uri="{FF2B5EF4-FFF2-40B4-BE49-F238E27FC236}">
                <a16:creationId xmlns:a16="http://schemas.microsoft.com/office/drawing/2014/main" id="{9D1990BE-583D-4712-AE65-376B75056A0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15" name="Picture 14" descr="f03-14-9780128017333">
            <a:extLst>
              <a:ext uri="{FF2B5EF4-FFF2-40B4-BE49-F238E27FC236}">
                <a16:creationId xmlns:a16="http://schemas.microsoft.com/office/drawing/2014/main" id="{11B415A7-E242-416D-89A8-4915554C80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73138"/>
            <a:ext cx="27813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D2619A-EAC3-43CD-8F72-35E38299DD38}"/>
              </a:ext>
            </a:extLst>
          </p:cNvPr>
          <p:cNvSpPr/>
          <p:nvPr/>
        </p:nvSpPr>
        <p:spPr>
          <a:xfrm>
            <a:off x="5181600" y="1524000"/>
            <a:ext cx="830262" cy="4208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1F53CD-C338-4DB1-85DD-2BDDDCC3C4D7}"/>
              </a:ext>
            </a:extLst>
          </p:cNvPr>
          <p:cNvSpPr/>
          <p:nvPr/>
        </p:nvSpPr>
        <p:spPr>
          <a:xfrm>
            <a:off x="2667000" y="3459480"/>
            <a:ext cx="1700213" cy="685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4EA120-FC9E-4775-A6E2-77C4363FB881}"/>
              </a:ext>
            </a:extLst>
          </p:cNvPr>
          <p:cNvCxnSpPr>
            <a:cxnSpLocks/>
          </p:cNvCxnSpPr>
          <p:nvPr/>
        </p:nvCxnSpPr>
        <p:spPr>
          <a:xfrm flipH="1">
            <a:off x="4377531" y="2420937"/>
            <a:ext cx="2556669" cy="138906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159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4" descr="f03-16-P374493">
            <a:extLst>
              <a:ext uri="{FF2B5EF4-FFF2-40B4-BE49-F238E27FC236}">
                <a16:creationId xmlns:a16="http://schemas.microsoft.com/office/drawing/2014/main" id="{8708B8DD-0158-47B4-8783-7828AAC0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851689"/>
            <a:ext cx="5645150" cy="54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5134F574-4E49-4F01-AB04-08FD1BABE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adder hardware</a:t>
            </a:r>
            <a:endParaRPr lang="en-AU" alt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6EBEA2B-23B9-4C55-9435-8DB61643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52</a:t>
            </a:fld>
            <a:endParaRPr lang="en-US"/>
          </a:p>
        </p:txBody>
      </p:sp>
      <p:sp>
        <p:nvSpPr>
          <p:cNvPr id="62469" name="AutoShape 4">
            <a:extLst>
              <a:ext uri="{FF2B5EF4-FFF2-40B4-BE49-F238E27FC236}">
                <a16:creationId xmlns:a16="http://schemas.microsoft.com/office/drawing/2014/main" id="{EBC4D066-F362-44A8-A34B-895430853BF4}"/>
              </a:ext>
            </a:extLst>
          </p:cNvPr>
          <p:cNvSpPr>
            <a:spLocks/>
          </p:cNvSpPr>
          <p:nvPr/>
        </p:nvSpPr>
        <p:spPr bwMode="auto">
          <a:xfrm>
            <a:off x="6588125" y="1524000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0" name="AutoShape 5">
            <a:extLst>
              <a:ext uri="{FF2B5EF4-FFF2-40B4-BE49-F238E27FC236}">
                <a16:creationId xmlns:a16="http://schemas.microsoft.com/office/drawing/2014/main" id="{37AD9C1E-C25B-4C23-B692-F4A0F7B4868D}"/>
              </a:ext>
            </a:extLst>
          </p:cNvPr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1" name="AutoShape 6">
            <a:extLst>
              <a:ext uri="{FF2B5EF4-FFF2-40B4-BE49-F238E27FC236}">
                <a16:creationId xmlns:a16="http://schemas.microsoft.com/office/drawing/2014/main" id="{550596EB-D8F6-4255-A58D-F0341ACBAA7C}"/>
              </a:ext>
            </a:extLst>
          </p:cNvPr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2" name="AutoShape 7">
            <a:extLst>
              <a:ext uri="{FF2B5EF4-FFF2-40B4-BE49-F238E27FC236}">
                <a16:creationId xmlns:a16="http://schemas.microsoft.com/office/drawing/2014/main" id="{F651A2A9-1151-4B83-B38F-5323E467253B}"/>
              </a:ext>
            </a:extLst>
          </p:cNvPr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3" name="Text Box 8">
            <a:extLst>
              <a:ext uri="{FF2B5EF4-FFF2-40B4-BE49-F238E27FC236}">
                <a16:creationId xmlns:a16="http://schemas.microsoft.com/office/drawing/2014/main" id="{A77C65D8-5C9C-469F-AD4E-8D80B03B5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2479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62474" name="Text Box 9">
            <a:extLst>
              <a:ext uri="{FF2B5EF4-FFF2-40B4-BE49-F238E27FC236}">
                <a16:creationId xmlns:a16="http://schemas.microsoft.com/office/drawing/2014/main" id="{CDD8D5BF-DF27-4594-ADD3-031E7E51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62475" name="Text Box 10">
            <a:extLst>
              <a:ext uri="{FF2B5EF4-FFF2-40B4-BE49-F238E27FC236}">
                <a16:creationId xmlns:a16="http://schemas.microsoft.com/office/drawing/2014/main" id="{39BCBD95-8C1C-4EBF-B945-0FB501BE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62476" name="Text Box 11">
            <a:extLst>
              <a:ext uri="{FF2B5EF4-FFF2-40B4-BE49-F238E27FC236}">
                <a16:creationId xmlns:a16="http://schemas.microsoft.com/office/drawing/2014/main" id="{929DFBDC-4E01-4F39-997A-A759AC509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62477" name="AutoShape 12">
            <a:extLst>
              <a:ext uri="{FF2B5EF4-FFF2-40B4-BE49-F238E27FC236}">
                <a16:creationId xmlns:a16="http://schemas.microsoft.com/office/drawing/2014/main" id="{9D1990BE-583D-4712-AE65-376B75056A0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15" name="Picture 14" descr="f03-14-9780128017333">
            <a:extLst>
              <a:ext uri="{FF2B5EF4-FFF2-40B4-BE49-F238E27FC236}">
                <a16:creationId xmlns:a16="http://schemas.microsoft.com/office/drawing/2014/main" id="{11B415A7-E242-416D-89A8-4915554C80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73138"/>
            <a:ext cx="27813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D2619A-EAC3-43CD-8F72-35E38299DD38}"/>
              </a:ext>
            </a:extLst>
          </p:cNvPr>
          <p:cNvSpPr/>
          <p:nvPr/>
        </p:nvSpPr>
        <p:spPr>
          <a:xfrm>
            <a:off x="5181600" y="1524000"/>
            <a:ext cx="830262" cy="4208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4EA120-FC9E-4775-A6E2-77C4363FB881}"/>
              </a:ext>
            </a:extLst>
          </p:cNvPr>
          <p:cNvCxnSpPr>
            <a:cxnSpLocks/>
          </p:cNvCxnSpPr>
          <p:nvPr/>
        </p:nvCxnSpPr>
        <p:spPr>
          <a:xfrm flipH="1">
            <a:off x="4446998" y="3038745"/>
            <a:ext cx="1996665" cy="160945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92B567-A15E-415F-9823-0D2F864E60FA}"/>
              </a:ext>
            </a:extLst>
          </p:cNvPr>
          <p:cNvSpPr/>
          <p:nvPr/>
        </p:nvSpPr>
        <p:spPr>
          <a:xfrm>
            <a:off x="528632" y="2802254"/>
            <a:ext cx="3918366" cy="2650809"/>
          </a:xfrm>
          <a:custGeom>
            <a:avLst/>
            <a:gdLst>
              <a:gd name="connsiteX0" fmla="*/ 60960 w 3893820"/>
              <a:gd name="connsiteY0" fmla="*/ 7620 h 2499360"/>
              <a:gd name="connsiteX1" fmla="*/ 1988820 w 3893820"/>
              <a:gd name="connsiteY1" fmla="*/ 0 h 2499360"/>
              <a:gd name="connsiteX2" fmla="*/ 2095500 w 3893820"/>
              <a:gd name="connsiteY2" fmla="*/ 1303020 h 2499360"/>
              <a:gd name="connsiteX3" fmla="*/ 3878580 w 3893820"/>
              <a:gd name="connsiteY3" fmla="*/ 1303020 h 2499360"/>
              <a:gd name="connsiteX4" fmla="*/ 3893820 w 3893820"/>
              <a:gd name="connsiteY4" fmla="*/ 2476500 h 2499360"/>
              <a:gd name="connsiteX5" fmla="*/ 0 w 3893820"/>
              <a:gd name="connsiteY5" fmla="*/ 2499360 h 2499360"/>
              <a:gd name="connsiteX6" fmla="*/ 60960 w 3893820"/>
              <a:gd name="connsiteY6" fmla="*/ 7620 h 2499360"/>
              <a:gd name="connsiteX0" fmla="*/ 0 w 3937635"/>
              <a:gd name="connsiteY0" fmla="*/ 0 h 2506028"/>
              <a:gd name="connsiteX1" fmla="*/ 2032635 w 3937635"/>
              <a:gd name="connsiteY1" fmla="*/ 6668 h 2506028"/>
              <a:gd name="connsiteX2" fmla="*/ 2139315 w 3937635"/>
              <a:gd name="connsiteY2" fmla="*/ 1309688 h 2506028"/>
              <a:gd name="connsiteX3" fmla="*/ 3922395 w 3937635"/>
              <a:gd name="connsiteY3" fmla="*/ 1309688 h 2506028"/>
              <a:gd name="connsiteX4" fmla="*/ 3937635 w 3937635"/>
              <a:gd name="connsiteY4" fmla="*/ 2483168 h 2506028"/>
              <a:gd name="connsiteX5" fmla="*/ 43815 w 3937635"/>
              <a:gd name="connsiteY5" fmla="*/ 2506028 h 2506028"/>
              <a:gd name="connsiteX6" fmla="*/ 0 w 3937635"/>
              <a:gd name="connsiteY6" fmla="*/ 0 h 2506028"/>
              <a:gd name="connsiteX0" fmla="*/ 0 w 3937635"/>
              <a:gd name="connsiteY0" fmla="*/ 0 h 2501266"/>
              <a:gd name="connsiteX1" fmla="*/ 2032635 w 3937635"/>
              <a:gd name="connsiteY1" fmla="*/ 6668 h 2501266"/>
              <a:gd name="connsiteX2" fmla="*/ 2139315 w 3937635"/>
              <a:gd name="connsiteY2" fmla="*/ 1309688 h 2501266"/>
              <a:gd name="connsiteX3" fmla="*/ 3922395 w 3937635"/>
              <a:gd name="connsiteY3" fmla="*/ 1309688 h 2501266"/>
              <a:gd name="connsiteX4" fmla="*/ 3937635 w 3937635"/>
              <a:gd name="connsiteY4" fmla="*/ 2483168 h 2501266"/>
              <a:gd name="connsiteX5" fmla="*/ 953 w 3937635"/>
              <a:gd name="connsiteY5" fmla="*/ 2501266 h 2501266"/>
              <a:gd name="connsiteX6" fmla="*/ 0 w 3937635"/>
              <a:gd name="connsiteY6" fmla="*/ 0 h 2501266"/>
              <a:gd name="connsiteX0" fmla="*/ 0 w 3937635"/>
              <a:gd name="connsiteY0" fmla="*/ 31432 h 2532698"/>
              <a:gd name="connsiteX1" fmla="*/ 2027872 w 3937635"/>
              <a:gd name="connsiteY1" fmla="*/ 0 h 2532698"/>
              <a:gd name="connsiteX2" fmla="*/ 2139315 w 3937635"/>
              <a:gd name="connsiteY2" fmla="*/ 1341120 h 2532698"/>
              <a:gd name="connsiteX3" fmla="*/ 3922395 w 3937635"/>
              <a:gd name="connsiteY3" fmla="*/ 1341120 h 2532698"/>
              <a:gd name="connsiteX4" fmla="*/ 3937635 w 3937635"/>
              <a:gd name="connsiteY4" fmla="*/ 2514600 h 2532698"/>
              <a:gd name="connsiteX5" fmla="*/ 953 w 3937635"/>
              <a:gd name="connsiteY5" fmla="*/ 2532698 h 2532698"/>
              <a:gd name="connsiteX6" fmla="*/ 0 w 3937635"/>
              <a:gd name="connsiteY6" fmla="*/ 31432 h 2532698"/>
              <a:gd name="connsiteX0" fmla="*/ 13341 w 3936688"/>
              <a:gd name="connsiteY0" fmla="*/ 2857 h 2532698"/>
              <a:gd name="connsiteX1" fmla="*/ 2026925 w 3936688"/>
              <a:gd name="connsiteY1" fmla="*/ 0 h 2532698"/>
              <a:gd name="connsiteX2" fmla="*/ 2138368 w 3936688"/>
              <a:gd name="connsiteY2" fmla="*/ 1341120 h 2532698"/>
              <a:gd name="connsiteX3" fmla="*/ 3921448 w 3936688"/>
              <a:gd name="connsiteY3" fmla="*/ 1341120 h 2532698"/>
              <a:gd name="connsiteX4" fmla="*/ 3936688 w 3936688"/>
              <a:gd name="connsiteY4" fmla="*/ 2514600 h 2532698"/>
              <a:gd name="connsiteX5" fmla="*/ 6 w 3936688"/>
              <a:gd name="connsiteY5" fmla="*/ 2532698 h 2532698"/>
              <a:gd name="connsiteX6" fmla="*/ 13341 w 3936688"/>
              <a:gd name="connsiteY6" fmla="*/ 2857 h 2532698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38368 w 3936688"/>
              <a:gd name="connsiteY2" fmla="*/ 1350645 h 2542223"/>
              <a:gd name="connsiteX3" fmla="*/ 3921448 w 3936688"/>
              <a:gd name="connsiteY3" fmla="*/ 1350645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36357 h 2542223"/>
              <a:gd name="connsiteX3" fmla="*/ 3921448 w 3936688"/>
              <a:gd name="connsiteY3" fmla="*/ 1350645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36357 h 2542223"/>
              <a:gd name="connsiteX3" fmla="*/ 3911923 w 3936688"/>
              <a:gd name="connsiteY3" fmla="*/ 1322070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22069 h 2542223"/>
              <a:gd name="connsiteX3" fmla="*/ 3911923 w 3936688"/>
              <a:gd name="connsiteY3" fmla="*/ 1322070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45881 h 2542223"/>
              <a:gd name="connsiteX3" fmla="*/ 3911923 w 3936688"/>
              <a:gd name="connsiteY3" fmla="*/ 1322070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45881 h 2542223"/>
              <a:gd name="connsiteX3" fmla="*/ 3916685 w 3936688"/>
              <a:gd name="connsiteY3" fmla="*/ 1364933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45881 h 2542223"/>
              <a:gd name="connsiteX3" fmla="*/ 3916685 w 3936688"/>
              <a:gd name="connsiteY3" fmla="*/ 1350645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16685"/>
              <a:gd name="connsiteY0" fmla="*/ 12382 h 2542223"/>
              <a:gd name="connsiteX1" fmla="*/ 2150750 w 3916685"/>
              <a:gd name="connsiteY1" fmla="*/ 0 h 2542223"/>
              <a:gd name="connsiteX2" fmla="*/ 2166943 w 3916685"/>
              <a:gd name="connsiteY2" fmla="*/ 1345881 h 2542223"/>
              <a:gd name="connsiteX3" fmla="*/ 3916685 w 3916685"/>
              <a:gd name="connsiteY3" fmla="*/ 1350645 h 2542223"/>
              <a:gd name="connsiteX4" fmla="*/ 3908113 w 3916685"/>
              <a:gd name="connsiteY4" fmla="*/ 2524125 h 2542223"/>
              <a:gd name="connsiteX5" fmla="*/ 6 w 3916685"/>
              <a:gd name="connsiteY5" fmla="*/ 2542223 h 2542223"/>
              <a:gd name="connsiteX6" fmla="*/ 13341 w 3916685"/>
              <a:gd name="connsiteY6" fmla="*/ 12382 h 2542223"/>
              <a:gd name="connsiteX0" fmla="*/ 13341 w 3918366"/>
              <a:gd name="connsiteY0" fmla="*/ 12382 h 2542223"/>
              <a:gd name="connsiteX1" fmla="*/ 2150750 w 3918366"/>
              <a:gd name="connsiteY1" fmla="*/ 0 h 2542223"/>
              <a:gd name="connsiteX2" fmla="*/ 2166943 w 3918366"/>
              <a:gd name="connsiteY2" fmla="*/ 1345881 h 2542223"/>
              <a:gd name="connsiteX3" fmla="*/ 3916685 w 3918366"/>
              <a:gd name="connsiteY3" fmla="*/ 1350645 h 2542223"/>
              <a:gd name="connsiteX4" fmla="*/ 3917638 w 3918366"/>
              <a:gd name="connsiteY4" fmla="*/ 2524125 h 2542223"/>
              <a:gd name="connsiteX5" fmla="*/ 6 w 3918366"/>
              <a:gd name="connsiteY5" fmla="*/ 2542223 h 2542223"/>
              <a:gd name="connsiteX6" fmla="*/ 13341 w 3918366"/>
              <a:gd name="connsiteY6" fmla="*/ 12382 h 2542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8366" h="2542223">
                <a:moveTo>
                  <a:pt x="13341" y="12382"/>
                </a:moveTo>
                <a:lnTo>
                  <a:pt x="2150750" y="0"/>
                </a:lnTo>
                <a:lnTo>
                  <a:pt x="2166943" y="1345881"/>
                </a:lnTo>
                <a:lnTo>
                  <a:pt x="3916685" y="1350645"/>
                </a:lnTo>
                <a:cubicBezTo>
                  <a:pt x="3913828" y="1741805"/>
                  <a:pt x="3920495" y="2132965"/>
                  <a:pt x="3917638" y="2524125"/>
                </a:cubicBezTo>
                <a:lnTo>
                  <a:pt x="6" y="2542223"/>
                </a:lnTo>
                <a:cubicBezTo>
                  <a:pt x="-312" y="1708468"/>
                  <a:pt x="13659" y="846137"/>
                  <a:pt x="13341" y="12382"/>
                </a:cubicBezTo>
                <a:close/>
              </a:path>
            </a:pathLst>
          </a:custGeom>
          <a:noFill/>
          <a:ln w="38100">
            <a:solidFill>
              <a:srgbClr val="CE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0217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4" descr="f03-16-P374493">
            <a:extLst>
              <a:ext uri="{FF2B5EF4-FFF2-40B4-BE49-F238E27FC236}">
                <a16:creationId xmlns:a16="http://schemas.microsoft.com/office/drawing/2014/main" id="{8708B8DD-0158-47B4-8783-7828AAC0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851689"/>
            <a:ext cx="5645150" cy="54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5134F574-4E49-4F01-AB04-08FD1BABE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adder hardware</a:t>
            </a:r>
            <a:endParaRPr lang="en-AU" alt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6EBEA2B-23B9-4C55-9435-8DB61643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53</a:t>
            </a:fld>
            <a:endParaRPr lang="en-US"/>
          </a:p>
        </p:txBody>
      </p:sp>
      <p:sp>
        <p:nvSpPr>
          <p:cNvPr id="62469" name="AutoShape 4">
            <a:extLst>
              <a:ext uri="{FF2B5EF4-FFF2-40B4-BE49-F238E27FC236}">
                <a16:creationId xmlns:a16="http://schemas.microsoft.com/office/drawing/2014/main" id="{EBC4D066-F362-44A8-A34B-895430853BF4}"/>
              </a:ext>
            </a:extLst>
          </p:cNvPr>
          <p:cNvSpPr>
            <a:spLocks/>
          </p:cNvSpPr>
          <p:nvPr/>
        </p:nvSpPr>
        <p:spPr bwMode="auto">
          <a:xfrm>
            <a:off x="6588125" y="1524000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0" name="AutoShape 5">
            <a:extLst>
              <a:ext uri="{FF2B5EF4-FFF2-40B4-BE49-F238E27FC236}">
                <a16:creationId xmlns:a16="http://schemas.microsoft.com/office/drawing/2014/main" id="{37AD9C1E-C25B-4C23-B692-F4A0F7B4868D}"/>
              </a:ext>
            </a:extLst>
          </p:cNvPr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1" name="AutoShape 6">
            <a:extLst>
              <a:ext uri="{FF2B5EF4-FFF2-40B4-BE49-F238E27FC236}">
                <a16:creationId xmlns:a16="http://schemas.microsoft.com/office/drawing/2014/main" id="{550596EB-D8F6-4255-A58D-F0341ACBAA7C}"/>
              </a:ext>
            </a:extLst>
          </p:cNvPr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2" name="AutoShape 7">
            <a:extLst>
              <a:ext uri="{FF2B5EF4-FFF2-40B4-BE49-F238E27FC236}">
                <a16:creationId xmlns:a16="http://schemas.microsoft.com/office/drawing/2014/main" id="{F651A2A9-1151-4B83-B38F-5323E467253B}"/>
              </a:ext>
            </a:extLst>
          </p:cNvPr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3" name="Text Box 8">
            <a:extLst>
              <a:ext uri="{FF2B5EF4-FFF2-40B4-BE49-F238E27FC236}">
                <a16:creationId xmlns:a16="http://schemas.microsoft.com/office/drawing/2014/main" id="{A77C65D8-5C9C-469F-AD4E-8D80B03B5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2479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62474" name="Text Box 9">
            <a:extLst>
              <a:ext uri="{FF2B5EF4-FFF2-40B4-BE49-F238E27FC236}">
                <a16:creationId xmlns:a16="http://schemas.microsoft.com/office/drawing/2014/main" id="{CDD8D5BF-DF27-4594-ADD3-031E7E51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62475" name="Text Box 10">
            <a:extLst>
              <a:ext uri="{FF2B5EF4-FFF2-40B4-BE49-F238E27FC236}">
                <a16:creationId xmlns:a16="http://schemas.microsoft.com/office/drawing/2014/main" id="{39BCBD95-8C1C-4EBF-B945-0FB501BE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62476" name="Text Box 11">
            <a:extLst>
              <a:ext uri="{FF2B5EF4-FFF2-40B4-BE49-F238E27FC236}">
                <a16:creationId xmlns:a16="http://schemas.microsoft.com/office/drawing/2014/main" id="{929DFBDC-4E01-4F39-997A-A759AC509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62477" name="AutoShape 12">
            <a:extLst>
              <a:ext uri="{FF2B5EF4-FFF2-40B4-BE49-F238E27FC236}">
                <a16:creationId xmlns:a16="http://schemas.microsoft.com/office/drawing/2014/main" id="{9D1990BE-583D-4712-AE65-376B75056A0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15" name="Picture 14" descr="f03-14-9780128017333">
            <a:extLst>
              <a:ext uri="{FF2B5EF4-FFF2-40B4-BE49-F238E27FC236}">
                <a16:creationId xmlns:a16="http://schemas.microsoft.com/office/drawing/2014/main" id="{11B415A7-E242-416D-89A8-4915554C80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73138"/>
            <a:ext cx="27813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D2619A-EAC3-43CD-8F72-35E38299DD38}"/>
              </a:ext>
            </a:extLst>
          </p:cNvPr>
          <p:cNvSpPr/>
          <p:nvPr/>
        </p:nvSpPr>
        <p:spPr>
          <a:xfrm>
            <a:off x="5181600" y="1524000"/>
            <a:ext cx="830262" cy="4208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4EA120-FC9E-4775-A6E2-77C4363FB881}"/>
              </a:ext>
            </a:extLst>
          </p:cNvPr>
          <p:cNvCxnSpPr>
            <a:cxnSpLocks/>
          </p:cNvCxnSpPr>
          <p:nvPr/>
        </p:nvCxnSpPr>
        <p:spPr>
          <a:xfrm flipH="1">
            <a:off x="4447000" y="3937000"/>
            <a:ext cx="2639600" cy="7112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555E466-69A9-4170-9853-AFB194E8FB87}"/>
              </a:ext>
            </a:extLst>
          </p:cNvPr>
          <p:cNvSpPr/>
          <p:nvPr/>
        </p:nvSpPr>
        <p:spPr>
          <a:xfrm>
            <a:off x="528632" y="2802254"/>
            <a:ext cx="3918366" cy="2650809"/>
          </a:xfrm>
          <a:custGeom>
            <a:avLst/>
            <a:gdLst>
              <a:gd name="connsiteX0" fmla="*/ 60960 w 3893820"/>
              <a:gd name="connsiteY0" fmla="*/ 7620 h 2499360"/>
              <a:gd name="connsiteX1" fmla="*/ 1988820 w 3893820"/>
              <a:gd name="connsiteY1" fmla="*/ 0 h 2499360"/>
              <a:gd name="connsiteX2" fmla="*/ 2095500 w 3893820"/>
              <a:gd name="connsiteY2" fmla="*/ 1303020 h 2499360"/>
              <a:gd name="connsiteX3" fmla="*/ 3878580 w 3893820"/>
              <a:gd name="connsiteY3" fmla="*/ 1303020 h 2499360"/>
              <a:gd name="connsiteX4" fmla="*/ 3893820 w 3893820"/>
              <a:gd name="connsiteY4" fmla="*/ 2476500 h 2499360"/>
              <a:gd name="connsiteX5" fmla="*/ 0 w 3893820"/>
              <a:gd name="connsiteY5" fmla="*/ 2499360 h 2499360"/>
              <a:gd name="connsiteX6" fmla="*/ 60960 w 3893820"/>
              <a:gd name="connsiteY6" fmla="*/ 7620 h 2499360"/>
              <a:gd name="connsiteX0" fmla="*/ 0 w 3937635"/>
              <a:gd name="connsiteY0" fmla="*/ 0 h 2506028"/>
              <a:gd name="connsiteX1" fmla="*/ 2032635 w 3937635"/>
              <a:gd name="connsiteY1" fmla="*/ 6668 h 2506028"/>
              <a:gd name="connsiteX2" fmla="*/ 2139315 w 3937635"/>
              <a:gd name="connsiteY2" fmla="*/ 1309688 h 2506028"/>
              <a:gd name="connsiteX3" fmla="*/ 3922395 w 3937635"/>
              <a:gd name="connsiteY3" fmla="*/ 1309688 h 2506028"/>
              <a:gd name="connsiteX4" fmla="*/ 3937635 w 3937635"/>
              <a:gd name="connsiteY4" fmla="*/ 2483168 h 2506028"/>
              <a:gd name="connsiteX5" fmla="*/ 43815 w 3937635"/>
              <a:gd name="connsiteY5" fmla="*/ 2506028 h 2506028"/>
              <a:gd name="connsiteX6" fmla="*/ 0 w 3937635"/>
              <a:gd name="connsiteY6" fmla="*/ 0 h 2506028"/>
              <a:gd name="connsiteX0" fmla="*/ 0 w 3937635"/>
              <a:gd name="connsiteY0" fmla="*/ 0 h 2501266"/>
              <a:gd name="connsiteX1" fmla="*/ 2032635 w 3937635"/>
              <a:gd name="connsiteY1" fmla="*/ 6668 h 2501266"/>
              <a:gd name="connsiteX2" fmla="*/ 2139315 w 3937635"/>
              <a:gd name="connsiteY2" fmla="*/ 1309688 h 2501266"/>
              <a:gd name="connsiteX3" fmla="*/ 3922395 w 3937635"/>
              <a:gd name="connsiteY3" fmla="*/ 1309688 h 2501266"/>
              <a:gd name="connsiteX4" fmla="*/ 3937635 w 3937635"/>
              <a:gd name="connsiteY4" fmla="*/ 2483168 h 2501266"/>
              <a:gd name="connsiteX5" fmla="*/ 953 w 3937635"/>
              <a:gd name="connsiteY5" fmla="*/ 2501266 h 2501266"/>
              <a:gd name="connsiteX6" fmla="*/ 0 w 3937635"/>
              <a:gd name="connsiteY6" fmla="*/ 0 h 2501266"/>
              <a:gd name="connsiteX0" fmla="*/ 0 w 3937635"/>
              <a:gd name="connsiteY0" fmla="*/ 31432 h 2532698"/>
              <a:gd name="connsiteX1" fmla="*/ 2027872 w 3937635"/>
              <a:gd name="connsiteY1" fmla="*/ 0 h 2532698"/>
              <a:gd name="connsiteX2" fmla="*/ 2139315 w 3937635"/>
              <a:gd name="connsiteY2" fmla="*/ 1341120 h 2532698"/>
              <a:gd name="connsiteX3" fmla="*/ 3922395 w 3937635"/>
              <a:gd name="connsiteY3" fmla="*/ 1341120 h 2532698"/>
              <a:gd name="connsiteX4" fmla="*/ 3937635 w 3937635"/>
              <a:gd name="connsiteY4" fmla="*/ 2514600 h 2532698"/>
              <a:gd name="connsiteX5" fmla="*/ 953 w 3937635"/>
              <a:gd name="connsiteY5" fmla="*/ 2532698 h 2532698"/>
              <a:gd name="connsiteX6" fmla="*/ 0 w 3937635"/>
              <a:gd name="connsiteY6" fmla="*/ 31432 h 2532698"/>
              <a:gd name="connsiteX0" fmla="*/ 13341 w 3936688"/>
              <a:gd name="connsiteY0" fmla="*/ 2857 h 2532698"/>
              <a:gd name="connsiteX1" fmla="*/ 2026925 w 3936688"/>
              <a:gd name="connsiteY1" fmla="*/ 0 h 2532698"/>
              <a:gd name="connsiteX2" fmla="*/ 2138368 w 3936688"/>
              <a:gd name="connsiteY2" fmla="*/ 1341120 h 2532698"/>
              <a:gd name="connsiteX3" fmla="*/ 3921448 w 3936688"/>
              <a:gd name="connsiteY3" fmla="*/ 1341120 h 2532698"/>
              <a:gd name="connsiteX4" fmla="*/ 3936688 w 3936688"/>
              <a:gd name="connsiteY4" fmla="*/ 2514600 h 2532698"/>
              <a:gd name="connsiteX5" fmla="*/ 6 w 3936688"/>
              <a:gd name="connsiteY5" fmla="*/ 2532698 h 2532698"/>
              <a:gd name="connsiteX6" fmla="*/ 13341 w 3936688"/>
              <a:gd name="connsiteY6" fmla="*/ 2857 h 2532698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38368 w 3936688"/>
              <a:gd name="connsiteY2" fmla="*/ 1350645 h 2542223"/>
              <a:gd name="connsiteX3" fmla="*/ 3921448 w 3936688"/>
              <a:gd name="connsiteY3" fmla="*/ 1350645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36357 h 2542223"/>
              <a:gd name="connsiteX3" fmla="*/ 3921448 w 3936688"/>
              <a:gd name="connsiteY3" fmla="*/ 1350645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36357 h 2542223"/>
              <a:gd name="connsiteX3" fmla="*/ 3911923 w 3936688"/>
              <a:gd name="connsiteY3" fmla="*/ 1322070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22069 h 2542223"/>
              <a:gd name="connsiteX3" fmla="*/ 3911923 w 3936688"/>
              <a:gd name="connsiteY3" fmla="*/ 1322070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45881 h 2542223"/>
              <a:gd name="connsiteX3" fmla="*/ 3911923 w 3936688"/>
              <a:gd name="connsiteY3" fmla="*/ 1322070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45881 h 2542223"/>
              <a:gd name="connsiteX3" fmla="*/ 3916685 w 3936688"/>
              <a:gd name="connsiteY3" fmla="*/ 1364933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45881 h 2542223"/>
              <a:gd name="connsiteX3" fmla="*/ 3916685 w 3936688"/>
              <a:gd name="connsiteY3" fmla="*/ 1350645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16685"/>
              <a:gd name="connsiteY0" fmla="*/ 12382 h 2542223"/>
              <a:gd name="connsiteX1" fmla="*/ 2150750 w 3916685"/>
              <a:gd name="connsiteY1" fmla="*/ 0 h 2542223"/>
              <a:gd name="connsiteX2" fmla="*/ 2166943 w 3916685"/>
              <a:gd name="connsiteY2" fmla="*/ 1345881 h 2542223"/>
              <a:gd name="connsiteX3" fmla="*/ 3916685 w 3916685"/>
              <a:gd name="connsiteY3" fmla="*/ 1350645 h 2542223"/>
              <a:gd name="connsiteX4" fmla="*/ 3908113 w 3916685"/>
              <a:gd name="connsiteY4" fmla="*/ 2524125 h 2542223"/>
              <a:gd name="connsiteX5" fmla="*/ 6 w 3916685"/>
              <a:gd name="connsiteY5" fmla="*/ 2542223 h 2542223"/>
              <a:gd name="connsiteX6" fmla="*/ 13341 w 3916685"/>
              <a:gd name="connsiteY6" fmla="*/ 12382 h 2542223"/>
              <a:gd name="connsiteX0" fmla="*/ 13341 w 3918366"/>
              <a:gd name="connsiteY0" fmla="*/ 12382 h 2542223"/>
              <a:gd name="connsiteX1" fmla="*/ 2150750 w 3918366"/>
              <a:gd name="connsiteY1" fmla="*/ 0 h 2542223"/>
              <a:gd name="connsiteX2" fmla="*/ 2166943 w 3918366"/>
              <a:gd name="connsiteY2" fmla="*/ 1345881 h 2542223"/>
              <a:gd name="connsiteX3" fmla="*/ 3916685 w 3918366"/>
              <a:gd name="connsiteY3" fmla="*/ 1350645 h 2542223"/>
              <a:gd name="connsiteX4" fmla="*/ 3917638 w 3918366"/>
              <a:gd name="connsiteY4" fmla="*/ 2524125 h 2542223"/>
              <a:gd name="connsiteX5" fmla="*/ 6 w 3918366"/>
              <a:gd name="connsiteY5" fmla="*/ 2542223 h 2542223"/>
              <a:gd name="connsiteX6" fmla="*/ 13341 w 3918366"/>
              <a:gd name="connsiteY6" fmla="*/ 12382 h 2542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8366" h="2542223">
                <a:moveTo>
                  <a:pt x="13341" y="12382"/>
                </a:moveTo>
                <a:lnTo>
                  <a:pt x="2150750" y="0"/>
                </a:lnTo>
                <a:lnTo>
                  <a:pt x="2166943" y="1345881"/>
                </a:lnTo>
                <a:lnTo>
                  <a:pt x="3916685" y="1350645"/>
                </a:lnTo>
                <a:cubicBezTo>
                  <a:pt x="3913828" y="1741805"/>
                  <a:pt x="3920495" y="2132965"/>
                  <a:pt x="3917638" y="2524125"/>
                </a:cubicBezTo>
                <a:lnTo>
                  <a:pt x="6" y="2542223"/>
                </a:lnTo>
                <a:cubicBezTo>
                  <a:pt x="-312" y="1708468"/>
                  <a:pt x="13659" y="846137"/>
                  <a:pt x="13341" y="12382"/>
                </a:cubicBezTo>
                <a:close/>
              </a:path>
            </a:pathLst>
          </a:custGeom>
          <a:noFill/>
          <a:ln w="38100">
            <a:solidFill>
              <a:srgbClr val="CE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9082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4" descr="f03-16-P374493">
            <a:extLst>
              <a:ext uri="{FF2B5EF4-FFF2-40B4-BE49-F238E27FC236}">
                <a16:creationId xmlns:a16="http://schemas.microsoft.com/office/drawing/2014/main" id="{8708B8DD-0158-47B4-8783-7828AAC0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851689"/>
            <a:ext cx="5645150" cy="54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5134F574-4E49-4F01-AB04-08FD1BABE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adder hardware</a:t>
            </a:r>
            <a:endParaRPr lang="en-AU" alt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6EBEA2B-23B9-4C55-9435-8DB61643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54</a:t>
            </a:fld>
            <a:endParaRPr lang="en-US"/>
          </a:p>
        </p:txBody>
      </p:sp>
      <p:sp>
        <p:nvSpPr>
          <p:cNvPr id="62469" name="AutoShape 4">
            <a:extLst>
              <a:ext uri="{FF2B5EF4-FFF2-40B4-BE49-F238E27FC236}">
                <a16:creationId xmlns:a16="http://schemas.microsoft.com/office/drawing/2014/main" id="{EBC4D066-F362-44A8-A34B-895430853BF4}"/>
              </a:ext>
            </a:extLst>
          </p:cNvPr>
          <p:cNvSpPr>
            <a:spLocks/>
          </p:cNvSpPr>
          <p:nvPr/>
        </p:nvSpPr>
        <p:spPr bwMode="auto">
          <a:xfrm>
            <a:off x="6588125" y="1524000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0" name="AutoShape 5">
            <a:extLst>
              <a:ext uri="{FF2B5EF4-FFF2-40B4-BE49-F238E27FC236}">
                <a16:creationId xmlns:a16="http://schemas.microsoft.com/office/drawing/2014/main" id="{37AD9C1E-C25B-4C23-B692-F4A0F7B4868D}"/>
              </a:ext>
            </a:extLst>
          </p:cNvPr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1" name="AutoShape 6">
            <a:extLst>
              <a:ext uri="{FF2B5EF4-FFF2-40B4-BE49-F238E27FC236}">
                <a16:creationId xmlns:a16="http://schemas.microsoft.com/office/drawing/2014/main" id="{550596EB-D8F6-4255-A58D-F0341ACBAA7C}"/>
              </a:ext>
            </a:extLst>
          </p:cNvPr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2" name="AutoShape 7">
            <a:extLst>
              <a:ext uri="{FF2B5EF4-FFF2-40B4-BE49-F238E27FC236}">
                <a16:creationId xmlns:a16="http://schemas.microsoft.com/office/drawing/2014/main" id="{F651A2A9-1151-4B83-B38F-5323E467253B}"/>
              </a:ext>
            </a:extLst>
          </p:cNvPr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3" name="Text Box 8">
            <a:extLst>
              <a:ext uri="{FF2B5EF4-FFF2-40B4-BE49-F238E27FC236}">
                <a16:creationId xmlns:a16="http://schemas.microsoft.com/office/drawing/2014/main" id="{A77C65D8-5C9C-469F-AD4E-8D80B03B5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2479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62474" name="Text Box 9">
            <a:extLst>
              <a:ext uri="{FF2B5EF4-FFF2-40B4-BE49-F238E27FC236}">
                <a16:creationId xmlns:a16="http://schemas.microsoft.com/office/drawing/2014/main" id="{CDD8D5BF-DF27-4594-ADD3-031E7E51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62475" name="Text Box 10">
            <a:extLst>
              <a:ext uri="{FF2B5EF4-FFF2-40B4-BE49-F238E27FC236}">
                <a16:creationId xmlns:a16="http://schemas.microsoft.com/office/drawing/2014/main" id="{39BCBD95-8C1C-4EBF-B945-0FB501BE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62476" name="Text Box 11">
            <a:extLst>
              <a:ext uri="{FF2B5EF4-FFF2-40B4-BE49-F238E27FC236}">
                <a16:creationId xmlns:a16="http://schemas.microsoft.com/office/drawing/2014/main" id="{929DFBDC-4E01-4F39-997A-A759AC509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62477" name="AutoShape 12">
            <a:extLst>
              <a:ext uri="{FF2B5EF4-FFF2-40B4-BE49-F238E27FC236}">
                <a16:creationId xmlns:a16="http://schemas.microsoft.com/office/drawing/2014/main" id="{9D1990BE-583D-4712-AE65-376B75056A0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15" name="Picture 14" descr="f03-14-9780128017333">
            <a:extLst>
              <a:ext uri="{FF2B5EF4-FFF2-40B4-BE49-F238E27FC236}">
                <a16:creationId xmlns:a16="http://schemas.microsoft.com/office/drawing/2014/main" id="{11B415A7-E242-416D-89A8-4915554C80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73138"/>
            <a:ext cx="27813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D2619A-EAC3-43CD-8F72-35E38299DD38}"/>
              </a:ext>
            </a:extLst>
          </p:cNvPr>
          <p:cNvSpPr/>
          <p:nvPr/>
        </p:nvSpPr>
        <p:spPr>
          <a:xfrm>
            <a:off x="5181600" y="1524000"/>
            <a:ext cx="830262" cy="4208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4EA120-FC9E-4775-A6E2-77C4363FB881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3657600" y="4749848"/>
            <a:ext cx="2895600" cy="81275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EBBFE13-AA37-42DF-9379-3C8EA7DF48E4}"/>
              </a:ext>
            </a:extLst>
          </p:cNvPr>
          <p:cNvSpPr/>
          <p:nvPr/>
        </p:nvSpPr>
        <p:spPr>
          <a:xfrm>
            <a:off x="1676400" y="5219700"/>
            <a:ext cx="1981200" cy="685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6637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4" descr="f03-16-P374493">
            <a:extLst>
              <a:ext uri="{FF2B5EF4-FFF2-40B4-BE49-F238E27FC236}">
                <a16:creationId xmlns:a16="http://schemas.microsoft.com/office/drawing/2014/main" id="{8708B8DD-0158-47B4-8783-7828AAC0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851689"/>
            <a:ext cx="5645150" cy="54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5134F574-4E49-4F01-AB04-08FD1BABE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adder hardware</a:t>
            </a:r>
            <a:endParaRPr lang="en-AU" alt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6EBEA2B-23B9-4C55-9435-8DB61643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55</a:t>
            </a:fld>
            <a:endParaRPr lang="en-US"/>
          </a:p>
        </p:txBody>
      </p:sp>
      <p:sp>
        <p:nvSpPr>
          <p:cNvPr id="62469" name="AutoShape 4">
            <a:extLst>
              <a:ext uri="{FF2B5EF4-FFF2-40B4-BE49-F238E27FC236}">
                <a16:creationId xmlns:a16="http://schemas.microsoft.com/office/drawing/2014/main" id="{EBC4D066-F362-44A8-A34B-895430853BF4}"/>
              </a:ext>
            </a:extLst>
          </p:cNvPr>
          <p:cNvSpPr>
            <a:spLocks/>
          </p:cNvSpPr>
          <p:nvPr/>
        </p:nvSpPr>
        <p:spPr bwMode="auto">
          <a:xfrm>
            <a:off x="6588125" y="1524000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0" name="AutoShape 5">
            <a:extLst>
              <a:ext uri="{FF2B5EF4-FFF2-40B4-BE49-F238E27FC236}">
                <a16:creationId xmlns:a16="http://schemas.microsoft.com/office/drawing/2014/main" id="{37AD9C1E-C25B-4C23-B692-F4A0F7B4868D}"/>
              </a:ext>
            </a:extLst>
          </p:cNvPr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1" name="AutoShape 6">
            <a:extLst>
              <a:ext uri="{FF2B5EF4-FFF2-40B4-BE49-F238E27FC236}">
                <a16:creationId xmlns:a16="http://schemas.microsoft.com/office/drawing/2014/main" id="{550596EB-D8F6-4255-A58D-F0341ACBAA7C}"/>
              </a:ext>
            </a:extLst>
          </p:cNvPr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2" name="AutoShape 7">
            <a:extLst>
              <a:ext uri="{FF2B5EF4-FFF2-40B4-BE49-F238E27FC236}">
                <a16:creationId xmlns:a16="http://schemas.microsoft.com/office/drawing/2014/main" id="{F651A2A9-1151-4B83-B38F-5323E467253B}"/>
              </a:ext>
            </a:extLst>
          </p:cNvPr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3" name="Text Box 8">
            <a:extLst>
              <a:ext uri="{FF2B5EF4-FFF2-40B4-BE49-F238E27FC236}">
                <a16:creationId xmlns:a16="http://schemas.microsoft.com/office/drawing/2014/main" id="{A77C65D8-5C9C-469F-AD4E-8D80B03B5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2479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62474" name="Text Box 9">
            <a:extLst>
              <a:ext uri="{FF2B5EF4-FFF2-40B4-BE49-F238E27FC236}">
                <a16:creationId xmlns:a16="http://schemas.microsoft.com/office/drawing/2014/main" id="{CDD8D5BF-DF27-4594-ADD3-031E7E51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62475" name="Text Box 10">
            <a:extLst>
              <a:ext uri="{FF2B5EF4-FFF2-40B4-BE49-F238E27FC236}">
                <a16:creationId xmlns:a16="http://schemas.microsoft.com/office/drawing/2014/main" id="{39BCBD95-8C1C-4EBF-B945-0FB501BE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62476" name="Text Box 11">
            <a:extLst>
              <a:ext uri="{FF2B5EF4-FFF2-40B4-BE49-F238E27FC236}">
                <a16:creationId xmlns:a16="http://schemas.microsoft.com/office/drawing/2014/main" id="{929DFBDC-4E01-4F39-997A-A759AC509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62477" name="AutoShape 12">
            <a:extLst>
              <a:ext uri="{FF2B5EF4-FFF2-40B4-BE49-F238E27FC236}">
                <a16:creationId xmlns:a16="http://schemas.microsoft.com/office/drawing/2014/main" id="{9D1990BE-583D-4712-AE65-376B75056A0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15" name="Picture 14" descr="f03-14-9780128017333">
            <a:extLst>
              <a:ext uri="{FF2B5EF4-FFF2-40B4-BE49-F238E27FC236}">
                <a16:creationId xmlns:a16="http://schemas.microsoft.com/office/drawing/2014/main" id="{11B415A7-E242-416D-89A8-4915554C80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73138"/>
            <a:ext cx="27813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D2619A-EAC3-43CD-8F72-35E38299DD38}"/>
              </a:ext>
            </a:extLst>
          </p:cNvPr>
          <p:cNvSpPr/>
          <p:nvPr/>
        </p:nvSpPr>
        <p:spPr>
          <a:xfrm>
            <a:off x="5181600" y="1524000"/>
            <a:ext cx="830262" cy="4208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4EA120-FC9E-4775-A6E2-77C4363FB881}"/>
              </a:ext>
            </a:extLst>
          </p:cNvPr>
          <p:cNvCxnSpPr>
            <a:cxnSpLocks/>
          </p:cNvCxnSpPr>
          <p:nvPr/>
        </p:nvCxnSpPr>
        <p:spPr>
          <a:xfrm flipH="1" flipV="1">
            <a:off x="1828800" y="3324225"/>
            <a:ext cx="5257800" cy="231457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DC219F0-D6BF-4363-A3D9-CA450564485F}"/>
              </a:ext>
            </a:extLst>
          </p:cNvPr>
          <p:cNvSpPr/>
          <p:nvPr/>
        </p:nvSpPr>
        <p:spPr>
          <a:xfrm>
            <a:off x="685800" y="2819400"/>
            <a:ext cx="1143000" cy="10667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7952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94FE6-6369-42D0-B7B6-B197FC9E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multiplication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0F5578-3AFD-435E-A26A-4C51AAE3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011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4">
            <a:extLst>
              <a:ext uri="{FF2B5EF4-FFF2-40B4-BE49-F238E27FC236}">
                <a16:creationId xmlns:a16="http://schemas.microsoft.com/office/drawing/2014/main" id="{B45B93E7-8238-49FE-9454-22EB1B33F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Floating-point multiplication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73376-C8AE-4690-8F59-932DA6FB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518" name="Rectangle 5">
                <a:extLst>
                  <a:ext uri="{FF2B5EF4-FFF2-40B4-BE49-F238E27FC236}">
                    <a16:creationId xmlns:a16="http://schemas.microsoft.com/office/drawing/2014/main" id="{47358282-3961-4094-8D72-EDBAD6195F5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68135940"/>
                  </p:ext>
                </p:extLst>
              </p:nvPr>
            </p:nvGraphicFramePr>
            <p:xfrm>
              <a:off x="304800" y="914400"/>
              <a:ext cx="6172200" cy="52117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64518" name="Rectangle 5">
                <a:extLst>
                  <a:ext uri="{FF2B5EF4-FFF2-40B4-BE49-F238E27FC236}">
                    <a16:creationId xmlns:a16="http://schemas.microsoft.com/office/drawing/2014/main" id="{47358282-3961-4094-8D72-EDBAD6195F5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68135940"/>
                  </p:ext>
                </p:extLst>
              </p:nvPr>
            </p:nvGraphicFramePr>
            <p:xfrm>
              <a:off x="304800" y="914400"/>
              <a:ext cx="6172200" cy="52117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pic>
        <p:nvPicPr>
          <p:cNvPr id="9" name="Picture 8" descr="f03-16-9780128017333">
            <a:extLst>
              <a:ext uri="{FF2B5EF4-FFF2-40B4-BE49-F238E27FC236}">
                <a16:creationId xmlns:a16="http://schemas.microsoft.com/office/drawing/2014/main" id="{414C847A-393B-4C97-8664-2992ED8AAA5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1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829446"/>
            <a:ext cx="2552700" cy="5655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66560283-F537-47B8-BD28-B26D762687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2BC11B32-484D-4312-8270-C599644C5B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536A44EA-C091-4D1C-B8E5-35CAA673AD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8FB4FF84-9541-4DCF-8338-76116EE0C4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7985BD6F-3876-4ED9-94C8-9DA24E3BFB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D5A6B896-62AC-457C-881A-C00E3C3CC9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BABF937C-7B3C-4613-8850-A4FAD3CBC0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66820ECD-5B8E-4987-A8F7-E6E0975A5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BEF14FE8-7DDB-4102-ADF3-64A99C8685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3E708D84-0835-46BE-A8F1-36235E6BFE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0A566347-B97D-4C15-811A-8FB861CC73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DE8028A6-0233-45E1-A8E5-6D4B34BA4C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4518" grpId="0" uiExpand="1">
        <p:bldSub>
          <a:bldDgm bld="one"/>
        </p:bldSub>
      </p:bldGraphic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4">
            <a:extLst>
              <a:ext uri="{FF2B5EF4-FFF2-40B4-BE49-F238E27FC236}">
                <a16:creationId xmlns:a16="http://schemas.microsoft.com/office/drawing/2014/main" id="{B45B93E7-8238-49FE-9454-22EB1B33F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Floating-point multiplication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73376-C8AE-4690-8F59-932DA6FB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518" name="Rectangle 5">
                <a:extLst>
                  <a:ext uri="{FF2B5EF4-FFF2-40B4-BE49-F238E27FC236}">
                    <a16:creationId xmlns:a16="http://schemas.microsoft.com/office/drawing/2014/main" id="{47358282-3961-4094-8D72-EDBAD6195F5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41940460"/>
                  </p:ext>
                </p:extLst>
              </p:nvPr>
            </p:nvGraphicFramePr>
            <p:xfrm>
              <a:off x="304800" y="914400"/>
              <a:ext cx="6172200" cy="52117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64518" name="Rectangle 5">
                <a:extLst>
                  <a:ext uri="{FF2B5EF4-FFF2-40B4-BE49-F238E27FC236}">
                    <a16:creationId xmlns:a16="http://schemas.microsoft.com/office/drawing/2014/main" id="{47358282-3961-4094-8D72-EDBAD6195F5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41940460"/>
                  </p:ext>
                </p:extLst>
              </p:nvPr>
            </p:nvGraphicFramePr>
            <p:xfrm>
              <a:off x="304800" y="914400"/>
              <a:ext cx="6172200" cy="52117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pic>
        <p:nvPicPr>
          <p:cNvPr id="9" name="Picture 8" descr="f03-16-9780128017333">
            <a:extLst>
              <a:ext uri="{FF2B5EF4-FFF2-40B4-BE49-F238E27FC236}">
                <a16:creationId xmlns:a16="http://schemas.microsoft.com/office/drawing/2014/main" id="{414C847A-393B-4C97-8664-2992ED8AAA5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1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829446"/>
            <a:ext cx="2552700" cy="56552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17196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66560283-F537-47B8-BD28-B26D762687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2BC11B32-484D-4312-8270-C599644C5B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536A44EA-C091-4D1C-B8E5-35CAA673AD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8FB4FF84-9541-4DCF-8338-76116EE0C4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7985BD6F-3876-4ED9-94C8-9DA24E3BFB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D5A6B896-62AC-457C-881A-C00E3C3CC9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BABF937C-7B3C-4613-8850-A4FAD3CBC0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66820ECD-5B8E-4987-A8F7-E6E0975A5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BEF14FE8-7DDB-4102-ADF3-64A99C8685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3E708D84-0835-46BE-A8F1-36235E6BFE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0A566347-B97D-4C15-811A-8FB861CC73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DE8028A6-0233-45E1-A8E5-6D4B34BA4C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4518" grpId="0" uiExpand="1">
        <p:bldSub>
          <a:bldDgm bld="one"/>
        </p:bldSub>
      </p:bldGraphic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en-US" dirty="0"/>
                  <a:t>What’s the floating-point of the previous result?</a:t>
                </a:r>
              </a:p>
              <a:p>
                <a:pPr lvl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−14.25</m:t>
                          </m:r>
                        </m:e>
                        <m:sub>
                          <m: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  <m:sSub>
                        <m:sSubPr>
                          <m:ctrlP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3.125</m:t>
                          </m:r>
                        </m:e>
                        <m:sub>
                          <m: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GB" alt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−44.53125</m:t>
                          </m:r>
                        </m:e>
                        <m:sub>
                          <m: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+mn-lt"/>
                </a:endParaRPr>
              </a:p>
              <a:p>
                <a:pPr lv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GB" altLang="en-US" sz="2000" i="1" dirty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00</m:t>
                          </m:r>
                          <m:r>
                            <a:rPr lang="en-GB" alt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en-US" sz="2000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altLang="en-US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altLang="en-US" sz="20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1.1</m:t>
                          </m:r>
                          <m:r>
                            <a:rPr lang="en-GB" altLang="en-US" sz="2000" i="1" dirty="0">
                              <a:latin typeface="Cambria Math" panose="02040503050406030204" pitchFamily="18" charset="0"/>
                            </a:rPr>
                            <m:t>001</m:t>
                          </m:r>
                          <m:r>
                            <a:rPr lang="en-US" altLang="en-US" sz="2000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altLang="en-US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altLang="en-US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1.0110010001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+mn-lt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AU" altLang="en-US" dirty="0">
                    <a:solidFill>
                      <a:srgbClr val="00B050"/>
                    </a:solidFill>
                  </a:rPr>
                  <a:t>sign = 1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AU" altLang="en-US" dirty="0">
                    <a:solidFill>
                      <a:schemeClr val="accent1"/>
                    </a:solidFill>
                  </a:rPr>
                  <a:t>biased exponent  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AU" altLang="en-US" dirty="0">
                    <a:solidFill>
                      <a:schemeClr val="accent1"/>
                    </a:solidFill>
                  </a:rPr>
                  <a:t>Single precision: </a:t>
                </a:r>
                <a14:m>
                  <m:oMath xmlns:m="http://schemas.openxmlformats.org/officeDocument/2006/math">
                    <m:r>
                      <a:rPr lang="en-AU" alt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5+127 =</m:t>
                    </m:r>
                    <m:r>
                      <a:rPr lang="en-AU" alt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alt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132 </m:t>
                    </m:r>
                    <m:r>
                      <a:rPr lang="en-AU" alt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AU" alt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10000100</m:t>
                    </m:r>
                  </m:oMath>
                </a14:m>
                <a:endParaRPr lang="en-AU" altLang="en-US" dirty="0">
                  <a:solidFill>
                    <a:schemeClr val="accent1"/>
                  </a:solidFill>
                </a:endParaRPr>
              </a:p>
              <a:p>
                <a:pPr lvl="2">
                  <a:lnSpc>
                    <a:spcPct val="90000"/>
                  </a:lnSpc>
                </a:pPr>
                <a:r>
                  <a:rPr lang="en-AU" altLang="en-US" dirty="0">
                    <a:solidFill>
                      <a:schemeClr val="accent1"/>
                    </a:solidFill>
                  </a:rPr>
                  <a:t>Double precision: </a:t>
                </a:r>
                <a14:m>
                  <m:oMath xmlns:m="http://schemas.openxmlformats.org/officeDocument/2006/math">
                    <m:r>
                      <a:rPr lang="en-AU" alt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5+1023=1028</m:t>
                    </m:r>
                    <m:r>
                      <a:rPr lang="en-AU" alt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GB" alt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10000000100</m:t>
                    </m:r>
                  </m:oMath>
                </a14:m>
                <a:r>
                  <a:rPr lang="en-AU" alt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AU" altLang="en-US" dirty="0">
                    <a:solidFill>
                      <a:srgbClr val="7030A0"/>
                    </a:solidFill>
                  </a:rPr>
                  <a:t>mantissa = </a:t>
                </a:r>
                <a14:m>
                  <m:oMath xmlns:m="http://schemas.openxmlformats.org/officeDocument/2006/math">
                    <m:r>
                      <a:rPr lang="en-GB" altLang="en-US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AU" alt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1100100010000000000000</m:t>
                    </m:r>
                  </m:oMath>
                </a14:m>
                <a:endParaRPr lang="en-AU" altLang="en-US" dirty="0">
                  <a:solidFill>
                    <a:srgbClr val="7030A0"/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AU" altLang="en-US" dirty="0"/>
                  <a:t>Floating point representation:</a:t>
                </a:r>
              </a:p>
              <a:p>
                <a:pPr marL="114300" indent="0" algn="ctr">
                  <a:lnSpc>
                    <a:spcPct val="90000"/>
                  </a:lnSpc>
                  <a:buNone/>
                </a:pPr>
                <a:r>
                  <a:rPr lang="en-AU" altLang="en-US" sz="2400" dirty="0"/>
                  <a:t>Single precision: </a:t>
                </a:r>
                <a14:m>
                  <m:oMath xmlns:m="http://schemas.openxmlformats.org/officeDocument/2006/math">
                    <m:r>
                      <a:rPr lang="en-AU" alt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AU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altLang="en-US" sz="24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10000100</m:t>
                    </m:r>
                    <m:r>
                      <a:rPr lang="en-AU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AU" alt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1100100010000000000000</m:t>
                    </m:r>
                  </m:oMath>
                </a14:m>
                <a:endParaRPr lang="en-AU" altLang="en-US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pPr marL="457200" lvl="1" indent="0" algn="ctr">
                  <a:lnSpc>
                    <a:spcPct val="90000"/>
                  </a:lnSpc>
                  <a:buNone/>
                </a:pPr>
                <a:r>
                  <a:rPr lang="en-AU" altLang="en-US" dirty="0"/>
                  <a:t>Double precision: </a:t>
                </a:r>
                <a14:m>
                  <m:oMath xmlns:m="http://schemas.openxmlformats.org/officeDocument/2006/math">
                    <m:r>
                      <a:rPr lang="en-AU" alt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AU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altLang="en-US" sz="24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10000</m:t>
                    </m:r>
                    <m:r>
                      <a:rPr lang="en-GB" altLang="en-US" sz="24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000</m:t>
                    </m:r>
                    <m:r>
                      <a:rPr lang="en-AU" altLang="en-US" sz="24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100</m:t>
                    </m:r>
                    <m:r>
                      <a:rPr lang="en-AU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AU" alt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11001000100</m:t>
                    </m:r>
                    <m:r>
                      <a:rPr lang="en-GB" alt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AU" alt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AU" altLang="en-US" dirty="0"/>
              </a:p>
            </p:txBody>
          </p:sp>
        </mc:Choice>
        <mc:Fallback xmlns="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 t="-24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611" name="Rectangle 2">
            <a:extLst>
              <a:ext uri="{FF2B5EF4-FFF2-40B4-BE49-F238E27FC236}">
                <a16:creationId xmlns:a16="http://schemas.microsoft.com/office/drawing/2014/main" id="{1DB67B7D-7029-47A4-A287-E60A30066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multiplication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D68F1-0FFA-4409-A8F1-12B96E63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0D861C-DDF7-4942-8125-2D0FE701FD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Unsigned.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Sign &amp; magnitude.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−(2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One’s complement.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−(2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Two’s complement.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−(2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0D861C-DDF7-4942-8125-2D0FE701FD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24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41610FC-18A5-4A10-9000-4DF12210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Fixed-point integer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9ED0A-A5BC-4220-A955-E6AE23A9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79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3">
            <a:extLst>
              <a:ext uri="{FF2B5EF4-FFF2-40B4-BE49-F238E27FC236}">
                <a16:creationId xmlns:a16="http://schemas.microsoft.com/office/drawing/2014/main" id="{EEA45C7A-10B5-43B6-93AA-D11FB49626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Floating-point multiplier is of similar complexity to floating-point adder.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But uses a multiplier for significands instead of an adder.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Floating-point arithmetic hardware usually does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Addition, subtraction, multiplication, division, reciprocal, square-root.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Floating-point </a:t>
            </a:r>
            <a:r>
              <a:rPr lang="en-US" altLang="en-US" dirty="0">
                <a:sym typeface="Symbol" panose="05050102010706020507" pitchFamily="18" charset="2"/>
              </a:rPr>
              <a:t> integer conversion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Operations usually takes several cycles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Can be pipelined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AU" altLang="en-US" dirty="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1DB67B7D-7029-47A4-A287-E60A30066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arithmetic hardware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D68F1-0FFA-4409-A8F1-12B96E63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8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1F5958-074B-447E-90A4-DD3275FD8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914400"/>
            <a:ext cx="6768523" cy="521176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D6C2D25-9362-4542-BD99-EA70B296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Signed integer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27BBC-7E6E-4937-87F0-34D950B2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919130-AB5C-4E2F-8523-84BB969851E1}"/>
              </a:ext>
            </a:extLst>
          </p:cNvPr>
          <p:cNvSpPr/>
          <p:nvPr/>
        </p:nvSpPr>
        <p:spPr>
          <a:xfrm>
            <a:off x="1295400" y="3657600"/>
            <a:ext cx="5715000" cy="304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8067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0D861C-DDF7-4942-8125-2D0FE701F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Unsigned.</a:t>
            </a:r>
          </a:p>
          <a:p>
            <a:r>
              <a:rPr lang="en-GB" dirty="0"/>
              <a:t>Sign &amp; magnitude.</a:t>
            </a:r>
          </a:p>
          <a:p>
            <a:r>
              <a:rPr lang="en-GB" dirty="0"/>
              <a:t>One’s complement.</a:t>
            </a:r>
          </a:p>
          <a:p>
            <a:r>
              <a:rPr lang="en-GB" dirty="0"/>
              <a:t>Two’s complement.</a:t>
            </a:r>
          </a:p>
          <a:p>
            <a:endParaRPr lang="en-GB" dirty="0"/>
          </a:p>
          <a:p>
            <a:r>
              <a:rPr lang="en-GB" dirty="0"/>
              <a:t>From all these binary integer representations, which one is most used in computer systems?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1610FC-18A5-4A10-9000-4DF12210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Fixed-point integer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9ED0A-A5BC-4220-A955-E6AE23A9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4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A674D6-1CEC-4829-97FE-C4C0E53BF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Q: What’s the range (minimum and maximum values that can be represented) of an </a:t>
                </a:r>
                <a:r>
                  <a:rPr lang="en-GB" i="1" dirty="0"/>
                  <a:t>N</a:t>
                </a:r>
                <a:r>
                  <a:rPr lang="en-GB" dirty="0"/>
                  <a:t>-bit two’s complement number?</a:t>
                </a:r>
              </a:p>
              <a:p>
                <a:r>
                  <a:rPr lang="en-GB" dirty="0"/>
                  <a:t>A: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−(2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),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GB" dirty="0"/>
              </a:p>
              <a:p>
                <a:pPr marL="800100" lvl="2" indent="0">
                  <a:buNone/>
                </a:pPr>
                <a:endParaRPr lang="en-GB" sz="2400" dirty="0"/>
              </a:p>
              <a:p>
                <a:pPr marL="342900"/>
                <a:r>
                  <a:rPr lang="en-GB" dirty="0"/>
                  <a:t>For example, an 8-bit two’s complement number </a:t>
                </a:r>
                <a:r>
                  <a:rPr lang="en-GB" sz="3200" dirty="0"/>
                  <a:t>may represent values in the range</a:t>
                </a:r>
              </a:p>
              <a:p>
                <a:pPr marL="800100" lvl="2" indent="0">
                  <a:buNone/>
                </a:pPr>
                <a:endParaRPr lang="en-GB" sz="2400" dirty="0"/>
              </a:p>
              <a:p>
                <a:pPr marL="800100" lvl="2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8−1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8−1</m:t>
                            </m:r>
                          </m:sup>
                        </m:s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−128,127</m:t>
                        </m:r>
                      </m:e>
                    </m:d>
                  </m:oMath>
                </a14:m>
                <a:endParaRPr lang="en-GB" sz="2400" dirty="0"/>
              </a:p>
              <a:p>
                <a:pPr marL="800100" lvl="2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A674D6-1CEC-4829-97FE-C4C0E53BF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871" r="-21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B30CD52-3FA4-41D6-A6B0-A65E5568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Two’s complement integer range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40061-664D-4C7C-A25A-73C73975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9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amer_Presentation_templat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FFFFFF"/>
      </a:folHlink>
    </a:clrScheme>
    <a:fontScheme name="CMU Sans Serif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Reciprocal Lattice</Template>
  <TotalTime>0</TotalTime>
  <Words>3063</Words>
  <Application>Microsoft Office PowerPoint</Application>
  <PresentationFormat>On-screen Show (4:3)</PresentationFormat>
  <Paragraphs>730</Paragraphs>
  <Slides>60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2" baseType="lpstr">
      <vt:lpstr>Arial</vt:lpstr>
      <vt:lpstr>Asana Math</vt:lpstr>
      <vt:lpstr>Calibri</vt:lpstr>
      <vt:lpstr>Cambria Math</vt:lpstr>
      <vt:lpstr>CMU Sans Serif</vt:lpstr>
      <vt:lpstr>CMU Serif</vt:lpstr>
      <vt:lpstr>Consolas</vt:lpstr>
      <vt:lpstr>Microsoft Sans Serif</vt:lpstr>
      <vt:lpstr>Symbol</vt:lpstr>
      <vt:lpstr>Times New Roman</vt:lpstr>
      <vt:lpstr>Wingdings</vt:lpstr>
      <vt:lpstr>Beamer_Presentation_template</vt:lpstr>
      <vt:lpstr>TC2009B: Digital Design Fixed-point and floating-point numbers</vt:lpstr>
      <vt:lpstr>References</vt:lpstr>
      <vt:lpstr>Numbers is digital systems</vt:lpstr>
      <vt:lpstr>Numbers is computer systems</vt:lpstr>
      <vt:lpstr>Fixed-point representation</vt:lpstr>
      <vt:lpstr>Fixed-point integer representation</vt:lpstr>
      <vt:lpstr>Signed integer representation</vt:lpstr>
      <vt:lpstr>Fixed-point integer representation</vt:lpstr>
      <vt:lpstr>Two’s complement integer range</vt:lpstr>
      <vt:lpstr>Bits required for representing decimals</vt:lpstr>
      <vt:lpstr>Bits required for representing decimals</vt:lpstr>
      <vt:lpstr>Fixed-point numbers</vt:lpstr>
      <vt:lpstr>Fixed-point real numbers</vt:lpstr>
      <vt:lpstr>Fixed-point real numbers</vt:lpstr>
      <vt:lpstr>Fixed-point in real-world applications</vt:lpstr>
      <vt:lpstr>Fixed-point limitations</vt:lpstr>
      <vt:lpstr>Floating-point representation</vt:lpstr>
      <vt:lpstr>Floating-point</vt:lpstr>
      <vt:lpstr>Floating-point</vt:lpstr>
      <vt:lpstr>Floating-point standard</vt:lpstr>
      <vt:lpstr>IEEE Floating-point format</vt:lpstr>
      <vt:lpstr>IEEE Floating-point format</vt:lpstr>
      <vt:lpstr>IEEE Floating-point format</vt:lpstr>
      <vt:lpstr>Floating-point example</vt:lpstr>
      <vt:lpstr>Floating-point example</vt:lpstr>
      <vt:lpstr>Floating-point example</vt:lpstr>
      <vt:lpstr>Floating-point exercises</vt:lpstr>
      <vt:lpstr>Floating-point exercises</vt:lpstr>
      <vt:lpstr>Floating-point exercises</vt:lpstr>
      <vt:lpstr>Floating-point exercises</vt:lpstr>
      <vt:lpstr>Single precision range</vt:lpstr>
      <vt:lpstr>Double precision range</vt:lpstr>
      <vt:lpstr>Floating-point precision</vt:lpstr>
      <vt:lpstr>Floating-point special representation</vt:lpstr>
      <vt:lpstr>Denormal numbers</vt:lpstr>
      <vt:lpstr>Denormalized numbers</vt:lpstr>
      <vt:lpstr>Infinities and NaNs</vt:lpstr>
      <vt:lpstr>Floating-point special formats summary</vt:lpstr>
      <vt:lpstr>Floating-point rounding</vt:lpstr>
      <vt:lpstr>Floating-point rounding</vt:lpstr>
      <vt:lpstr>Floating-point rounding</vt:lpstr>
      <vt:lpstr>Floating-point rounding</vt:lpstr>
      <vt:lpstr>Floating-point rounding</vt:lpstr>
      <vt:lpstr>Concluding remarks</vt:lpstr>
      <vt:lpstr>Floating-point addition</vt:lpstr>
      <vt:lpstr>Floating-point addition</vt:lpstr>
      <vt:lpstr>Floating-point addition</vt:lpstr>
      <vt:lpstr>Floating-point adder hardware</vt:lpstr>
      <vt:lpstr>Floating-point adder hardware</vt:lpstr>
      <vt:lpstr>Floating-point adder hardware</vt:lpstr>
      <vt:lpstr>Floating-point adder hardware</vt:lpstr>
      <vt:lpstr>Floating-point adder hardware</vt:lpstr>
      <vt:lpstr>Floating-point adder hardware</vt:lpstr>
      <vt:lpstr>Floating-point adder hardware</vt:lpstr>
      <vt:lpstr>Floating-point adder hardware</vt:lpstr>
      <vt:lpstr>Floating-point multiplication</vt:lpstr>
      <vt:lpstr>Floating-point multiplication</vt:lpstr>
      <vt:lpstr>Floating-point multiplication</vt:lpstr>
      <vt:lpstr>Floating-point multiplication</vt:lpstr>
      <vt:lpstr>Floating-point arithmetic hardware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2017-08-08T09:50:48Z</dcterms:created>
  <dcterms:modified xsi:type="dcterms:W3CDTF">2021-11-01T16:57:47Z</dcterms:modified>
</cp:coreProperties>
</file>