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69175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69175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69175a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69175a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b69175a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b69175a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b69175a7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b69175a7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b69175a7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b69175a7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Tower Defense Game!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HighWay Outta Hell!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Albert, Laura, Ivan, and Marisa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Game!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The souls of humans that have gone to hell want to escape to Earth!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Your job as the Player who places tower is to stop these souls from getting back to earth. You are the grim reaper!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There are a total of 30 rounds, and three maps with each varying </a:t>
            </a:r>
            <a:r>
              <a:rPr lang="en"/>
              <a:t>difficulty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Good luck on your journey!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Choices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00262" y="128202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We used an Array to represent the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We made a 2-D array that gets mapped with a tile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We used it to add Tower to </a:t>
            </a:r>
            <a:r>
              <a:rPr lang="en"/>
              <a:t>position</a:t>
            </a:r>
            <a:r>
              <a:rPr lang="en"/>
              <a:t> and to make enemies move through the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We used the GUI to handle </a:t>
            </a:r>
            <a:r>
              <a:rPr lang="en"/>
              <a:t>collisions</a:t>
            </a:r>
            <a:r>
              <a:rPr lang="en"/>
              <a:t>! And to handle the image clicking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gui gets the x, y positions of the enemy, and the projectile goes towards it using a </a:t>
            </a:r>
            <a:r>
              <a:rPr lang="en"/>
              <a:t>algotherm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We used classes to Represent towers, projectiles, and almost </a:t>
            </a:r>
            <a:r>
              <a:rPr lang="en"/>
              <a:t>everything</a:t>
            </a:r>
            <a:r>
              <a:rPr lang="en"/>
              <a:t> else!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We used inheritance and a lot of </a:t>
            </a:r>
            <a:r>
              <a:rPr lang="en"/>
              <a:t>subclasses</a:t>
            </a:r>
            <a:r>
              <a:rPr lang="en"/>
              <a:t> to make sure every projectile acts in a unique way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Choices Cont.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00262" y="14613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We also used a lot of static classes to keep track of the Time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For Example, the TimerAll class starts to tick every round, and from here we can get a second every round to keep track of animations!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We also used a list of Enemies to get their </a:t>
            </a:r>
            <a:r>
              <a:rPr lang="en"/>
              <a:t>positions</a:t>
            </a:r>
            <a:r>
              <a:rPr lang="en"/>
              <a:t> 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We used this in almost every class to get an </a:t>
            </a:r>
            <a:r>
              <a:rPr lang="en"/>
              <a:t>enemy</a:t>
            </a:r>
            <a:r>
              <a:rPr lang="en"/>
              <a:t> and their Range!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We also use a text file to read in every round and make it a lot easier for people to make their own rounds!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WOW ! Factor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00262" y="12113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Our wow factor is the Upgrade System!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All of our 8 towers have 4 upgrades that each cost money to help you stop the souls!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These upgrades range in differing things that can impact your tower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This includes range, damage, tick damage, stalling, and poison damaging!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This is to help you stop the souls!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Our selling of towers also increases as the Tower gets upgraded so everything works together! Happy Soul Hunting!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Product!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is fairly balanced at the moment, but no one has been able to </a:t>
            </a:r>
            <a:r>
              <a:rPr lang="en"/>
              <a:t>finish</a:t>
            </a:r>
            <a:r>
              <a:rPr lang="en"/>
              <a:t> all 30 rounds, so be the first one!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game is </a:t>
            </a:r>
            <a:r>
              <a:rPr lang="en"/>
              <a:t>entirely</a:t>
            </a:r>
            <a:r>
              <a:rPr lang="en"/>
              <a:t> made by art created by us! Everything was done in 8-bit using a pixel editor! This game is </a:t>
            </a:r>
            <a:r>
              <a:rPr lang="en"/>
              <a:t>completely</a:t>
            </a:r>
            <a:r>
              <a:rPr lang="en"/>
              <a:t> from the ground up, we loved making it so enjoy playing!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