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Лист1!$A$2:$A$5</c:f>
              <c:strCache>
                <c:ptCount val="4"/>
                <c:pt idx="0">
                  <c:v>try_1</c:v>
                </c:pt>
                <c:pt idx="1">
                  <c:v>try_2</c:v>
                </c:pt>
                <c:pt idx="2">
                  <c:v>try_3</c:v>
                </c:pt>
                <c:pt idx="3">
                  <c:v>try_4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12</c:v>
                </c:pt>
                <c:pt idx="1">
                  <c:v>10</c:v>
                </c:pt>
                <c:pt idx="2">
                  <c:v>8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Лист1!$A$2:$A$5</c:f>
              <c:strCache>
                <c:ptCount val="4"/>
                <c:pt idx="0">
                  <c:v>try_1</c:v>
                </c:pt>
                <c:pt idx="1">
                  <c:v>try_2</c:v>
                </c:pt>
                <c:pt idx="2">
                  <c:v>try_3</c:v>
                </c:pt>
                <c:pt idx="3">
                  <c:v>try_4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</c:numCache>
            </c:numRef>
          </c:val>
          <c:smooth val="0"/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Лист1!$A$2:$A$5</c:f>
              <c:strCache>
                <c:ptCount val="4"/>
                <c:pt idx="0">
                  <c:v>try_1</c:v>
                </c:pt>
                <c:pt idx="1">
                  <c:v>try_2</c:v>
                </c:pt>
                <c:pt idx="2">
                  <c:v>try_3</c:v>
                </c:pt>
                <c:pt idx="3">
                  <c:v>try_4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7309240"/>
        <c:axId val="367308456"/>
      </c:lineChart>
      <c:catAx>
        <c:axId val="367309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7308456"/>
        <c:crosses val="autoZero"/>
        <c:auto val="1"/>
        <c:lblAlgn val="ctr"/>
        <c:lblOffset val="100"/>
        <c:noMultiLvlLbl val="0"/>
      </c:catAx>
      <c:valAx>
        <c:axId val="367308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7309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3208-1D80-473B-AFC5-864B0B1205F6}" type="datetimeFigureOut">
              <a:rPr lang="ru-RU" smtClean="0"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AB0-98AB-4A31-9A9D-7E053B375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06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3208-1D80-473B-AFC5-864B0B1205F6}" type="datetimeFigureOut">
              <a:rPr lang="ru-RU" smtClean="0"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AB0-98AB-4A31-9A9D-7E053B375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17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3208-1D80-473B-AFC5-864B0B1205F6}" type="datetimeFigureOut">
              <a:rPr lang="ru-RU" smtClean="0"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AB0-98AB-4A31-9A9D-7E053B375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69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3208-1D80-473B-AFC5-864B0B1205F6}" type="datetimeFigureOut">
              <a:rPr lang="ru-RU" smtClean="0"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AB0-98AB-4A31-9A9D-7E053B375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30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3208-1D80-473B-AFC5-864B0B1205F6}" type="datetimeFigureOut">
              <a:rPr lang="ru-RU" smtClean="0"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AB0-98AB-4A31-9A9D-7E053B375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62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3208-1D80-473B-AFC5-864B0B1205F6}" type="datetimeFigureOut">
              <a:rPr lang="ru-RU" smtClean="0"/>
              <a:t>26.05.2014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AB0-98AB-4A31-9A9D-7E053B375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56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3208-1D80-473B-AFC5-864B0B1205F6}" type="datetimeFigureOut">
              <a:rPr lang="ru-RU" smtClean="0"/>
              <a:t>26.05.2014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AB0-98AB-4A31-9A9D-7E053B375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67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3208-1D80-473B-AFC5-864B0B1205F6}" type="datetimeFigureOut">
              <a:rPr lang="ru-RU" smtClean="0"/>
              <a:t>26.05.2014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AB0-98AB-4A31-9A9D-7E053B375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67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3208-1D80-473B-AFC5-864B0B1205F6}" type="datetimeFigureOut">
              <a:rPr lang="ru-RU" smtClean="0"/>
              <a:t>26.05.2014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AB0-98AB-4A31-9A9D-7E053B375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27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3208-1D80-473B-AFC5-864B0B1205F6}" type="datetimeFigureOut">
              <a:rPr lang="ru-RU" smtClean="0"/>
              <a:t>26.05.2014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AB0-98AB-4A31-9A9D-7E053B375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80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3208-1D80-473B-AFC5-864B0B1205F6}" type="datetimeFigureOut">
              <a:rPr lang="ru-RU" smtClean="0"/>
              <a:t>26.05.2014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1AB0-98AB-4A31-9A9D-7E053B375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49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3208-1D80-473B-AFC5-864B0B1205F6}" type="datetimeFigureOut">
              <a:rPr lang="ru-RU" smtClean="0"/>
              <a:t>26.05.2014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C1AB0-98AB-4A31-9A9D-7E053B375A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2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284617" y="539931"/>
            <a:ext cx="3579223" cy="556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5059680" y="1175657"/>
            <a:ext cx="2142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ru-RU" dirty="0"/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5059679" y="1811383"/>
            <a:ext cx="2142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Progress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059679" y="2512423"/>
            <a:ext cx="2142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Credits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709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4617" y="539931"/>
            <a:ext cx="3579223" cy="556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284617" y="539931"/>
            <a:ext cx="3579223" cy="4093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4284617" y="559916"/>
            <a:ext cx="1053737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scores</a:t>
            </a:r>
            <a:endParaRPr lang="ru-RU" dirty="0"/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5338354" y="559916"/>
            <a:ext cx="8273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stats</a:t>
            </a:r>
            <a:endParaRPr lang="ru-RU" dirty="0"/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6165669" y="559916"/>
            <a:ext cx="169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achievements</a:t>
            </a:r>
            <a:endParaRPr lang="ru-RU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54993"/>
              </p:ext>
            </p:extLst>
          </p:nvPr>
        </p:nvGraphicFramePr>
        <p:xfrm>
          <a:off x="4284617" y="949234"/>
          <a:ext cx="3579222" cy="51206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96389"/>
                <a:gridCol w="1889759"/>
                <a:gridCol w="1193074"/>
              </a:tblGrid>
              <a:tr h="33963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Doodler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1385348</a:t>
                      </a:r>
                      <a:endParaRPr lang="ru-RU" dirty="0"/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Voelsingffm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375596</a:t>
                      </a:r>
                      <a:endParaRPr lang="ru-RU" dirty="0"/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Nenene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316146</a:t>
                      </a:r>
                      <a:endParaRPr lang="ru-RU" dirty="0"/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Julie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306121</a:t>
                      </a:r>
                      <a:endParaRPr lang="ru-RU" dirty="0"/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285888</a:t>
                      </a:r>
                      <a:endParaRPr lang="ru-RU" dirty="0"/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Nenene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282264</a:t>
                      </a:r>
                      <a:endParaRPr lang="ru-RU" dirty="0"/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Neznaiko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277862</a:t>
                      </a:r>
                      <a:endParaRPr lang="ru-RU" dirty="0"/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Lggtwothebest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271311</a:t>
                      </a:r>
                      <a:endParaRPr lang="ru-RU" dirty="0"/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Julie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261945</a:t>
                      </a:r>
                      <a:endParaRPr lang="ru-RU" dirty="0"/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Nenene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257455</a:t>
                      </a:r>
                      <a:endParaRPr lang="ru-RU" dirty="0"/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252807</a:t>
                      </a:r>
                      <a:endParaRPr lang="ru-RU" dirty="0"/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Jj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244480</a:t>
                      </a:r>
                      <a:endParaRPr lang="ru-RU" dirty="0"/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Claire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238198</a:t>
                      </a:r>
                      <a:endParaRPr lang="ru-RU" dirty="0"/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ipeterov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09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4284617" y="539931"/>
            <a:ext cx="3579223" cy="556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284617" y="539931"/>
            <a:ext cx="3579223" cy="4093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4284617" y="559916"/>
            <a:ext cx="105373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scores</a:t>
            </a:r>
            <a:endParaRPr lang="ru-RU" dirty="0"/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5338354" y="559916"/>
            <a:ext cx="827315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stats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165669" y="559916"/>
            <a:ext cx="169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achievements</a:t>
            </a:r>
            <a:endParaRPr lang="ru-RU" dirty="0"/>
          </a:p>
        </p:txBody>
      </p: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83093"/>
              </p:ext>
            </p:extLst>
          </p:nvPr>
        </p:nvGraphicFramePr>
        <p:xfrm>
          <a:off x="4284617" y="969219"/>
          <a:ext cx="3579223" cy="26187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0389"/>
                <a:gridCol w="1558834"/>
              </a:tblGrid>
              <a:tr h="374102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games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played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629</a:t>
                      </a:r>
                      <a:endParaRPr lang="ru-RU" dirty="0"/>
                    </a:p>
                  </a:txBody>
                  <a:tcPr/>
                </a:tc>
              </a:tr>
              <a:tr h="374102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score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ru-RU" dirty="0"/>
                    </a:p>
                  </a:txBody>
                  <a:tcPr/>
                </a:tc>
              </a:tr>
              <a:tr h="374102"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score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540</a:t>
                      </a:r>
                      <a:endParaRPr lang="ru-RU" dirty="0"/>
                    </a:p>
                  </a:txBody>
                  <a:tcPr/>
                </a:tc>
              </a:tr>
              <a:tr h="374102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score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670</a:t>
                      </a:r>
                      <a:endParaRPr lang="ru-RU" dirty="0"/>
                    </a:p>
                  </a:txBody>
                  <a:tcPr/>
                </a:tc>
              </a:tr>
              <a:tr h="374102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play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time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923h:23m:56s</a:t>
                      </a:r>
                      <a:endParaRPr lang="ru-RU" dirty="0"/>
                    </a:p>
                  </a:txBody>
                  <a:tcPr/>
                </a:tc>
              </a:tr>
              <a:tr h="374102">
                <a:tc>
                  <a:txBody>
                    <a:bodyPr/>
                    <a:lstStyle/>
                    <a:p>
                      <a:r>
                        <a:rPr lang="en-US" dirty="0" smtClean="0"/>
                        <a:t>Least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play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time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5s:12ms</a:t>
                      </a:r>
                      <a:endParaRPr lang="ru-RU" dirty="0"/>
                    </a:p>
                  </a:txBody>
                  <a:tcPr/>
                </a:tc>
              </a:tr>
              <a:tr h="374102"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play</a:t>
                      </a:r>
                      <a:r>
                        <a:rPr lang="en-US" baseline="0" dirty="0" smtClean="0"/>
                        <a:t> time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12s:19ms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Диаграмма 24"/>
          <p:cNvGraphicFramePr/>
          <p:nvPr>
            <p:extLst>
              <p:ext uri="{D42A27DB-BD31-4B8C-83A1-F6EECF244321}">
                <p14:modId xmlns:p14="http://schemas.microsoft.com/office/powerpoint/2010/main" val="801911993"/>
              </p:ext>
            </p:extLst>
          </p:nvPr>
        </p:nvGraphicFramePr>
        <p:xfrm>
          <a:off x="4284617" y="3587931"/>
          <a:ext cx="3579223" cy="2516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7181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284617" y="539931"/>
            <a:ext cx="3579223" cy="556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284617" y="539931"/>
            <a:ext cx="3579223" cy="4093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hlinkClick r:id="rId2" action="ppaction://hlinksldjump"/>
          </p:cNvPr>
          <p:cNvSpPr txBox="1"/>
          <p:nvPr/>
        </p:nvSpPr>
        <p:spPr>
          <a:xfrm>
            <a:off x="4284617" y="559916"/>
            <a:ext cx="105373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scores</a:t>
            </a:r>
            <a:endParaRPr lang="ru-RU" dirty="0"/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5338354" y="559916"/>
            <a:ext cx="8273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stats</a:t>
            </a:r>
            <a:endParaRPr lang="ru-RU" dirty="0"/>
          </a:p>
        </p:txBody>
      </p:sp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6165669" y="559916"/>
            <a:ext cx="1698171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achievements</a:t>
            </a:r>
            <a:endParaRPr lang="ru-RU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025979"/>
              </p:ext>
            </p:extLst>
          </p:nvPr>
        </p:nvGraphicFramePr>
        <p:xfrm>
          <a:off x="4284615" y="949234"/>
          <a:ext cx="3579224" cy="33142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17076"/>
                <a:gridCol w="862148"/>
              </a:tblGrid>
              <a:tr h="368248"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68248"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68248"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  <a:tr h="368248"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  <a:tr h="368248"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2.5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  <a:tr h="368248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time &gt; 100m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68248">
                <a:tc>
                  <a:txBody>
                    <a:bodyPr/>
                    <a:lstStyle/>
                    <a:p>
                      <a:r>
                        <a:rPr lang="en-US" dirty="0" smtClean="0"/>
                        <a:t>Total time &gt; 500m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68248">
                <a:tc>
                  <a:txBody>
                    <a:bodyPr/>
                    <a:lstStyle/>
                    <a:p>
                      <a:r>
                        <a:rPr lang="en-US" dirty="0" smtClean="0"/>
                        <a:t>Total time &gt; 1000m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  <a:tr h="368248">
                <a:tc>
                  <a:txBody>
                    <a:bodyPr/>
                    <a:lstStyle/>
                    <a:p>
                      <a:r>
                        <a:rPr lang="en-US" dirty="0" smtClean="0"/>
                        <a:t>Tried</a:t>
                      </a:r>
                      <a:r>
                        <a:rPr lang="en-US" baseline="0" dirty="0" smtClean="0"/>
                        <a:t> all modes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6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4617" y="539931"/>
            <a:ext cx="3579223" cy="556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284617" y="539931"/>
            <a:ext cx="3579223" cy="4267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rId2" action="ppaction://hlinksldjump" highlightClick="1"/>
          </p:cNvPr>
          <p:cNvSpPr/>
          <p:nvPr/>
        </p:nvSpPr>
        <p:spPr>
          <a:xfrm>
            <a:off x="4284617" y="539931"/>
            <a:ext cx="452846" cy="426720"/>
          </a:xfrm>
          <a:prstGeom prst="actionButtonBackPreviou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618515" y="568625"/>
            <a:ext cx="1245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ry# 12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17" y="1641498"/>
            <a:ext cx="3581589" cy="44632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71703" y="1097280"/>
            <a:ext cx="1702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Time: 12s:31ms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04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119</Words>
  <Application>Microsoft Office PowerPoint</Application>
  <PresentationFormat>Широкоэкранный</PresentationFormat>
  <Paragraphs>88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7</cp:revision>
  <dcterms:created xsi:type="dcterms:W3CDTF">2014-05-26T10:08:09Z</dcterms:created>
  <dcterms:modified xsi:type="dcterms:W3CDTF">2014-05-26T11:04:25Z</dcterms:modified>
</cp:coreProperties>
</file>