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8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89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404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30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7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6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95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4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6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2D438E-58E1-456E-AC66-E50CD7A40415}" type="datetimeFigureOut">
              <a:rPr lang="ru-RU" smtClean="0"/>
              <a:t>21.11.2019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ABCB86-4BD0-4A3C-A2FA-39C3392AC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00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B527E-48BD-487B-8C43-D91BCE79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58" y="523702"/>
            <a:ext cx="9440034" cy="813577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Парсер</a:t>
            </a:r>
            <a:r>
              <a:rPr lang="en-US" dirty="0"/>
              <a:t> </a:t>
            </a:r>
            <a:r>
              <a:rPr lang="ru-RU" dirty="0"/>
              <a:t>ЕИС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2607FA-32F5-4067-BDA8-37A84EC54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7207" y="6096849"/>
            <a:ext cx="1974298" cy="474897"/>
          </a:xfrm>
        </p:spPr>
        <p:txBody>
          <a:bodyPr/>
          <a:lstStyle/>
          <a:p>
            <a:pPr algn="r"/>
            <a:r>
              <a:rPr lang="ru-RU" dirty="0"/>
              <a:t>Петров А. 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752DE5-DC26-4B92-A840-27E8E618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757" y="672992"/>
            <a:ext cx="4812885" cy="51544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1B597-4AFB-4CCF-992A-8F5512CD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8" y="1503054"/>
            <a:ext cx="5017088" cy="13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Картинки по запросу ms sql">
            <a:extLst>
              <a:ext uri="{FF2B5EF4-FFF2-40B4-BE49-F238E27FC236}">
                <a16:creationId xmlns:a16="http://schemas.microsoft.com/office/drawing/2014/main" id="{7B63099C-9F8C-45EE-8F12-CA7C729B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88" y="430374"/>
            <a:ext cx="48577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Картинки по запросу entity framework">
            <a:extLst>
              <a:ext uri="{FF2B5EF4-FFF2-40B4-BE49-F238E27FC236}">
                <a16:creationId xmlns:a16="http://schemas.microsoft.com/office/drawing/2014/main" id="{0DDF6A52-1676-4517-ABBD-6A9FA324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18" y="531845"/>
            <a:ext cx="4229936" cy="422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8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38A77D-BF74-43E8-B73F-FCE18339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39636"/>
            <a:ext cx="6569861" cy="6261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F586F6-FDAA-437A-B1D7-2D6F1CB1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454" y="215836"/>
            <a:ext cx="265784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1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9DE476-6F3D-4055-9A02-FB06F867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85" y="172563"/>
            <a:ext cx="4751303" cy="65747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F518D-85F9-4FB4-80FA-CE3EF221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66" y="10310"/>
            <a:ext cx="172076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4FC240-17FF-4E1C-A1F5-43264618A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814" y="172563"/>
            <a:ext cx="2057687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7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FA3D8-E57E-416A-8B91-05A97E56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10" y="2943775"/>
            <a:ext cx="10353762" cy="97045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31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5D3B13-E721-437B-B069-9FCD6282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96" y="90433"/>
            <a:ext cx="10469955" cy="6677133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E346FA6B-928B-41B0-B54A-10A6816C7B03}"/>
              </a:ext>
            </a:extLst>
          </p:cNvPr>
          <p:cNvSpPr/>
          <p:nvPr/>
        </p:nvSpPr>
        <p:spPr>
          <a:xfrm>
            <a:off x="5829300" y="4183380"/>
            <a:ext cx="1463040" cy="62484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2A3F16E-2C51-465C-95C9-C39DF006FA90}"/>
              </a:ext>
            </a:extLst>
          </p:cNvPr>
          <p:cNvCxnSpPr/>
          <p:nvPr/>
        </p:nvCxnSpPr>
        <p:spPr>
          <a:xfrm>
            <a:off x="1600200" y="1676400"/>
            <a:ext cx="701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D189073-C369-4D44-B60E-A99CA92D9E4B}"/>
              </a:ext>
            </a:extLst>
          </p:cNvPr>
          <p:cNvCxnSpPr/>
          <p:nvPr/>
        </p:nvCxnSpPr>
        <p:spPr>
          <a:xfrm>
            <a:off x="1600200" y="1866900"/>
            <a:ext cx="4648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4B3EC13-C493-4283-9D73-B3919B3FE0DC}"/>
              </a:ext>
            </a:extLst>
          </p:cNvPr>
          <p:cNvSpPr/>
          <p:nvPr/>
        </p:nvSpPr>
        <p:spPr>
          <a:xfrm>
            <a:off x="1539240" y="2514600"/>
            <a:ext cx="3947160" cy="3276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20921C4-99F5-41B5-917A-16DC9DE42E2A}"/>
              </a:ext>
            </a:extLst>
          </p:cNvPr>
          <p:cNvSpPr/>
          <p:nvPr/>
        </p:nvSpPr>
        <p:spPr>
          <a:xfrm>
            <a:off x="1562100" y="3098541"/>
            <a:ext cx="3688080" cy="2542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56F2B05-3C6B-4FD4-9E7B-0A4E9D6CAA4B}"/>
              </a:ext>
            </a:extLst>
          </p:cNvPr>
          <p:cNvCxnSpPr/>
          <p:nvPr/>
        </p:nvCxnSpPr>
        <p:spPr>
          <a:xfrm>
            <a:off x="6042660" y="1927860"/>
            <a:ext cx="12496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6CC106A-A6A8-483C-B9AC-995E447E1AE4}"/>
              </a:ext>
            </a:extLst>
          </p:cNvPr>
          <p:cNvCxnSpPr>
            <a:cxnSpLocks/>
          </p:cNvCxnSpPr>
          <p:nvPr/>
        </p:nvCxnSpPr>
        <p:spPr>
          <a:xfrm>
            <a:off x="6042660" y="2438400"/>
            <a:ext cx="571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F6FC995-EDCE-47CD-8D2D-4F86A571F219}"/>
              </a:ext>
            </a:extLst>
          </p:cNvPr>
          <p:cNvCxnSpPr>
            <a:cxnSpLocks/>
          </p:cNvCxnSpPr>
          <p:nvPr/>
        </p:nvCxnSpPr>
        <p:spPr>
          <a:xfrm>
            <a:off x="6042660" y="3261360"/>
            <a:ext cx="6705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77A2418-9298-466E-8D52-9B9A146B6511}"/>
              </a:ext>
            </a:extLst>
          </p:cNvPr>
          <p:cNvCxnSpPr/>
          <p:nvPr/>
        </p:nvCxnSpPr>
        <p:spPr>
          <a:xfrm>
            <a:off x="2065020" y="4602480"/>
            <a:ext cx="3314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4C93DE3-83D4-4136-8299-34EE6FA8F199}"/>
              </a:ext>
            </a:extLst>
          </p:cNvPr>
          <p:cNvCxnSpPr>
            <a:cxnSpLocks/>
          </p:cNvCxnSpPr>
          <p:nvPr/>
        </p:nvCxnSpPr>
        <p:spPr>
          <a:xfrm>
            <a:off x="1600200" y="4808220"/>
            <a:ext cx="36499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66706B-7665-4FC5-AD1B-5EB28EF5CB94}"/>
              </a:ext>
            </a:extLst>
          </p:cNvPr>
          <p:cNvGrpSpPr/>
          <p:nvPr/>
        </p:nvGrpSpPr>
        <p:grpSpPr>
          <a:xfrm>
            <a:off x="5431029" y="314247"/>
            <a:ext cx="6385997" cy="4072620"/>
            <a:chOff x="1127996" y="90433"/>
            <a:chExt cx="10469955" cy="6677133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FC3698FA-F3C0-42F9-BA00-3A3E575C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7996" y="90433"/>
              <a:ext cx="10469955" cy="6677133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4499CFF-5796-4D21-8A87-E19C09C72E84}"/>
                </a:ext>
              </a:extLst>
            </p:cNvPr>
            <p:cNvSpPr/>
            <p:nvPr/>
          </p:nvSpPr>
          <p:spPr>
            <a:xfrm>
              <a:off x="5829300" y="4183380"/>
              <a:ext cx="1463040" cy="62484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071E028B-E791-405A-A383-5A234CA82DCA}"/>
                </a:ext>
              </a:extLst>
            </p:cNvPr>
            <p:cNvCxnSpPr/>
            <p:nvPr/>
          </p:nvCxnSpPr>
          <p:spPr>
            <a:xfrm>
              <a:off x="1600200" y="1676400"/>
              <a:ext cx="701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AE5558B8-8D4A-4D9B-88CA-25B7BFBF4E64}"/>
                </a:ext>
              </a:extLst>
            </p:cNvPr>
            <p:cNvCxnSpPr/>
            <p:nvPr/>
          </p:nvCxnSpPr>
          <p:spPr>
            <a:xfrm>
              <a:off x="1600200" y="1866900"/>
              <a:ext cx="46482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32B4114-411B-427C-8B89-174D71358E3D}"/>
                </a:ext>
              </a:extLst>
            </p:cNvPr>
            <p:cNvSpPr/>
            <p:nvPr/>
          </p:nvSpPr>
          <p:spPr>
            <a:xfrm>
              <a:off x="1539240" y="2514600"/>
              <a:ext cx="3947160" cy="32765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DDB383B-C601-43C0-93CB-F98AC9ED6122}"/>
                </a:ext>
              </a:extLst>
            </p:cNvPr>
            <p:cNvSpPr/>
            <p:nvPr/>
          </p:nvSpPr>
          <p:spPr>
            <a:xfrm>
              <a:off x="1562100" y="3098541"/>
              <a:ext cx="3688080" cy="2542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287B5BC-0569-4318-BE19-F886542928DE}"/>
                </a:ext>
              </a:extLst>
            </p:cNvPr>
            <p:cNvCxnSpPr/>
            <p:nvPr/>
          </p:nvCxnSpPr>
          <p:spPr>
            <a:xfrm>
              <a:off x="6042660" y="1927860"/>
              <a:ext cx="12496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78096AEC-1AAD-4C33-A5ED-47328651D50D}"/>
                </a:ext>
              </a:extLst>
            </p:cNvPr>
            <p:cNvCxnSpPr>
              <a:cxnSpLocks/>
            </p:cNvCxnSpPr>
            <p:nvPr/>
          </p:nvCxnSpPr>
          <p:spPr>
            <a:xfrm>
              <a:off x="6042660" y="2438400"/>
              <a:ext cx="571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42E10F-2427-43E7-9336-3490CCE12207}"/>
                </a:ext>
              </a:extLst>
            </p:cNvPr>
            <p:cNvCxnSpPr>
              <a:cxnSpLocks/>
            </p:cNvCxnSpPr>
            <p:nvPr/>
          </p:nvCxnSpPr>
          <p:spPr>
            <a:xfrm>
              <a:off x="6042660" y="2842254"/>
              <a:ext cx="5715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6BA296AC-F62E-47D9-B532-9CFE81A45389}"/>
                </a:ext>
              </a:extLst>
            </p:cNvPr>
            <p:cNvCxnSpPr>
              <a:cxnSpLocks/>
            </p:cNvCxnSpPr>
            <p:nvPr/>
          </p:nvCxnSpPr>
          <p:spPr>
            <a:xfrm>
              <a:off x="6042660" y="3261360"/>
              <a:ext cx="6705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3CC53BE-A253-4437-82D2-B8A02CBAF873}"/>
                </a:ext>
              </a:extLst>
            </p:cNvPr>
            <p:cNvCxnSpPr/>
            <p:nvPr/>
          </p:nvCxnSpPr>
          <p:spPr>
            <a:xfrm>
              <a:off x="2065020" y="4602480"/>
              <a:ext cx="33147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082D2E1-0851-456E-98D8-2FCC9D145D04}"/>
                </a:ext>
              </a:extLst>
            </p:cNvPr>
            <p:cNvCxnSpPr>
              <a:cxnSpLocks/>
            </p:cNvCxnSpPr>
            <p:nvPr/>
          </p:nvCxnSpPr>
          <p:spPr>
            <a:xfrm>
              <a:off x="1600200" y="4808220"/>
              <a:ext cx="36499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475AE3-4731-4D48-BC6F-77AFF7ACF41F}"/>
              </a:ext>
            </a:extLst>
          </p:cNvPr>
          <p:cNvSpPr/>
          <p:nvPr/>
        </p:nvSpPr>
        <p:spPr>
          <a:xfrm>
            <a:off x="5538454" y="1016799"/>
            <a:ext cx="4162746" cy="1605648"/>
          </a:xfrm>
          <a:custGeom>
            <a:avLst/>
            <a:gdLst>
              <a:gd name="connsiteX0" fmla="*/ 0 w 4162746"/>
              <a:gd name="connsiteY0" fmla="*/ 0 h 1605648"/>
              <a:gd name="connsiteX1" fmla="*/ 553051 w 4162746"/>
              <a:gd name="connsiteY1" fmla="*/ 0 h 1605648"/>
              <a:gd name="connsiteX2" fmla="*/ 1064474 w 4162746"/>
              <a:gd name="connsiteY2" fmla="*/ 0 h 1605648"/>
              <a:gd name="connsiteX3" fmla="*/ 1700779 w 4162746"/>
              <a:gd name="connsiteY3" fmla="*/ 0 h 1605648"/>
              <a:gd name="connsiteX4" fmla="*/ 2295457 w 4162746"/>
              <a:gd name="connsiteY4" fmla="*/ 0 h 1605648"/>
              <a:gd name="connsiteX5" fmla="*/ 2890135 w 4162746"/>
              <a:gd name="connsiteY5" fmla="*/ 0 h 1605648"/>
              <a:gd name="connsiteX6" fmla="*/ 3568068 w 4162746"/>
              <a:gd name="connsiteY6" fmla="*/ 0 h 1605648"/>
              <a:gd name="connsiteX7" fmla="*/ 4162746 w 4162746"/>
              <a:gd name="connsiteY7" fmla="*/ 0 h 1605648"/>
              <a:gd name="connsiteX8" fmla="*/ 4162746 w 4162746"/>
              <a:gd name="connsiteY8" fmla="*/ 487047 h 1605648"/>
              <a:gd name="connsiteX9" fmla="*/ 4162746 w 4162746"/>
              <a:gd name="connsiteY9" fmla="*/ 1038319 h 1605648"/>
              <a:gd name="connsiteX10" fmla="*/ 4162746 w 4162746"/>
              <a:gd name="connsiteY10" fmla="*/ 1605648 h 1605648"/>
              <a:gd name="connsiteX11" fmla="*/ 3526441 w 4162746"/>
              <a:gd name="connsiteY11" fmla="*/ 1605648 h 1605648"/>
              <a:gd name="connsiteX12" fmla="*/ 2890135 w 4162746"/>
              <a:gd name="connsiteY12" fmla="*/ 1605648 h 1605648"/>
              <a:gd name="connsiteX13" fmla="*/ 2212202 w 4162746"/>
              <a:gd name="connsiteY13" fmla="*/ 1605648 h 1605648"/>
              <a:gd name="connsiteX14" fmla="*/ 1659152 w 4162746"/>
              <a:gd name="connsiteY14" fmla="*/ 1605648 h 1605648"/>
              <a:gd name="connsiteX15" fmla="*/ 981219 w 4162746"/>
              <a:gd name="connsiteY15" fmla="*/ 1605648 h 1605648"/>
              <a:gd name="connsiteX16" fmla="*/ 0 w 4162746"/>
              <a:gd name="connsiteY16" fmla="*/ 1605648 h 1605648"/>
              <a:gd name="connsiteX17" fmla="*/ 0 w 4162746"/>
              <a:gd name="connsiteY17" fmla="*/ 1118601 h 1605648"/>
              <a:gd name="connsiteX18" fmla="*/ 0 w 4162746"/>
              <a:gd name="connsiteY18" fmla="*/ 567329 h 1605648"/>
              <a:gd name="connsiteX19" fmla="*/ 0 w 4162746"/>
              <a:gd name="connsiteY19" fmla="*/ 0 h 160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2746" h="1605648" fill="none" extrusionOk="0">
                <a:moveTo>
                  <a:pt x="0" y="0"/>
                </a:moveTo>
                <a:cubicBezTo>
                  <a:pt x="193401" y="-20854"/>
                  <a:pt x="395875" y="36378"/>
                  <a:pt x="553051" y="0"/>
                </a:cubicBezTo>
                <a:cubicBezTo>
                  <a:pt x="710227" y="-36378"/>
                  <a:pt x="889145" y="17141"/>
                  <a:pt x="1064474" y="0"/>
                </a:cubicBezTo>
                <a:cubicBezTo>
                  <a:pt x="1239803" y="-17141"/>
                  <a:pt x="1407528" y="60559"/>
                  <a:pt x="1700779" y="0"/>
                </a:cubicBezTo>
                <a:cubicBezTo>
                  <a:pt x="1994030" y="-60559"/>
                  <a:pt x="2068207" y="44540"/>
                  <a:pt x="2295457" y="0"/>
                </a:cubicBezTo>
                <a:cubicBezTo>
                  <a:pt x="2522707" y="-44540"/>
                  <a:pt x="2727856" y="51434"/>
                  <a:pt x="2890135" y="0"/>
                </a:cubicBezTo>
                <a:cubicBezTo>
                  <a:pt x="3052414" y="-51434"/>
                  <a:pt x="3317044" y="16370"/>
                  <a:pt x="3568068" y="0"/>
                </a:cubicBezTo>
                <a:cubicBezTo>
                  <a:pt x="3819092" y="-16370"/>
                  <a:pt x="3882514" y="55737"/>
                  <a:pt x="4162746" y="0"/>
                </a:cubicBezTo>
                <a:cubicBezTo>
                  <a:pt x="4194498" y="145502"/>
                  <a:pt x="4143517" y="359108"/>
                  <a:pt x="4162746" y="487047"/>
                </a:cubicBezTo>
                <a:cubicBezTo>
                  <a:pt x="4181975" y="614986"/>
                  <a:pt x="4137228" y="891579"/>
                  <a:pt x="4162746" y="1038319"/>
                </a:cubicBezTo>
                <a:cubicBezTo>
                  <a:pt x="4188264" y="1185059"/>
                  <a:pt x="4096408" y="1427078"/>
                  <a:pt x="4162746" y="1605648"/>
                </a:cubicBezTo>
                <a:cubicBezTo>
                  <a:pt x="3919537" y="1646170"/>
                  <a:pt x="3807480" y="1537493"/>
                  <a:pt x="3526441" y="1605648"/>
                </a:cubicBezTo>
                <a:cubicBezTo>
                  <a:pt x="3245402" y="1673803"/>
                  <a:pt x="3039866" y="1548633"/>
                  <a:pt x="2890135" y="1605648"/>
                </a:cubicBezTo>
                <a:cubicBezTo>
                  <a:pt x="2740404" y="1662663"/>
                  <a:pt x="2409366" y="1530837"/>
                  <a:pt x="2212202" y="1605648"/>
                </a:cubicBezTo>
                <a:cubicBezTo>
                  <a:pt x="2015038" y="1680459"/>
                  <a:pt x="1901827" y="1595747"/>
                  <a:pt x="1659152" y="1605648"/>
                </a:cubicBezTo>
                <a:cubicBezTo>
                  <a:pt x="1416477" y="1615549"/>
                  <a:pt x="1153015" y="1534694"/>
                  <a:pt x="981219" y="1605648"/>
                </a:cubicBezTo>
                <a:cubicBezTo>
                  <a:pt x="809423" y="1676602"/>
                  <a:pt x="477275" y="1537424"/>
                  <a:pt x="0" y="1605648"/>
                </a:cubicBezTo>
                <a:cubicBezTo>
                  <a:pt x="-8232" y="1485861"/>
                  <a:pt x="11844" y="1278018"/>
                  <a:pt x="0" y="1118601"/>
                </a:cubicBezTo>
                <a:cubicBezTo>
                  <a:pt x="-11844" y="959184"/>
                  <a:pt x="54806" y="758885"/>
                  <a:pt x="0" y="567329"/>
                </a:cubicBezTo>
                <a:cubicBezTo>
                  <a:pt x="-54806" y="375773"/>
                  <a:pt x="12153" y="190739"/>
                  <a:pt x="0" y="0"/>
                </a:cubicBezTo>
                <a:close/>
              </a:path>
              <a:path w="4162746" h="1605648" stroke="0" extrusionOk="0">
                <a:moveTo>
                  <a:pt x="0" y="0"/>
                </a:moveTo>
                <a:cubicBezTo>
                  <a:pt x="168679" y="-33431"/>
                  <a:pt x="440864" y="17341"/>
                  <a:pt x="553051" y="0"/>
                </a:cubicBezTo>
                <a:cubicBezTo>
                  <a:pt x="665238" y="-17341"/>
                  <a:pt x="915447" y="25930"/>
                  <a:pt x="1022846" y="0"/>
                </a:cubicBezTo>
                <a:cubicBezTo>
                  <a:pt x="1130246" y="-25930"/>
                  <a:pt x="1432559" y="61778"/>
                  <a:pt x="1700779" y="0"/>
                </a:cubicBezTo>
                <a:cubicBezTo>
                  <a:pt x="1968999" y="-61778"/>
                  <a:pt x="1986562" y="4868"/>
                  <a:pt x="2253830" y="0"/>
                </a:cubicBezTo>
                <a:cubicBezTo>
                  <a:pt x="2521098" y="-4868"/>
                  <a:pt x="2694895" y="23515"/>
                  <a:pt x="2806880" y="0"/>
                </a:cubicBezTo>
                <a:cubicBezTo>
                  <a:pt x="2918865" y="-23515"/>
                  <a:pt x="3148263" y="23558"/>
                  <a:pt x="3484813" y="0"/>
                </a:cubicBezTo>
                <a:cubicBezTo>
                  <a:pt x="3821363" y="-23558"/>
                  <a:pt x="3847788" y="75820"/>
                  <a:pt x="4162746" y="0"/>
                </a:cubicBezTo>
                <a:cubicBezTo>
                  <a:pt x="4192070" y="153431"/>
                  <a:pt x="4116993" y="388542"/>
                  <a:pt x="4162746" y="567329"/>
                </a:cubicBezTo>
                <a:cubicBezTo>
                  <a:pt x="4208499" y="746116"/>
                  <a:pt x="4154833" y="940297"/>
                  <a:pt x="4162746" y="1070432"/>
                </a:cubicBezTo>
                <a:cubicBezTo>
                  <a:pt x="4170659" y="1200567"/>
                  <a:pt x="4125258" y="1404446"/>
                  <a:pt x="4162746" y="1605648"/>
                </a:cubicBezTo>
                <a:cubicBezTo>
                  <a:pt x="3941351" y="1653323"/>
                  <a:pt x="3763953" y="1582600"/>
                  <a:pt x="3568068" y="1605648"/>
                </a:cubicBezTo>
                <a:cubicBezTo>
                  <a:pt x="3372183" y="1628696"/>
                  <a:pt x="3168397" y="1559599"/>
                  <a:pt x="3015017" y="1605648"/>
                </a:cubicBezTo>
                <a:cubicBezTo>
                  <a:pt x="2861637" y="1651697"/>
                  <a:pt x="2534859" y="1564392"/>
                  <a:pt x="2337085" y="1605648"/>
                </a:cubicBezTo>
                <a:cubicBezTo>
                  <a:pt x="2139311" y="1646904"/>
                  <a:pt x="1984913" y="1535594"/>
                  <a:pt x="1659152" y="1605648"/>
                </a:cubicBezTo>
                <a:cubicBezTo>
                  <a:pt x="1333391" y="1675702"/>
                  <a:pt x="1363178" y="1551208"/>
                  <a:pt x="1147729" y="1605648"/>
                </a:cubicBezTo>
                <a:cubicBezTo>
                  <a:pt x="932280" y="1660088"/>
                  <a:pt x="774405" y="1596597"/>
                  <a:pt x="553051" y="1605648"/>
                </a:cubicBezTo>
                <a:cubicBezTo>
                  <a:pt x="331697" y="1614699"/>
                  <a:pt x="183443" y="1541494"/>
                  <a:pt x="0" y="1605648"/>
                </a:cubicBezTo>
                <a:cubicBezTo>
                  <a:pt x="-60844" y="1396664"/>
                  <a:pt x="10184" y="1226221"/>
                  <a:pt x="0" y="1070432"/>
                </a:cubicBezTo>
                <a:cubicBezTo>
                  <a:pt x="-10184" y="914643"/>
                  <a:pt x="34732" y="713140"/>
                  <a:pt x="0" y="567329"/>
                </a:cubicBezTo>
                <a:cubicBezTo>
                  <a:pt x="-34732" y="421518"/>
                  <a:pt x="1111" y="218762"/>
                  <a:pt x="0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28575" cmpd="sng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3FE76B-8000-452B-AC00-2992AA63BD53}"/>
              </a:ext>
            </a:extLst>
          </p:cNvPr>
          <p:cNvSpPr txBox="1"/>
          <p:nvPr/>
        </p:nvSpPr>
        <p:spPr>
          <a:xfrm>
            <a:off x="2447925" y="304164"/>
            <a:ext cx="2286455" cy="127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b="1" dirty="0"/>
              <a:t>10</a:t>
            </a:r>
            <a:r>
              <a:rPr lang="en-US" sz="8000" dirty="0"/>
              <a:t> </a:t>
            </a:r>
            <a:r>
              <a:rPr lang="ru-RU" sz="4800" dirty="0"/>
              <a:t> </a:t>
            </a:r>
            <a:r>
              <a:rPr lang="en-US" sz="4800" dirty="0"/>
              <a:t>x</a:t>
            </a:r>
            <a:endParaRPr lang="ru-RU" sz="4800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C829AA3-0558-47DC-A0B2-7FDFF745CB8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25692" y="1434959"/>
            <a:ext cx="912763" cy="3846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96B3B6-E7A4-4519-950B-AAB5A3C63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87"/>
          <a:stretch/>
        </p:blipFill>
        <p:spPr>
          <a:xfrm>
            <a:off x="410826" y="4753346"/>
            <a:ext cx="6142374" cy="1348292"/>
          </a:xfrm>
          <a:prstGeom prst="rect">
            <a:avLst/>
          </a:prstGeom>
        </p:spPr>
      </p:pic>
      <p:sp>
        <p:nvSpPr>
          <p:cNvPr id="25" name="Овал 24">
            <a:extLst>
              <a:ext uri="{FF2B5EF4-FFF2-40B4-BE49-F238E27FC236}">
                <a16:creationId xmlns:a16="http://schemas.microsoft.com/office/drawing/2014/main" id="{2601A469-9435-46D6-BAFD-D01FEB22C015}"/>
              </a:ext>
            </a:extLst>
          </p:cNvPr>
          <p:cNvSpPr/>
          <p:nvPr/>
        </p:nvSpPr>
        <p:spPr>
          <a:xfrm>
            <a:off x="2145507" y="5400675"/>
            <a:ext cx="400049" cy="353419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97214B-495E-4E5F-A8A7-8FE56AB14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24" b="8999"/>
          <a:stretch/>
        </p:blipFill>
        <p:spPr>
          <a:xfrm>
            <a:off x="1079500" y="607219"/>
            <a:ext cx="10033000" cy="56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352A9F-2CBB-4808-9CA6-6453D638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"/>
          <a:stretch/>
        </p:blipFill>
        <p:spPr>
          <a:xfrm>
            <a:off x="515257" y="731701"/>
            <a:ext cx="11161486" cy="59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5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9BDF6F-AEF2-431B-969A-A74531E6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26" y="414537"/>
            <a:ext cx="5640548" cy="22039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C97CD-085B-4812-88DD-2167AB62E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24" y="1639807"/>
            <a:ext cx="4162824" cy="41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артинки по запросу chrome">
            <a:extLst>
              <a:ext uri="{FF2B5EF4-FFF2-40B4-BE49-F238E27FC236}">
                <a16:creationId xmlns:a16="http://schemas.microsoft.com/office/drawing/2014/main" id="{40C5643C-1230-471B-87C6-0082A8A4A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96" y="2842681"/>
            <a:ext cx="3578104" cy="35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EE782D-692D-49D2-BB7A-4B47674A11DF}"/>
              </a:ext>
            </a:extLst>
          </p:cNvPr>
          <p:cNvSpPr/>
          <p:nvPr/>
        </p:nvSpPr>
        <p:spPr>
          <a:xfrm>
            <a:off x="2010014" y="151145"/>
            <a:ext cx="8061085" cy="649386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Похожее изображение">
            <a:extLst>
              <a:ext uri="{FF2B5EF4-FFF2-40B4-BE49-F238E27FC236}">
                <a16:creationId xmlns:a16="http://schemas.microsoft.com/office/drawing/2014/main" id="{3502EFA2-6A04-4AE5-9F3D-A3D70C162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51" y="166586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9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169C3-17D8-4A00-80AA-C54A11E9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" y="304799"/>
            <a:ext cx="11356776" cy="63881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E0E59C-ECAD-40E3-84E8-A33C15BC3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2" y="165014"/>
            <a:ext cx="11739464" cy="66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6B30BB-CF6E-4D63-AB6E-FBAF8C68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" y="289969"/>
            <a:ext cx="3736488" cy="835447"/>
          </a:xfrm>
          <a:prstGeom prst="rect">
            <a:avLst/>
          </a:prstGeom>
        </p:spPr>
      </p:pic>
      <p:pic>
        <p:nvPicPr>
          <p:cNvPr id="2050" name="Picture 2" descr="Похожее изображение">
            <a:extLst>
              <a:ext uri="{FF2B5EF4-FFF2-40B4-BE49-F238E27FC236}">
                <a16:creationId xmlns:a16="http://schemas.microsoft.com/office/drawing/2014/main" id="{8E5A681D-A35C-44E1-A85E-A9A3322C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" y="1409116"/>
            <a:ext cx="2475913" cy="186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1AD5C1-7AD1-4B0A-9B14-CA6BE5B32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597" y="1596571"/>
            <a:ext cx="9039448" cy="38755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A1361F-26BA-4BAF-B030-0723F5D9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40" y="100737"/>
            <a:ext cx="10215320" cy="665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F3C2DB-60C2-4B85-87BE-9B1C3953D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2" y="328511"/>
            <a:ext cx="10580914" cy="5808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21BCE-148A-4405-A461-6AC19531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305451"/>
            <a:ext cx="10036628" cy="62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149</TotalTime>
  <Words>12</Words>
  <Application>Microsoft Office PowerPoint</Application>
  <PresentationFormat>Широкоэкранный</PresentationFormat>
  <Paragraphs>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Сланец</vt:lpstr>
      <vt:lpstr>Парсер ЕИС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ЕИС</dc:title>
  <dc:creator>Anton Petrov</dc:creator>
  <cp:lastModifiedBy>Anton Petrov</cp:lastModifiedBy>
  <cp:revision>13</cp:revision>
  <dcterms:created xsi:type="dcterms:W3CDTF">2019-11-20T19:24:18Z</dcterms:created>
  <dcterms:modified xsi:type="dcterms:W3CDTF">2019-11-21T15:29:02Z</dcterms:modified>
</cp:coreProperties>
</file>