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6" r:id="rId10"/>
    <p:sldId id="265" r:id="rId11"/>
    <p:sldId id="267" r:id="rId12"/>
    <p:sldId id="269" r:id="rId13"/>
    <p:sldId id="270" r:id="rId14"/>
    <p:sldId id="271" r:id="rId15"/>
    <p:sldId id="272" r:id="rId16"/>
    <p:sldId id="273" r:id="rId17"/>
    <p:sldId id="268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5399-1F36-6442-9CF4-3B964BABC0AE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AE57-3AE6-A44E-9105-C2262C0A8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75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5399-1F36-6442-9CF4-3B964BABC0AE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AE57-3AE6-A44E-9105-C2262C0A8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39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5399-1F36-6442-9CF4-3B964BABC0AE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AE57-3AE6-A44E-9105-C2262C0A8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34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5399-1F36-6442-9CF4-3B964BABC0AE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AE57-3AE6-A44E-9105-C2262C0A8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24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5399-1F36-6442-9CF4-3B964BABC0AE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AE57-3AE6-A44E-9105-C2262C0A8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5399-1F36-6442-9CF4-3B964BABC0AE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AE57-3AE6-A44E-9105-C2262C0A8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12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5399-1F36-6442-9CF4-3B964BABC0AE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AE57-3AE6-A44E-9105-C2262C0A8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49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5399-1F36-6442-9CF4-3B964BABC0AE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AE57-3AE6-A44E-9105-C2262C0A8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51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5399-1F36-6442-9CF4-3B964BABC0AE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AE57-3AE6-A44E-9105-C2262C0A8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59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5399-1F36-6442-9CF4-3B964BABC0AE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AE57-3AE6-A44E-9105-C2262C0A8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33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5399-1F36-6442-9CF4-3B964BABC0AE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AE57-3AE6-A44E-9105-C2262C0A8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71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5399-1F36-6442-9CF4-3B964BABC0AE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AE57-3AE6-A44E-9105-C2262C0A8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863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johndoe@example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F9487-76ED-EE49-B569-92FDF55A6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91939"/>
            <a:ext cx="12192000" cy="1218024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Century Gothic" panose="020B0502020202020204" pitchFamily="34" charset="0"/>
              </a:rPr>
              <a:t>Git </a:t>
            </a:r>
            <a:endParaRPr lang="ru-RU" sz="72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070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5960B2-48ED-1C49-A213-C082D157D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96" y="2231571"/>
            <a:ext cx="8851900" cy="396240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0867F-1437-CD43-B1C0-6D7396D59029}"/>
              </a:ext>
            </a:extLst>
          </p:cNvPr>
          <p:cNvSpPr/>
          <p:nvPr/>
        </p:nvSpPr>
        <p:spPr>
          <a:xfrm>
            <a:off x="2631618" y="786142"/>
            <a:ext cx="6691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err="1">
                <a:latin typeface="Century Gothic" panose="020B0502020202020204" pitchFamily="34" charset="0"/>
              </a:rPr>
              <a:t>Github</a:t>
            </a:r>
            <a:r>
              <a:rPr lang="en-US" sz="3600" b="1" dirty="0">
                <a:latin typeface="Century Gothic" panose="020B0502020202020204" pitchFamily="34" charset="0"/>
              </a:rPr>
              <a:t> vs Bitbucket vs GitLab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12341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0867F-1437-CD43-B1C0-6D7396D59029}"/>
              </a:ext>
            </a:extLst>
          </p:cNvPr>
          <p:cNvSpPr/>
          <p:nvPr/>
        </p:nvSpPr>
        <p:spPr>
          <a:xfrm>
            <a:off x="2925769" y="786142"/>
            <a:ext cx="61029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b="1" dirty="0">
                <a:latin typeface="Century Gothic" panose="020B0502020202020204" pitchFamily="34" charset="0"/>
              </a:rPr>
              <a:t>Основные команды в </a:t>
            </a:r>
            <a:r>
              <a:rPr lang="en-US" sz="3600" b="1" dirty="0">
                <a:latin typeface="Century Gothic" panose="020B0502020202020204" pitchFamily="34" charset="0"/>
              </a:rPr>
              <a:t>GIT</a:t>
            </a:r>
            <a:endParaRPr lang="ru-RU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1A6C4-DBCB-604E-B15E-BE530D2D4015}"/>
              </a:ext>
            </a:extLst>
          </p:cNvPr>
          <p:cNvSpPr txBox="1"/>
          <p:nvPr/>
        </p:nvSpPr>
        <p:spPr>
          <a:xfrm>
            <a:off x="855023" y="1805049"/>
            <a:ext cx="9749642" cy="442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Century Gothic" panose="020B0502020202020204" pitchFamily="34" charset="0"/>
              </a:rPr>
              <a:t>git add &lt;file name&gt; - </a:t>
            </a:r>
            <a:r>
              <a:rPr lang="ru-RU" sz="1600" i="1" dirty="0">
                <a:latin typeface="Century Gothic" panose="020B0502020202020204" pitchFamily="34" charset="0"/>
              </a:rPr>
              <a:t>добавление файла в </a:t>
            </a:r>
            <a:r>
              <a:rPr lang="en-US" sz="1600" i="1" dirty="0">
                <a:latin typeface="Century Gothic" panose="020B0502020202020204" pitchFamily="34" charset="0"/>
              </a:rPr>
              <a:t>staging area.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Century Gothic" panose="020B0502020202020204" pitchFamily="34" charset="0"/>
              </a:rPr>
              <a:t>git commit –m “Add some changes” </a:t>
            </a:r>
            <a:r>
              <a:rPr lang="en-US" sz="1600" i="1" dirty="0">
                <a:latin typeface="Century Gothic" panose="020B0502020202020204" pitchFamily="34" charset="0"/>
              </a:rPr>
              <a:t>– </a:t>
            </a:r>
            <a:r>
              <a:rPr lang="ru-RU" sz="1600" i="1" dirty="0">
                <a:latin typeface="Century Gothic" panose="020B0502020202020204" pitchFamily="34" charset="0"/>
              </a:rPr>
              <a:t>сохранение изменений в </a:t>
            </a:r>
            <a:r>
              <a:rPr lang="en-US" sz="1600" i="1" dirty="0">
                <a:latin typeface="Century Gothic" panose="020B0502020202020204" pitchFamily="34" charset="0"/>
              </a:rPr>
              <a:t>git </a:t>
            </a:r>
            <a:r>
              <a:rPr lang="ru-RU" sz="1600" i="1" dirty="0">
                <a:latin typeface="Century Gothic" panose="020B0502020202020204" pitchFamily="34" charset="0"/>
              </a:rPr>
              <a:t>директорию</a:t>
            </a:r>
            <a:endParaRPr lang="en-US" sz="1600" i="1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latin typeface="Century Gothic" panose="020B0502020202020204" pitchFamily="34" charset="0"/>
              </a:rPr>
              <a:t>git log</a:t>
            </a:r>
            <a:r>
              <a:rPr lang="ru-RU" sz="2500" dirty="0">
                <a:latin typeface="Century Gothic" panose="020B0502020202020204" pitchFamily="34" charset="0"/>
              </a:rPr>
              <a:t> – </a:t>
            </a:r>
            <a:r>
              <a:rPr lang="ru-RU" sz="1600" i="1" dirty="0">
                <a:latin typeface="Century Gothic" panose="020B0502020202020204" pitchFamily="34" charset="0"/>
              </a:rPr>
              <a:t>просмотр истории </a:t>
            </a:r>
            <a:r>
              <a:rPr lang="ru-RU" sz="1600" i="1" dirty="0" err="1">
                <a:latin typeface="Century Gothic" panose="020B0502020202020204" pitchFamily="34" charset="0"/>
              </a:rPr>
              <a:t>коммитов</a:t>
            </a:r>
            <a:endParaRPr lang="en-US" sz="1600" i="1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latin typeface="Century Gothic" panose="020B0502020202020204" pitchFamily="34" charset="0"/>
              </a:rPr>
              <a:t>git status</a:t>
            </a:r>
            <a:r>
              <a:rPr lang="ru-RU" sz="2500" dirty="0">
                <a:latin typeface="Century Gothic" panose="020B0502020202020204" pitchFamily="34" charset="0"/>
              </a:rPr>
              <a:t> - </a:t>
            </a:r>
            <a:r>
              <a:rPr lang="ru-RU" sz="1600" i="1" dirty="0">
                <a:latin typeface="Century Gothic" panose="020B0502020202020204" pitchFamily="34" charset="0"/>
              </a:rPr>
              <a:t>просмотр состояния </a:t>
            </a:r>
            <a:r>
              <a:rPr lang="ru-RU" sz="1600" i="1" dirty="0" err="1">
                <a:latin typeface="Century Gothic" panose="020B0502020202020204" pitchFamily="34" charset="0"/>
              </a:rPr>
              <a:t>репозитория</a:t>
            </a:r>
            <a:endParaRPr lang="en-US" sz="1600" i="1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latin typeface="Century Gothic" panose="020B0502020202020204" pitchFamily="34" charset="0"/>
              </a:rPr>
              <a:t>git push</a:t>
            </a:r>
            <a:r>
              <a:rPr lang="en-US" sz="2500" i="1" dirty="0">
                <a:latin typeface="Century Gothic" panose="020B0502020202020204" pitchFamily="34" charset="0"/>
              </a:rPr>
              <a:t> – </a:t>
            </a:r>
            <a:r>
              <a:rPr lang="ru-RU" sz="1600" i="1" dirty="0">
                <a:latin typeface="Century Gothic" panose="020B0502020202020204" pitchFamily="34" charset="0"/>
              </a:rPr>
              <a:t>отправка ваших изменений на удаленный </a:t>
            </a:r>
            <a:r>
              <a:rPr lang="ru-RU" sz="1600" i="1" dirty="0" err="1">
                <a:latin typeface="Century Gothic" panose="020B0502020202020204" pitchFamily="34" charset="0"/>
              </a:rPr>
              <a:t>репозиторий</a:t>
            </a:r>
            <a:endParaRPr lang="ru-RU" sz="1600" i="1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latin typeface="Century Gothic" panose="020B0502020202020204" pitchFamily="34" charset="0"/>
              </a:rPr>
              <a:t>git pull</a:t>
            </a:r>
            <a:r>
              <a:rPr lang="en-US" sz="2500" i="1" dirty="0">
                <a:latin typeface="Century Gothic" panose="020B0502020202020204" pitchFamily="34" charset="0"/>
              </a:rPr>
              <a:t> – </a:t>
            </a:r>
            <a:r>
              <a:rPr lang="ru-RU" sz="1600" i="1" dirty="0">
                <a:latin typeface="Century Gothic" panose="020B0502020202020204" pitchFamily="34" charset="0"/>
              </a:rPr>
              <a:t>стянуть изменения с удаленного </a:t>
            </a:r>
            <a:r>
              <a:rPr lang="ru-RU" sz="1600" i="1" dirty="0" err="1">
                <a:latin typeface="Century Gothic" panose="020B0502020202020204" pitchFamily="34" charset="0"/>
              </a:rPr>
              <a:t>репозитория</a:t>
            </a:r>
            <a:endParaRPr lang="en-US" sz="1600" i="1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latin typeface="Century Gothic" panose="020B0502020202020204" pitchFamily="34" charset="0"/>
              </a:rPr>
              <a:t>git </a:t>
            </a:r>
            <a:r>
              <a:rPr lang="en-US" sz="2500" dirty="0" err="1">
                <a:latin typeface="Century Gothic" panose="020B0502020202020204" pitchFamily="34" charset="0"/>
              </a:rPr>
              <a:t>rm</a:t>
            </a:r>
            <a:r>
              <a:rPr lang="en-US" sz="2500" dirty="0">
                <a:latin typeface="Century Gothic" panose="020B0502020202020204" pitchFamily="34" charset="0"/>
              </a:rPr>
              <a:t> &lt;file name&gt;</a:t>
            </a:r>
            <a:r>
              <a:rPr lang="ru-RU" sz="2500" dirty="0">
                <a:latin typeface="Century Gothic" panose="020B0502020202020204" pitchFamily="34" charset="0"/>
              </a:rPr>
              <a:t> </a:t>
            </a:r>
            <a:r>
              <a:rPr lang="ru-RU" sz="1600" i="1" dirty="0">
                <a:latin typeface="Century Gothic" panose="020B0502020202020204" pitchFamily="34" charset="0"/>
              </a:rPr>
              <a:t>- удаление файла из </a:t>
            </a:r>
            <a:r>
              <a:rPr lang="en-US" sz="1600" i="1" dirty="0">
                <a:latin typeface="Century Gothic" panose="020B0502020202020204" pitchFamily="34" charset="0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537720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9C50FFF-81BA-8B42-81CA-47730DBEC0C3}"/>
              </a:ext>
            </a:extLst>
          </p:cNvPr>
          <p:cNvSpPr/>
          <p:nvPr/>
        </p:nvSpPr>
        <p:spPr>
          <a:xfrm>
            <a:off x="4850978" y="786142"/>
            <a:ext cx="2252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</a:rPr>
              <a:t>Branches</a:t>
            </a:r>
            <a:endParaRPr lang="ru-RU" sz="3600" b="1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26F96CC-E462-8D4C-9554-5DE855139CBC}"/>
              </a:ext>
            </a:extLst>
          </p:cNvPr>
          <p:cNvGrpSpPr/>
          <p:nvPr/>
        </p:nvGrpSpPr>
        <p:grpSpPr>
          <a:xfrm>
            <a:off x="691977" y="3342181"/>
            <a:ext cx="902088" cy="902088"/>
            <a:chOff x="516620" y="3282804"/>
            <a:chExt cx="902088" cy="902088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2AEF659D-7D57-3C4A-9F2F-9107B14A738F}"/>
                </a:ext>
              </a:extLst>
            </p:cNvPr>
            <p:cNvSpPr/>
            <p:nvPr/>
          </p:nvSpPr>
          <p:spPr>
            <a:xfrm>
              <a:off x="516620" y="3282804"/>
              <a:ext cx="902088" cy="902088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39" y="0"/>
                  </a:moveTo>
                  <a:lnTo>
                    <a:pt x="478920" y="1893"/>
                  </a:lnTo>
                  <a:lnTo>
                    <a:pt x="434563" y="7572"/>
                  </a:lnTo>
                  <a:lnTo>
                    <a:pt x="390729" y="17037"/>
                  </a:lnTo>
                  <a:lnTo>
                    <a:pt x="347679" y="30289"/>
                  </a:lnTo>
                  <a:lnTo>
                    <a:pt x="305675" y="47327"/>
                  </a:lnTo>
                  <a:lnTo>
                    <a:pt x="264977" y="68151"/>
                  </a:lnTo>
                  <a:lnTo>
                    <a:pt x="225848" y="92761"/>
                  </a:lnTo>
                  <a:lnTo>
                    <a:pt x="188549" y="121158"/>
                  </a:lnTo>
                  <a:lnTo>
                    <a:pt x="153340" y="153340"/>
                  </a:lnTo>
                  <a:lnTo>
                    <a:pt x="121158" y="188550"/>
                  </a:lnTo>
                  <a:lnTo>
                    <a:pt x="92761" y="225851"/>
                  </a:lnTo>
                  <a:lnTo>
                    <a:pt x="68151" y="264982"/>
                  </a:lnTo>
                  <a:lnTo>
                    <a:pt x="47327" y="305681"/>
                  </a:lnTo>
                  <a:lnTo>
                    <a:pt x="30289" y="347686"/>
                  </a:lnTo>
                  <a:lnTo>
                    <a:pt x="17037" y="390737"/>
                  </a:lnTo>
                  <a:lnTo>
                    <a:pt x="7572" y="434571"/>
                  </a:lnTo>
                  <a:lnTo>
                    <a:pt x="1893" y="478929"/>
                  </a:lnTo>
                  <a:lnTo>
                    <a:pt x="0" y="523548"/>
                  </a:lnTo>
                  <a:lnTo>
                    <a:pt x="1893" y="568166"/>
                  </a:lnTo>
                  <a:lnTo>
                    <a:pt x="7572" y="612524"/>
                  </a:lnTo>
                  <a:lnTo>
                    <a:pt x="17037" y="656358"/>
                  </a:lnTo>
                  <a:lnTo>
                    <a:pt x="30289" y="699408"/>
                  </a:lnTo>
                  <a:lnTo>
                    <a:pt x="47327" y="741412"/>
                  </a:lnTo>
                  <a:lnTo>
                    <a:pt x="68151" y="782110"/>
                  </a:lnTo>
                  <a:lnTo>
                    <a:pt x="92761" y="821239"/>
                  </a:lnTo>
                  <a:lnTo>
                    <a:pt x="121158" y="858539"/>
                  </a:lnTo>
                  <a:lnTo>
                    <a:pt x="153340" y="893747"/>
                  </a:lnTo>
                  <a:lnTo>
                    <a:pt x="188549" y="925930"/>
                  </a:lnTo>
                  <a:lnTo>
                    <a:pt x="225848" y="954326"/>
                  </a:lnTo>
                  <a:lnTo>
                    <a:pt x="264977" y="978937"/>
                  </a:lnTo>
                  <a:lnTo>
                    <a:pt x="305675" y="999761"/>
                  </a:lnTo>
                  <a:lnTo>
                    <a:pt x="347679" y="1016798"/>
                  </a:lnTo>
                  <a:lnTo>
                    <a:pt x="390729" y="1030050"/>
                  </a:lnTo>
                  <a:lnTo>
                    <a:pt x="434563" y="1039516"/>
                  </a:lnTo>
                  <a:lnTo>
                    <a:pt x="478920" y="1045195"/>
                  </a:lnTo>
                  <a:lnTo>
                    <a:pt x="523539" y="1047088"/>
                  </a:lnTo>
                  <a:lnTo>
                    <a:pt x="568157" y="1045195"/>
                  </a:lnTo>
                  <a:lnTo>
                    <a:pt x="612514" y="1039516"/>
                  </a:lnTo>
                  <a:lnTo>
                    <a:pt x="656348" y="1030050"/>
                  </a:lnTo>
                  <a:lnTo>
                    <a:pt x="699398" y="1016798"/>
                  </a:lnTo>
                  <a:lnTo>
                    <a:pt x="741402" y="999761"/>
                  </a:lnTo>
                  <a:lnTo>
                    <a:pt x="782100" y="978937"/>
                  </a:lnTo>
                  <a:lnTo>
                    <a:pt x="821229" y="954326"/>
                  </a:lnTo>
                  <a:lnTo>
                    <a:pt x="858528" y="925930"/>
                  </a:lnTo>
                  <a:lnTo>
                    <a:pt x="893737" y="893747"/>
                  </a:lnTo>
                  <a:lnTo>
                    <a:pt x="925921" y="858539"/>
                  </a:lnTo>
                  <a:lnTo>
                    <a:pt x="954319" y="821239"/>
                  </a:lnTo>
                  <a:lnTo>
                    <a:pt x="978930" y="782110"/>
                  </a:lnTo>
                  <a:lnTo>
                    <a:pt x="999756" y="741412"/>
                  </a:lnTo>
                  <a:lnTo>
                    <a:pt x="1016794" y="699408"/>
                  </a:lnTo>
                  <a:lnTo>
                    <a:pt x="1030047" y="656358"/>
                  </a:lnTo>
                  <a:lnTo>
                    <a:pt x="1039513" y="612524"/>
                  </a:lnTo>
                  <a:lnTo>
                    <a:pt x="1045192" y="568166"/>
                  </a:lnTo>
                  <a:lnTo>
                    <a:pt x="1047085" y="523548"/>
                  </a:lnTo>
                  <a:lnTo>
                    <a:pt x="1045192" y="478929"/>
                  </a:lnTo>
                  <a:lnTo>
                    <a:pt x="1039513" y="434571"/>
                  </a:lnTo>
                  <a:lnTo>
                    <a:pt x="1030047" y="390737"/>
                  </a:lnTo>
                  <a:lnTo>
                    <a:pt x="1016794" y="347686"/>
                  </a:lnTo>
                  <a:lnTo>
                    <a:pt x="999756" y="305681"/>
                  </a:lnTo>
                  <a:lnTo>
                    <a:pt x="978930" y="264982"/>
                  </a:lnTo>
                  <a:lnTo>
                    <a:pt x="954319" y="225851"/>
                  </a:lnTo>
                  <a:lnTo>
                    <a:pt x="925921" y="188550"/>
                  </a:lnTo>
                  <a:lnTo>
                    <a:pt x="893737" y="153340"/>
                  </a:lnTo>
                  <a:lnTo>
                    <a:pt x="858528" y="121158"/>
                  </a:lnTo>
                  <a:lnTo>
                    <a:pt x="821229" y="92761"/>
                  </a:lnTo>
                  <a:lnTo>
                    <a:pt x="782100" y="68151"/>
                  </a:lnTo>
                  <a:lnTo>
                    <a:pt x="741402" y="47327"/>
                  </a:lnTo>
                  <a:lnTo>
                    <a:pt x="699398" y="30289"/>
                  </a:lnTo>
                  <a:lnTo>
                    <a:pt x="656348" y="17037"/>
                  </a:lnTo>
                  <a:lnTo>
                    <a:pt x="612514" y="7572"/>
                  </a:lnTo>
                  <a:lnTo>
                    <a:pt x="568157" y="1893"/>
                  </a:lnTo>
                  <a:lnTo>
                    <a:pt x="523539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48607010-F24E-8D40-B16A-A4F4D3262E4B}"/>
                </a:ext>
              </a:extLst>
            </p:cNvPr>
            <p:cNvSpPr/>
            <p:nvPr/>
          </p:nvSpPr>
          <p:spPr>
            <a:xfrm>
              <a:off x="650704" y="3416888"/>
              <a:ext cx="633920" cy="633920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39" y="0"/>
                  </a:moveTo>
                  <a:lnTo>
                    <a:pt x="478920" y="1893"/>
                  </a:lnTo>
                  <a:lnTo>
                    <a:pt x="434563" y="7572"/>
                  </a:lnTo>
                  <a:lnTo>
                    <a:pt x="390729" y="17037"/>
                  </a:lnTo>
                  <a:lnTo>
                    <a:pt x="347679" y="30289"/>
                  </a:lnTo>
                  <a:lnTo>
                    <a:pt x="305675" y="47327"/>
                  </a:lnTo>
                  <a:lnTo>
                    <a:pt x="264977" y="68151"/>
                  </a:lnTo>
                  <a:lnTo>
                    <a:pt x="225848" y="92761"/>
                  </a:lnTo>
                  <a:lnTo>
                    <a:pt x="188549" y="121158"/>
                  </a:lnTo>
                  <a:lnTo>
                    <a:pt x="153340" y="153340"/>
                  </a:lnTo>
                  <a:lnTo>
                    <a:pt x="121158" y="188550"/>
                  </a:lnTo>
                  <a:lnTo>
                    <a:pt x="92761" y="225851"/>
                  </a:lnTo>
                  <a:lnTo>
                    <a:pt x="68151" y="264982"/>
                  </a:lnTo>
                  <a:lnTo>
                    <a:pt x="47327" y="305681"/>
                  </a:lnTo>
                  <a:lnTo>
                    <a:pt x="30289" y="347686"/>
                  </a:lnTo>
                  <a:lnTo>
                    <a:pt x="17037" y="390737"/>
                  </a:lnTo>
                  <a:lnTo>
                    <a:pt x="7572" y="434571"/>
                  </a:lnTo>
                  <a:lnTo>
                    <a:pt x="1893" y="478929"/>
                  </a:lnTo>
                  <a:lnTo>
                    <a:pt x="0" y="523548"/>
                  </a:lnTo>
                  <a:lnTo>
                    <a:pt x="1893" y="568166"/>
                  </a:lnTo>
                  <a:lnTo>
                    <a:pt x="7572" y="612524"/>
                  </a:lnTo>
                  <a:lnTo>
                    <a:pt x="17037" y="656358"/>
                  </a:lnTo>
                  <a:lnTo>
                    <a:pt x="30289" y="699408"/>
                  </a:lnTo>
                  <a:lnTo>
                    <a:pt x="47327" y="741412"/>
                  </a:lnTo>
                  <a:lnTo>
                    <a:pt x="68151" y="782110"/>
                  </a:lnTo>
                  <a:lnTo>
                    <a:pt x="92761" y="821239"/>
                  </a:lnTo>
                  <a:lnTo>
                    <a:pt x="121158" y="858539"/>
                  </a:lnTo>
                  <a:lnTo>
                    <a:pt x="153340" y="893747"/>
                  </a:lnTo>
                  <a:lnTo>
                    <a:pt x="188549" y="925930"/>
                  </a:lnTo>
                  <a:lnTo>
                    <a:pt x="225848" y="954326"/>
                  </a:lnTo>
                  <a:lnTo>
                    <a:pt x="264977" y="978937"/>
                  </a:lnTo>
                  <a:lnTo>
                    <a:pt x="305675" y="999761"/>
                  </a:lnTo>
                  <a:lnTo>
                    <a:pt x="347679" y="1016798"/>
                  </a:lnTo>
                  <a:lnTo>
                    <a:pt x="390729" y="1030050"/>
                  </a:lnTo>
                  <a:lnTo>
                    <a:pt x="434563" y="1039516"/>
                  </a:lnTo>
                  <a:lnTo>
                    <a:pt x="478920" y="1045195"/>
                  </a:lnTo>
                  <a:lnTo>
                    <a:pt x="523539" y="1047088"/>
                  </a:lnTo>
                  <a:lnTo>
                    <a:pt x="568157" y="1045195"/>
                  </a:lnTo>
                  <a:lnTo>
                    <a:pt x="612514" y="1039516"/>
                  </a:lnTo>
                  <a:lnTo>
                    <a:pt x="656348" y="1030050"/>
                  </a:lnTo>
                  <a:lnTo>
                    <a:pt x="699398" y="1016798"/>
                  </a:lnTo>
                  <a:lnTo>
                    <a:pt x="741402" y="999761"/>
                  </a:lnTo>
                  <a:lnTo>
                    <a:pt x="782100" y="978937"/>
                  </a:lnTo>
                  <a:lnTo>
                    <a:pt x="821229" y="954326"/>
                  </a:lnTo>
                  <a:lnTo>
                    <a:pt x="858528" y="925930"/>
                  </a:lnTo>
                  <a:lnTo>
                    <a:pt x="893737" y="893747"/>
                  </a:lnTo>
                  <a:lnTo>
                    <a:pt x="925921" y="858539"/>
                  </a:lnTo>
                  <a:lnTo>
                    <a:pt x="954319" y="821239"/>
                  </a:lnTo>
                  <a:lnTo>
                    <a:pt x="978930" y="782110"/>
                  </a:lnTo>
                  <a:lnTo>
                    <a:pt x="999756" y="741412"/>
                  </a:lnTo>
                  <a:lnTo>
                    <a:pt x="1016794" y="699408"/>
                  </a:lnTo>
                  <a:lnTo>
                    <a:pt x="1030047" y="656358"/>
                  </a:lnTo>
                  <a:lnTo>
                    <a:pt x="1039513" y="612524"/>
                  </a:lnTo>
                  <a:lnTo>
                    <a:pt x="1045192" y="568166"/>
                  </a:lnTo>
                  <a:lnTo>
                    <a:pt x="1047085" y="523548"/>
                  </a:lnTo>
                  <a:lnTo>
                    <a:pt x="1045192" y="478929"/>
                  </a:lnTo>
                  <a:lnTo>
                    <a:pt x="1039513" y="434571"/>
                  </a:lnTo>
                  <a:lnTo>
                    <a:pt x="1030047" y="390737"/>
                  </a:lnTo>
                  <a:lnTo>
                    <a:pt x="1016794" y="347686"/>
                  </a:lnTo>
                  <a:lnTo>
                    <a:pt x="999756" y="305681"/>
                  </a:lnTo>
                  <a:lnTo>
                    <a:pt x="978930" y="264982"/>
                  </a:lnTo>
                  <a:lnTo>
                    <a:pt x="954319" y="225851"/>
                  </a:lnTo>
                  <a:lnTo>
                    <a:pt x="925921" y="188550"/>
                  </a:lnTo>
                  <a:lnTo>
                    <a:pt x="893737" y="153340"/>
                  </a:lnTo>
                  <a:lnTo>
                    <a:pt x="858528" y="121158"/>
                  </a:lnTo>
                  <a:lnTo>
                    <a:pt x="821229" y="92761"/>
                  </a:lnTo>
                  <a:lnTo>
                    <a:pt x="782100" y="68151"/>
                  </a:lnTo>
                  <a:lnTo>
                    <a:pt x="741402" y="47327"/>
                  </a:lnTo>
                  <a:lnTo>
                    <a:pt x="699398" y="30289"/>
                  </a:lnTo>
                  <a:lnTo>
                    <a:pt x="656348" y="17037"/>
                  </a:lnTo>
                  <a:lnTo>
                    <a:pt x="612514" y="7572"/>
                  </a:lnTo>
                  <a:lnTo>
                    <a:pt x="568157" y="1893"/>
                  </a:lnTo>
                  <a:lnTo>
                    <a:pt x="523539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6F8D9AD-78CF-2446-8451-C18C43FAC7BA}"/>
              </a:ext>
            </a:extLst>
          </p:cNvPr>
          <p:cNvSpPr txBox="1"/>
          <p:nvPr/>
        </p:nvSpPr>
        <p:spPr>
          <a:xfrm>
            <a:off x="516620" y="4512623"/>
            <a:ext cx="1252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First commit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41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9C50FFF-81BA-8B42-81CA-47730DBEC0C3}"/>
              </a:ext>
            </a:extLst>
          </p:cNvPr>
          <p:cNvSpPr/>
          <p:nvPr/>
        </p:nvSpPr>
        <p:spPr>
          <a:xfrm>
            <a:off x="4850978" y="786142"/>
            <a:ext cx="2252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</a:rPr>
              <a:t>Branches</a:t>
            </a:r>
            <a:endParaRPr lang="ru-RU" sz="3600" b="1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20D0A43-EB2F-E549-9776-A8E4FCE1D4B5}"/>
              </a:ext>
            </a:extLst>
          </p:cNvPr>
          <p:cNvGrpSpPr/>
          <p:nvPr/>
        </p:nvGrpSpPr>
        <p:grpSpPr>
          <a:xfrm>
            <a:off x="516620" y="3342181"/>
            <a:ext cx="1252803" cy="1816773"/>
            <a:chOff x="516620" y="3342181"/>
            <a:chExt cx="1252803" cy="1816773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C26F96CC-E462-8D4C-9554-5DE855139CBC}"/>
                </a:ext>
              </a:extLst>
            </p:cNvPr>
            <p:cNvGrpSpPr/>
            <p:nvPr/>
          </p:nvGrpSpPr>
          <p:grpSpPr>
            <a:xfrm>
              <a:off x="691977" y="3342181"/>
              <a:ext cx="902088" cy="902088"/>
              <a:chOff x="516620" y="3282804"/>
              <a:chExt cx="902088" cy="902088"/>
            </a:xfrm>
          </p:grpSpPr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2AEF659D-7D57-3C4A-9F2F-9107B14A738F}"/>
                  </a:ext>
                </a:extLst>
              </p:cNvPr>
              <p:cNvSpPr/>
              <p:nvPr/>
            </p:nvSpPr>
            <p:spPr>
              <a:xfrm>
                <a:off x="516620" y="3282804"/>
                <a:ext cx="902088" cy="902088"/>
              </a:xfrm>
              <a:custGeom>
                <a:avLst/>
                <a:gdLst/>
                <a:ahLst/>
                <a:cxnLst/>
                <a:rect l="l" t="t" r="r" b="b"/>
                <a:pathLst>
                  <a:path w="1047114" h="1047115">
                    <a:moveTo>
                      <a:pt x="523539" y="0"/>
                    </a:moveTo>
                    <a:lnTo>
                      <a:pt x="478920" y="1893"/>
                    </a:lnTo>
                    <a:lnTo>
                      <a:pt x="434563" y="7572"/>
                    </a:lnTo>
                    <a:lnTo>
                      <a:pt x="390729" y="17037"/>
                    </a:lnTo>
                    <a:lnTo>
                      <a:pt x="347679" y="30289"/>
                    </a:lnTo>
                    <a:lnTo>
                      <a:pt x="305675" y="47327"/>
                    </a:lnTo>
                    <a:lnTo>
                      <a:pt x="264977" y="68151"/>
                    </a:lnTo>
                    <a:lnTo>
                      <a:pt x="225848" y="92761"/>
                    </a:lnTo>
                    <a:lnTo>
                      <a:pt x="188549" y="121158"/>
                    </a:lnTo>
                    <a:lnTo>
                      <a:pt x="153340" y="153340"/>
                    </a:lnTo>
                    <a:lnTo>
                      <a:pt x="121158" y="188550"/>
                    </a:lnTo>
                    <a:lnTo>
                      <a:pt x="92761" y="225851"/>
                    </a:lnTo>
                    <a:lnTo>
                      <a:pt x="68151" y="264982"/>
                    </a:lnTo>
                    <a:lnTo>
                      <a:pt x="47327" y="305681"/>
                    </a:lnTo>
                    <a:lnTo>
                      <a:pt x="30289" y="347686"/>
                    </a:lnTo>
                    <a:lnTo>
                      <a:pt x="17037" y="390737"/>
                    </a:lnTo>
                    <a:lnTo>
                      <a:pt x="7572" y="434571"/>
                    </a:lnTo>
                    <a:lnTo>
                      <a:pt x="1893" y="478929"/>
                    </a:lnTo>
                    <a:lnTo>
                      <a:pt x="0" y="523548"/>
                    </a:lnTo>
                    <a:lnTo>
                      <a:pt x="1893" y="568166"/>
                    </a:lnTo>
                    <a:lnTo>
                      <a:pt x="7572" y="612524"/>
                    </a:lnTo>
                    <a:lnTo>
                      <a:pt x="17037" y="656358"/>
                    </a:lnTo>
                    <a:lnTo>
                      <a:pt x="30289" y="699408"/>
                    </a:lnTo>
                    <a:lnTo>
                      <a:pt x="47327" y="741412"/>
                    </a:lnTo>
                    <a:lnTo>
                      <a:pt x="68151" y="782110"/>
                    </a:lnTo>
                    <a:lnTo>
                      <a:pt x="92761" y="821239"/>
                    </a:lnTo>
                    <a:lnTo>
                      <a:pt x="121158" y="858539"/>
                    </a:lnTo>
                    <a:lnTo>
                      <a:pt x="153340" y="893747"/>
                    </a:lnTo>
                    <a:lnTo>
                      <a:pt x="188549" y="925930"/>
                    </a:lnTo>
                    <a:lnTo>
                      <a:pt x="225848" y="954326"/>
                    </a:lnTo>
                    <a:lnTo>
                      <a:pt x="264977" y="978937"/>
                    </a:lnTo>
                    <a:lnTo>
                      <a:pt x="305675" y="999761"/>
                    </a:lnTo>
                    <a:lnTo>
                      <a:pt x="347679" y="1016798"/>
                    </a:lnTo>
                    <a:lnTo>
                      <a:pt x="390729" y="1030050"/>
                    </a:lnTo>
                    <a:lnTo>
                      <a:pt x="434563" y="1039516"/>
                    </a:lnTo>
                    <a:lnTo>
                      <a:pt x="478920" y="1045195"/>
                    </a:lnTo>
                    <a:lnTo>
                      <a:pt x="523539" y="1047088"/>
                    </a:lnTo>
                    <a:lnTo>
                      <a:pt x="568157" y="1045195"/>
                    </a:lnTo>
                    <a:lnTo>
                      <a:pt x="612514" y="1039516"/>
                    </a:lnTo>
                    <a:lnTo>
                      <a:pt x="656348" y="1030050"/>
                    </a:lnTo>
                    <a:lnTo>
                      <a:pt x="699398" y="1016798"/>
                    </a:lnTo>
                    <a:lnTo>
                      <a:pt x="741402" y="999761"/>
                    </a:lnTo>
                    <a:lnTo>
                      <a:pt x="782100" y="978937"/>
                    </a:lnTo>
                    <a:lnTo>
                      <a:pt x="821229" y="954326"/>
                    </a:lnTo>
                    <a:lnTo>
                      <a:pt x="858528" y="925930"/>
                    </a:lnTo>
                    <a:lnTo>
                      <a:pt x="893737" y="893747"/>
                    </a:lnTo>
                    <a:lnTo>
                      <a:pt x="925921" y="858539"/>
                    </a:lnTo>
                    <a:lnTo>
                      <a:pt x="954319" y="821239"/>
                    </a:lnTo>
                    <a:lnTo>
                      <a:pt x="978930" y="782110"/>
                    </a:lnTo>
                    <a:lnTo>
                      <a:pt x="999756" y="741412"/>
                    </a:lnTo>
                    <a:lnTo>
                      <a:pt x="1016794" y="699408"/>
                    </a:lnTo>
                    <a:lnTo>
                      <a:pt x="1030047" y="656358"/>
                    </a:lnTo>
                    <a:lnTo>
                      <a:pt x="1039513" y="612524"/>
                    </a:lnTo>
                    <a:lnTo>
                      <a:pt x="1045192" y="568166"/>
                    </a:lnTo>
                    <a:lnTo>
                      <a:pt x="1047085" y="523548"/>
                    </a:lnTo>
                    <a:lnTo>
                      <a:pt x="1045192" y="478929"/>
                    </a:lnTo>
                    <a:lnTo>
                      <a:pt x="1039513" y="434571"/>
                    </a:lnTo>
                    <a:lnTo>
                      <a:pt x="1030047" y="390737"/>
                    </a:lnTo>
                    <a:lnTo>
                      <a:pt x="1016794" y="347686"/>
                    </a:lnTo>
                    <a:lnTo>
                      <a:pt x="999756" y="305681"/>
                    </a:lnTo>
                    <a:lnTo>
                      <a:pt x="978930" y="264982"/>
                    </a:lnTo>
                    <a:lnTo>
                      <a:pt x="954319" y="225851"/>
                    </a:lnTo>
                    <a:lnTo>
                      <a:pt x="925921" y="188550"/>
                    </a:lnTo>
                    <a:lnTo>
                      <a:pt x="893737" y="153340"/>
                    </a:lnTo>
                    <a:lnTo>
                      <a:pt x="858528" y="121158"/>
                    </a:lnTo>
                    <a:lnTo>
                      <a:pt x="821229" y="92761"/>
                    </a:lnTo>
                    <a:lnTo>
                      <a:pt x="782100" y="68151"/>
                    </a:lnTo>
                    <a:lnTo>
                      <a:pt x="741402" y="47327"/>
                    </a:lnTo>
                    <a:lnTo>
                      <a:pt x="699398" y="30289"/>
                    </a:lnTo>
                    <a:lnTo>
                      <a:pt x="656348" y="17037"/>
                    </a:lnTo>
                    <a:lnTo>
                      <a:pt x="612514" y="7572"/>
                    </a:lnTo>
                    <a:lnTo>
                      <a:pt x="568157" y="1893"/>
                    </a:lnTo>
                    <a:lnTo>
                      <a:pt x="523539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48607010-F24E-8D40-B16A-A4F4D3262E4B}"/>
                  </a:ext>
                </a:extLst>
              </p:cNvPr>
              <p:cNvSpPr/>
              <p:nvPr/>
            </p:nvSpPr>
            <p:spPr>
              <a:xfrm>
                <a:off x="650704" y="3416888"/>
                <a:ext cx="633920" cy="633920"/>
              </a:xfrm>
              <a:custGeom>
                <a:avLst/>
                <a:gdLst/>
                <a:ahLst/>
                <a:cxnLst/>
                <a:rect l="l" t="t" r="r" b="b"/>
                <a:pathLst>
                  <a:path w="1047114" h="1047115">
                    <a:moveTo>
                      <a:pt x="523539" y="0"/>
                    </a:moveTo>
                    <a:lnTo>
                      <a:pt x="478920" y="1893"/>
                    </a:lnTo>
                    <a:lnTo>
                      <a:pt x="434563" y="7572"/>
                    </a:lnTo>
                    <a:lnTo>
                      <a:pt x="390729" y="17037"/>
                    </a:lnTo>
                    <a:lnTo>
                      <a:pt x="347679" y="30289"/>
                    </a:lnTo>
                    <a:lnTo>
                      <a:pt x="305675" y="47327"/>
                    </a:lnTo>
                    <a:lnTo>
                      <a:pt x="264977" y="68151"/>
                    </a:lnTo>
                    <a:lnTo>
                      <a:pt x="225848" y="92761"/>
                    </a:lnTo>
                    <a:lnTo>
                      <a:pt x="188549" y="121158"/>
                    </a:lnTo>
                    <a:lnTo>
                      <a:pt x="153340" y="153340"/>
                    </a:lnTo>
                    <a:lnTo>
                      <a:pt x="121158" y="188550"/>
                    </a:lnTo>
                    <a:lnTo>
                      <a:pt x="92761" y="225851"/>
                    </a:lnTo>
                    <a:lnTo>
                      <a:pt x="68151" y="264982"/>
                    </a:lnTo>
                    <a:lnTo>
                      <a:pt x="47327" y="305681"/>
                    </a:lnTo>
                    <a:lnTo>
                      <a:pt x="30289" y="347686"/>
                    </a:lnTo>
                    <a:lnTo>
                      <a:pt x="17037" y="390737"/>
                    </a:lnTo>
                    <a:lnTo>
                      <a:pt x="7572" y="434571"/>
                    </a:lnTo>
                    <a:lnTo>
                      <a:pt x="1893" y="478929"/>
                    </a:lnTo>
                    <a:lnTo>
                      <a:pt x="0" y="523548"/>
                    </a:lnTo>
                    <a:lnTo>
                      <a:pt x="1893" y="568166"/>
                    </a:lnTo>
                    <a:lnTo>
                      <a:pt x="7572" y="612524"/>
                    </a:lnTo>
                    <a:lnTo>
                      <a:pt x="17037" y="656358"/>
                    </a:lnTo>
                    <a:lnTo>
                      <a:pt x="30289" y="699408"/>
                    </a:lnTo>
                    <a:lnTo>
                      <a:pt x="47327" y="741412"/>
                    </a:lnTo>
                    <a:lnTo>
                      <a:pt x="68151" y="782110"/>
                    </a:lnTo>
                    <a:lnTo>
                      <a:pt x="92761" y="821239"/>
                    </a:lnTo>
                    <a:lnTo>
                      <a:pt x="121158" y="858539"/>
                    </a:lnTo>
                    <a:lnTo>
                      <a:pt x="153340" y="893747"/>
                    </a:lnTo>
                    <a:lnTo>
                      <a:pt x="188549" y="925930"/>
                    </a:lnTo>
                    <a:lnTo>
                      <a:pt x="225848" y="954326"/>
                    </a:lnTo>
                    <a:lnTo>
                      <a:pt x="264977" y="978937"/>
                    </a:lnTo>
                    <a:lnTo>
                      <a:pt x="305675" y="999761"/>
                    </a:lnTo>
                    <a:lnTo>
                      <a:pt x="347679" y="1016798"/>
                    </a:lnTo>
                    <a:lnTo>
                      <a:pt x="390729" y="1030050"/>
                    </a:lnTo>
                    <a:lnTo>
                      <a:pt x="434563" y="1039516"/>
                    </a:lnTo>
                    <a:lnTo>
                      <a:pt x="478920" y="1045195"/>
                    </a:lnTo>
                    <a:lnTo>
                      <a:pt x="523539" y="1047088"/>
                    </a:lnTo>
                    <a:lnTo>
                      <a:pt x="568157" y="1045195"/>
                    </a:lnTo>
                    <a:lnTo>
                      <a:pt x="612514" y="1039516"/>
                    </a:lnTo>
                    <a:lnTo>
                      <a:pt x="656348" y="1030050"/>
                    </a:lnTo>
                    <a:lnTo>
                      <a:pt x="699398" y="1016798"/>
                    </a:lnTo>
                    <a:lnTo>
                      <a:pt x="741402" y="999761"/>
                    </a:lnTo>
                    <a:lnTo>
                      <a:pt x="782100" y="978937"/>
                    </a:lnTo>
                    <a:lnTo>
                      <a:pt x="821229" y="954326"/>
                    </a:lnTo>
                    <a:lnTo>
                      <a:pt x="858528" y="925930"/>
                    </a:lnTo>
                    <a:lnTo>
                      <a:pt x="893737" y="893747"/>
                    </a:lnTo>
                    <a:lnTo>
                      <a:pt x="925921" y="858539"/>
                    </a:lnTo>
                    <a:lnTo>
                      <a:pt x="954319" y="821239"/>
                    </a:lnTo>
                    <a:lnTo>
                      <a:pt x="978930" y="782110"/>
                    </a:lnTo>
                    <a:lnTo>
                      <a:pt x="999756" y="741412"/>
                    </a:lnTo>
                    <a:lnTo>
                      <a:pt x="1016794" y="699408"/>
                    </a:lnTo>
                    <a:lnTo>
                      <a:pt x="1030047" y="656358"/>
                    </a:lnTo>
                    <a:lnTo>
                      <a:pt x="1039513" y="612524"/>
                    </a:lnTo>
                    <a:lnTo>
                      <a:pt x="1045192" y="568166"/>
                    </a:lnTo>
                    <a:lnTo>
                      <a:pt x="1047085" y="523548"/>
                    </a:lnTo>
                    <a:lnTo>
                      <a:pt x="1045192" y="478929"/>
                    </a:lnTo>
                    <a:lnTo>
                      <a:pt x="1039513" y="434571"/>
                    </a:lnTo>
                    <a:lnTo>
                      <a:pt x="1030047" y="390737"/>
                    </a:lnTo>
                    <a:lnTo>
                      <a:pt x="1016794" y="347686"/>
                    </a:lnTo>
                    <a:lnTo>
                      <a:pt x="999756" y="305681"/>
                    </a:lnTo>
                    <a:lnTo>
                      <a:pt x="978930" y="264982"/>
                    </a:lnTo>
                    <a:lnTo>
                      <a:pt x="954319" y="225851"/>
                    </a:lnTo>
                    <a:lnTo>
                      <a:pt x="925921" y="188550"/>
                    </a:lnTo>
                    <a:lnTo>
                      <a:pt x="893737" y="153340"/>
                    </a:lnTo>
                    <a:lnTo>
                      <a:pt x="858528" y="121158"/>
                    </a:lnTo>
                    <a:lnTo>
                      <a:pt x="821229" y="92761"/>
                    </a:lnTo>
                    <a:lnTo>
                      <a:pt x="782100" y="68151"/>
                    </a:lnTo>
                    <a:lnTo>
                      <a:pt x="741402" y="47327"/>
                    </a:lnTo>
                    <a:lnTo>
                      <a:pt x="699398" y="30289"/>
                    </a:lnTo>
                    <a:lnTo>
                      <a:pt x="656348" y="17037"/>
                    </a:lnTo>
                    <a:lnTo>
                      <a:pt x="612514" y="7572"/>
                    </a:lnTo>
                    <a:lnTo>
                      <a:pt x="568157" y="1893"/>
                    </a:lnTo>
                    <a:lnTo>
                      <a:pt x="523539" y="0"/>
                    </a:lnTo>
                    <a:close/>
                  </a:path>
                </a:pathLst>
              </a:custGeom>
              <a:solidFill>
                <a:schemeClr val="tx1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6F8D9AD-78CF-2446-8451-C18C43FAC7BA}"/>
                </a:ext>
              </a:extLst>
            </p:cNvPr>
            <p:cNvSpPr txBox="1"/>
            <p:nvPr/>
          </p:nvSpPr>
          <p:spPr>
            <a:xfrm>
              <a:off x="516620" y="4512623"/>
              <a:ext cx="1252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First commit</a:t>
              </a:r>
              <a:endParaRPr lang="ru-RU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C1F6DF4-EE28-3E44-B4FB-C402482A6D42}"/>
              </a:ext>
            </a:extLst>
          </p:cNvPr>
          <p:cNvGrpSpPr/>
          <p:nvPr/>
        </p:nvGrpSpPr>
        <p:grpSpPr>
          <a:xfrm>
            <a:off x="2295939" y="3335882"/>
            <a:ext cx="1252803" cy="1816773"/>
            <a:chOff x="516620" y="3342181"/>
            <a:chExt cx="1252803" cy="1816773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D4B731ED-6058-A64B-AE89-8E6E38FDB3B1}"/>
                </a:ext>
              </a:extLst>
            </p:cNvPr>
            <p:cNvGrpSpPr/>
            <p:nvPr/>
          </p:nvGrpSpPr>
          <p:grpSpPr>
            <a:xfrm>
              <a:off x="691977" y="3342181"/>
              <a:ext cx="902088" cy="902088"/>
              <a:chOff x="516620" y="3282804"/>
              <a:chExt cx="902088" cy="902088"/>
            </a:xfrm>
          </p:grpSpPr>
          <p:sp>
            <p:nvSpPr>
              <p:cNvPr id="14" name="object 6">
                <a:extLst>
                  <a:ext uri="{FF2B5EF4-FFF2-40B4-BE49-F238E27FC236}">
                    <a16:creationId xmlns:a16="http://schemas.microsoft.com/office/drawing/2014/main" id="{78323B1D-57CE-0A41-8176-5406E92074FB}"/>
                  </a:ext>
                </a:extLst>
              </p:cNvPr>
              <p:cNvSpPr/>
              <p:nvPr/>
            </p:nvSpPr>
            <p:spPr>
              <a:xfrm>
                <a:off x="516620" y="3282804"/>
                <a:ext cx="902088" cy="902088"/>
              </a:xfrm>
              <a:custGeom>
                <a:avLst/>
                <a:gdLst/>
                <a:ahLst/>
                <a:cxnLst/>
                <a:rect l="l" t="t" r="r" b="b"/>
                <a:pathLst>
                  <a:path w="1047114" h="1047115">
                    <a:moveTo>
                      <a:pt x="523539" y="0"/>
                    </a:moveTo>
                    <a:lnTo>
                      <a:pt x="478920" y="1893"/>
                    </a:lnTo>
                    <a:lnTo>
                      <a:pt x="434563" y="7572"/>
                    </a:lnTo>
                    <a:lnTo>
                      <a:pt x="390729" y="17037"/>
                    </a:lnTo>
                    <a:lnTo>
                      <a:pt x="347679" y="30289"/>
                    </a:lnTo>
                    <a:lnTo>
                      <a:pt x="305675" y="47327"/>
                    </a:lnTo>
                    <a:lnTo>
                      <a:pt x="264977" y="68151"/>
                    </a:lnTo>
                    <a:lnTo>
                      <a:pt x="225848" y="92761"/>
                    </a:lnTo>
                    <a:lnTo>
                      <a:pt x="188549" y="121158"/>
                    </a:lnTo>
                    <a:lnTo>
                      <a:pt x="153340" y="153340"/>
                    </a:lnTo>
                    <a:lnTo>
                      <a:pt x="121158" y="188550"/>
                    </a:lnTo>
                    <a:lnTo>
                      <a:pt x="92761" y="225851"/>
                    </a:lnTo>
                    <a:lnTo>
                      <a:pt x="68151" y="264982"/>
                    </a:lnTo>
                    <a:lnTo>
                      <a:pt x="47327" y="305681"/>
                    </a:lnTo>
                    <a:lnTo>
                      <a:pt x="30289" y="347686"/>
                    </a:lnTo>
                    <a:lnTo>
                      <a:pt x="17037" y="390737"/>
                    </a:lnTo>
                    <a:lnTo>
                      <a:pt x="7572" y="434571"/>
                    </a:lnTo>
                    <a:lnTo>
                      <a:pt x="1893" y="478929"/>
                    </a:lnTo>
                    <a:lnTo>
                      <a:pt x="0" y="523548"/>
                    </a:lnTo>
                    <a:lnTo>
                      <a:pt x="1893" y="568166"/>
                    </a:lnTo>
                    <a:lnTo>
                      <a:pt x="7572" y="612524"/>
                    </a:lnTo>
                    <a:lnTo>
                      <a:pt x="17037" y="656358"/>
                    </a:lnTo>
                    <a:lnTo>
                      <a:pt x="30289" y="699408"/>
                    </a:lnTo>
                    <a:lnTo>
                      <a:pt x="47327" y="741412"/>
                    </a:lnTo>
                    <a:lnTo>
                      <a:pt x="68151" y="782110"/>
                    </a:lnTo>
                    <a:lnTo>
                      <a:pt x="92761" y="821239"/>
                    </a:lnTo>
                    <a:lnTo>
                      <a:pt x="121158" y="858539"/>
                    </a:lnTo>
                    <a:lnTo>
                      <a:pt x="153340" y="893747"/>
                    </a:lnTo>
                    <a:lnTo>
                      <a:pt x="188549" y="925930"/>
                    </a:lnTo>
                    <a:lnTo>
                      <a:pt x="225848" y="954326"/>
                    </a:lnTo>
                    <a:lnTo>
                      <a:pt x="264977" y="978937"/>
                    </a:lnTo>
                    <a:lnTo>
                      <a:pt x="305675" y="999761"/>
                    </a:lnTo>
                    <a:lnTo>
                      <a:pt x="347679" y="1016798"/>
                    </a:lnTo>
                    <a:lnTo>
                      <a:pt x="390729" y="1030050"/>
                    </a:lnTo>
                    <a:lnTo>
                      <a:pt x="434563" y="1039516"/>
                    </a:lnTo>
                    <a:lnTo>
                      <a:pt x="478920" y="1045195"/>
                    </a:lnTo>
                    <a:lnTo>
                      <a:pt x="523539" y="1047088"/>
                    </a:lnTo>
                    <a:lnTo>
                      <a:pt x="568157" y="1045195"/>
                    </a:lnTo>
                    <a:lnTo>
                      <a:pt x="612514" y="1039516"/>
                    </a:lnTo>
                    <a:lnTo>
                      <a:pt x="656348" y="1030050"/>
                    </a:lnTo>
                    <a:lnTo>
                      <a:pt x="699398" y="1016798"/>
                    </a:lnTo>
                    <a:lnTo>
                      <a:pt x="741402" y="999761"/>
                    </a:lnTo>
                    <a:lnTo>
                      <a:pt x="782100" y="978937"/>
                    </a:lnTo>
                    <a:lnTo>
                      <a:pt x="821229" y="954326"/>
                    </a:lnTo>
                    <a:lnTo>
                      <a:pt x="858528" y="925930"/>
                    </a:lnTo>
                    <a:lnTo>
                      <a:pt x="893737" y="893747"/>
                    </a:lnTo>
                    <a:lnTo>
                      <a:pt x="925921" y="858539"/>
                    </a:lnTo>
                    <a:lnTo>
                      <a:pt x="954319" y="821239"/>
                    </a:lnTo>
                    <a:lnTo>
                      <a:pt x="978930" y="782110"/>
                    </a:lnTo>
                    <a:lnTo>
                      <a:pt x="999756" y="741412"/>
                    </a:lnTo>
                    <a:lnTo>
                      <a:pt x="1016794" y="699408"/>
                    </a:lnTo>
                    <a:lnTo>
                      <a:pt x="1030047" y="656358"/>
                    </a:lnTo>
                    <a:lnTo>
                      <a:pt x="1039513" y="612524"/>
                    </a:lnTo>
                    <a:lnTo>
                      <a:pt x="1045192" y="568166"/>
                    </a:lnTo>
                    <a:lnTo>
                      <a:pt x="1047085" y="523548"/>
                    </a:lnTo>
                    <a:lnTo>
                      <a:pt x="1045192" y="478929"/>
                    </a:lnTo>
                    <a:lnTo>
                      <a:pt x="1039513" y="434571"/>
                    </a:lnTo>
                    <a:lnTo>
                      <a:pt x="1030047" y="390737"/>
                    </a:lnTo>
                    <a:lnTo>
                      <a:pt x="1016794" y="347686"/>
                    </a:lnTo>
                    <a:lnTo>
                      <a:pt x="999756" y="305681"/>
                    </a:lnTo>
                    <a:lnTo>
                      <a:pt x="978930" y="264982"/>
                    </a:lnTo>
                    <a:lnTo>
                      <a:pt x="954319" y="225851"/>
                    </a:lnTo>
                    <a:lnTo>
                      <a:pt x="925921" y="188550"/>
                    </a:lnTo>
                    <a:lnTo>
                      <a:pt x="893737" y="153340"/>
                    </a:lnTo>
                    <a:lnTo>
                      <a:pt x="858528" y="121158"/>
                    </a:lnTo>
                    <a:lnTo>
                      <a:pt x="821229" y="92761"/>
                    </a:lnTo>
                    <a:lnTo>
                      <a:pt x="782100" y="68151"/>
                    </a:lnTo>
                    <a:lnTo>
                      <a:pt x="741402" y="47327"/>
                    </a:lnTo>
                    <a:lnTo>
                      <a:pt x="699398" y="30289"/>
                    </a:lnTo>
                    <a:lnTo>
                      <a:pt x="656348" y="17037"/>
                    </a:lnTo>
                    <a:lnTo>
                      <a:pt x="612514" y="7572"/>
                    </a:lnTo>
                    <a:lnTo>
                      <a:pt x="568157" y="1893"/>
                    </a:lnTo>
                    <a:lnTo>
                      <a:pt x="523539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5" name="object 6">
                <a:extLst>
                  <a:ext uri="{FF2B5EF4-FFF2-40B4-BE49-F238E27FC236}">
                    <a16:creationId xmlns:a16="http://schemas.microsoft.com/office/drawing/2014/main" id="{99E9BEB1-73E0-1042-9121-A12A427E7B21}"/>
                  </a:ext>
                </a:extLst>
              </p:cNvPr>
              <p:cNvSpPr/>
              <p:nvPr/>
            </p:nvSpPr>
            <p:spPr>
              <a:xfrm>
                <a:off x="650704" y="3416888"/>
                <a:ext cx="633920" cy="633920"/>
              </a:xfrm>
              <a:custGeom>
                <a:avLst/>
                <a:gdLst/>
                <a:ahLst/>
                <a:cxnLst/>
                <a:rect l="l" t="t" r="r" b="b"/>
                <a:pathLst>
                  <a:path w="1047114" h="1047115">
                    <a:moveTo>
                      <a:pt x="523539" y="0"/>
                    </a:moveTo>
                    <a:lnTo>
                      <a:pt x="478920" y="1893"/>
                    </a:lnTo>
                    <a:lnTo>
                      <a:pt x="434563" y="7572"/>
                    </a:lnTo>
                    <a:lnTo>
                      <a:pt x="390729" y="17037"/>
                    </a:lnTo>
                    <a:lnTo>
                      <a:pt x="347679" y="30289"/>
                    </a:lnTo>
                    <a:lnTo>
                      <a:pt x="305675" y="47327"/>
                    </a:lnTo>
                    <a:lnTo>
                      <a:pt x="264977" y="68151"/>
                    </a:lnTo>
                    <a:lnTo>
                      <a:pt x="225848" y="92761"/>
                    </a:lnTo>
                    <a:lnTo>
                      <a:pt x="188549" y="121158"/>
                    </a:lnTo>
                    <a:lnTo>
                      <a:pt x="153340" y="153340"/>
                    </a:lnTo>
                    <a:lnTo>
                      <a:pt x="121158" y="188550"/>
                    </a:lnTo>
                    <a:lnTo>
                      <a:pt x="92761" y="225851"/>
                    </a:lnTo>
                    <a:lnTo>
                      <a:pt x="68151" y="264982"/>
                    </a:lnTo>
                    <a:lnTo>
                      <a:pt x="47327" y="305681"/>
                    </a:lnTo>
                    <a:lnTo>
                      <a:pt x="30289" y="347686"/>
                    </a:lnTo>
                    <a:lnTo>
                      <a:pt x="17037" y="390737"/>
                    </a:lnTo>
                    <a:lnTo>
                      <a:pt x="7572" y="434571"/>
                    </a:lnTo>
                    <a:lnTo>
                      <a:pt x="1893" y="478929"/>
                    </a:lnTo>
                    <a:lnTo>
                      <a:pt x="0" y="523548"/>
                    </a:lnTo>
                    <a:lnTo>
                      <a:pt x="1893" y="568166"/>
                    </a:lnTo>
                    <a:lnTo>
                      <a:pt x="7572" y="612524"/>
                    </a:lnTo>
                    <a:lnTo>
                      <a:pt x="17037" y="656358"/>
                    </a:lnTo>
                    <a:lnTo>
                      <a:pt x="30289" y="699408"/>
                    </a:lnTo>
                    <a:lnTo>
                      <a:pt x="47327" y="741412"/>
                    </a:lnTo>
                    <a:lnTo>
                      <a:pt x="68151" y="782110"/>
                    </a:lnTo>
                    <a:lnTo>
                      <a:pt x="92761" y="821239"/>
                    </a:lnTo>
                    <a:lnTo>
                      <a:pt x="121158" y="858539"/>
                    </a:lnTo>
                    <a:lnTo>
                      <a:pt x="153340" y="893747"/>
                    </a:lnTo>
                    <a:lnTo>
                      <a:pt x="188549" y="925930"/>
                    </a:lnTo>
                    <a:lnTo>
                      <a:pt x="225848" y="954326"/>
                    </a:lnTo>
                    <a:lnTo>
                      <a:pt x="264977" y="978937"/>
                    </a:lnTo>
                    <a:lnTo>
                      <a:pt x="305675" y="999761"/>
                    </a:lnTo>
                    <a:lnTo>
                      <a:pt x="347679" y="1016798"/>
                    </a:lnTo>
                    <a:lnTo>
                      <a:pt x="390729" y="1030050"/>
                    </a:lnTo>
                    <a:lnTo>
                      <a:pt x="434563" y="1039516"/>
                    </a:lnTo>
                    <a:lnTo>
                      <a:pt x="478920" y="1045195"/>
                    </a:lnTo>
                    <a:lnTo>
                      <a:pt x="523539" y="1047088"/>
                    </a:lnTo>
                    <a:lnTo>
                      <a:pt x="568157" y="1045195"/>
                    </a:lnTo>
                    <a:lnTo>
                      <a:pt x="612514" y="1039516"/>
                    </a:lnTo>
                    <a:lnTo>
                      <a:pt x="656348" y="1030050"/>
                    </a:lnTo>
                    <a:lnTo>
                      <a:pt x="699398" y="1016798"/>
                    </a:lnTo>
                    <a:lnTo>
                      <a:pt x="741402" y="999761"/>
                    </a:lnTo>
                    <a:lnTo>
                      <a:pt x="782100" y="978937"/>
                    </a:lnTo>
                    <a:lnTo>
                      <a:pt x="821229" y="954326"/>
                    </a:lnTo>
                    <a:lnTo>
                      <a:pt x="858528" y="925930"/>
                    </a:lnTo>
                    <a:lnTo>
                      <a:pt x="893737" y="893747"/>
                    </a:lnTo>
                    <a:lnTo>
                      <a:pt x="925921" y="858539"/>
                    </a:lnTo>
                    <a:lnTo>
                      <a:pt x="954319" y="821239"/>
                    </a:lnTo>
                    <a:lnTo>
                      <a:pt x="978930" y="782110"/>
                    </a:lnTo>
                    <a:lnTo>
                      <a:pt x="999756" y="741412"/>
                    </a:lnTo>
                    <a:lnTo>
                      <a:pt x="1016794" y="699408"/>
                    </a:lnTo>
                    <a:lnTo>
                      <a:pt x="1030047" y="656358"/>
                    </a:lnTo>
                    <a:lnTo>
                      <a:pt x="1039513" y="612524"/>
                    </a:lnTo>
                    <a:lnTo>
                      <a:pt x="1045192" y="568166"/>
                    </a:lnTo>
                    <a:lnTo>
                      <a:pt x="1047085" y="523548"/>
                    </a:lnTo>
                    <a:lnTo>
                      <a:pt x="1045192" y="478929"/>
                    </a:lnTo>
                    <a:lnTo>
                      <a:pt x="1039513" y="434571"/>
                    </a:lnTo>
                    <a:lnTo>
                      <a:pt x="1030047" y="390737"/>
                    </a:lnTo>
                    <a:lnTo>
                      <a:pt x="1016794" y="347686"/>
                    </a:lnTo>
                    <a:lnTo>
                      <a:pt x="999756" y="305681"/>
                    </a:lnTo>
                    <a:lnTo>
                      <a:pt x="978930" y="264982"/>
                    </a:lnTo>
                    <a:lnTo>
                      <a:pt x="954319" y="225851"/>
                    </a:lnTo>
                    <a:lnTo>
                      <a:pt x="925921" y="188550"/>
                    </a:lnTo>
                    <a:lnTo>
                      <a:pt x="893737" y="153340"/>
                    </a:lnTo>
                    <a:lnTo>
                      <a:pt x="858528" y="121158"/>
                    </a:lnTo>
                    <a:lnTo>
                      <a:pt x="821229" y="92761"/>
                    </a:lnTo>
                    <a:lnTo>
                      <a:pt x="782100" y="68151"/>
                    </a:lnTo>
                    <a:lnTo>
                      <a:pt x="741402" y="47327"/>
                    </a:lnTo>
                    <a:lnTo>
                      <a:pt x="699398" y="30289"/>
                    </a:lnTo>
                    <a:lnTo>
                      <a:pt x="656348" y="17037"/>
                    </a:lnTo>
                    <a:lnTo>
                      <a:pt x="612514" y="7572"/>
                    </a:lnTo>
                    <a:lnTo>
                      <a:pt x="568157" y="1893"/>
                    </a:lnTo>
                    <a:lnTo>
                      <a:pt x="523539" y="0"/>
                    </a:lnTo>
                    <a:close/>
                  </a:path>
                </a:pathLst>
              </a:custGeom>
              <a:solidFill>
                <a:schemeClr val="tx1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0DFAAF-E361-0F49-AC7A-8C55838A7F45}"/>
                </a:ext>
              </a:extLst>
            </p:cNvPr>
            <p:cNvSpPr txBox="1"/>
            <p:nvPr/>
          </p:nvSpPr>
          <p:spPr>
            <a:xfrm>
              <a:off x="516620" y="4512623"/>
              <a:ext cx="1252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Second commit</a:t>
              </a:r>
              <a:endParaRPr lang="ru-RU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3" name="Стрелка вправо 2">
            <a:extLst>
              <a:ext uri="{FF2B5EF4-FFF2-40B4-BE49-F238E27FC236}">
                <a16:creationId xmlns:a16="http://schemas.microsoft.com/office/drawing/2014/main" id="{754E779B-387B-7B4B-9061-DB16CC6D7A86}"/>
              </a:ext>
            </a:extLst>
          </p:cNvPr>
          <p:cNvSpPr/>
          <p:nvPr/>
        </p:nvSpPr>
        <p:spPr>
          <a:xfrm>
            <a:off x="1459981" y="3709736"/>
            <a:ext cx="1011315" cy="15437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73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5"/>
    </mc:Choice>
    <mc:Fallback xmlns="">
      <p:transition spd="slow" advTm="191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9C50FFF-81BA-8B42-81CA-47730DBEC0C3}"/>
              </a:ext>
            </a:extLst>
          </p:cNvPr>
          <p:cNvSpPr/>
          <p:nvPr/>
        </p:nvSpPr>
        <p:spPr>
          <a:xfrm>
            <a:off x="4850978" y="786142"/>
            <a:ext cx="2252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</a:rPr>
              <a:t>Branches</a:t>
            </a:r>
            <a:endParaRPr lang="ru-RU" sz="3600" b="1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20D0A43-EB2F-E549-9776-A8E4FCE1D4B5}"/>
              </a:ext>
            </a:extLst>
          </p:cNvPr>
          <p:cNvGrpSpPr/>
          <p:nvPr/>
        </p:nvGrpSpPr>
        <p:grpSpPr>
          <a:xfrm>
            <a:off x="516620" y="3342181"/>
            <a:ext cx="1252803" cy="1816773"/>
            <a:chOff x="516620" y="3342181"/>
            <a:chExt cx="1252803" cy="1816773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C26F96CC-E462-8D4C-9554-5DE855139CBC}"/>
                </a:ext>
              </a:extLst>
            </p:cNvPr>
            <p:cNvGrpSpPr/>
            <p:nvPr/>
          </p:nvGrpSpPr>
          <p:grpSpPr>
            <a:xfrm>
              <a:off x="691977" y="3342181"/>
              <a:ext cx="902088" cy="902088"/>
              <a:chOff x="516620" y="3282804"/>
              <a:chExt cx="902088" cy="902088"/>
            </a:xfrm>
          </p:grpSpPr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2AEF659D-7D57-3C4A-9F2F-9107B14A738F}"/>
                  </a:ext>
                </a:extLst>
              </p:cNvPr>
              <p:cNvSpPr/>
              <p:nvPr/>
            </p:nvSpPr>
            <p:spPr>
              <a:xfrm>
                <a:off x="516620" y="3282804"/>
                <a:ext cx="902088" cy="902088"/>
              </a:xfrm>
              <a:custGeom>
                <a:avLst/>
                <a:gdLst/>
                <a:ahLst/>
                <a:cxnLst/>
                <a:rect l="l" t="t" r="r" b="b"/>
                <a:pathLst>
                  <a:path w="1047114" h="1047115">
                    <a:moveTo>
                      <a:pt x="523539" y="0"/>
                    </a:moveTo>
                    <a:lnTo>
                      <a:pt x="478920" y="1893"/>
                    </a:lnTo>
                    <a:lnTo>
                      <a:pt x="434563" y="7572"/>
                    </a:lnTo>
                    <a:lnTo>
                      <a:pt x="390729" y="17037"/>
                    </a:lnTo>
                    <a:lnTo>
                      <a:pt x="347679" y="30289"/>
                    </a:lnTo>
                    <a:lnTo>
                      <a:pt x="305675" y="47327"/>
                    </a:lnTo>
                    <a:lnTo>
                      <a:pt x="264977" y="68151"/>
                    </a:lnTo>
                    <a:lnTo>
                      <a:pt x="225848" y="92761"/>
                    </a:lnTo>
                    <a:lnTo>
                      <a:pt x="188549" y="121158"/>
                    </a:lnTo>
                    <a:lnTo>
                      <a:pt x="153340" y="153340"/>
                    </a:lnTo>
                    <a:lnTo>
                      <a:pt x="121158" y="188550"/>
                    </a:lnTo>
                    <a:lnTo>
                      <a:pt x="92761" y="225851"/>
                    </a:lnTo>
                    <a:lnTo>
                      <a:pt x="68151" y="264982"/>
                    </a:lnTo>
                    <a:lnTo>
                      <a:pt x="47327" y="305681"/>
                    </a:lnTo>
                    <a:lnTo>
                      <a:pt x="30289" y="347686"/>
                    </a:lnTo>
                    <a:lnTo>
                      <a:pt x="17037" y="390737"/>
                    </a:lnTo>
                    <a:lnTo>
                      <a:pt x="7572" y="434571"/>
                    </a:lnTo>
                    <a:lnTo>
                      <a:pt x="1893" y="478929"/>
                    </a:lnTo>
                    <a:lnTo>
                      <a:pt x="0" y="523548"/>
                    </a:lnTo>
                    <a:lnTo>
                      <a:pt x="1893" y="568166"/>
                    </a:lnTo>
                    <a:lnTo>
                      <a:pt x="7572" y="612524"/>
                    </a:lnTo>
                    <a:lnTo>
                      <a:pt x="17037" y="656358"/>
                    </a:lnTo>
                    <a:lnTo>
                      <a:pt x="30289" y="699408"/>
                    </a:lnTo>
                    <a:lnTo>
                      <a:pt x="47327" y="741412"/>
                    </a:lnTo>
                    <a:lnTo>
                      <a:pt x="68151" y="782110"/>
                    </a:lnTo>
                    <a:lnTo>
                      <a:pt x="92761" y="821239"/>
                    </a:lnTo>
                    <a:lnTo>
                      <a:pt x="121158" y="858539"/>
                    </a:lnTo>
                    <a:lnTo>
                      <a:pt x="153340" y="893747"/>
                    </a:lnTo>
                    <a:lnTo>
                      <a:pt x="188549" y="925930"/>
                    </a:lnTo>
                    <a:lnTo>
                      <a:pt x="225848" y="954326"/>
                    </a:lnTo>
                    <a:lnTo>
                      <a:pt x="264977" y="978937"/>
                    </a:lnTo>
                    <a:lnTo>
                      <a:pt x="305675" y="999761"/>
                    </a:lnTo>
                    <a:lnTo>
                      <a:pt x="347679" y="1016798"/>
                    </a:lnTo>
                    <a:lnTo>
                      <a:pt x="390729" y="1030050"/>
                    </a:lnTo>
                    <a:lnTo>
                      <a:pt x="434563" y="1039516"/>
                    </a:lnTo>
                    <a:lnTo>
                      <a:pt x="478920" y="1045195"/>
                    </a:lnTo>
                    <a:lnTo>
                      <a:pt x="523539" y="1047088"/>
                    </a:lnTo>
                    <a:lnTo>
                      <a:pt x="568157" y="1045195"/>
                    </a:lnTo>
                    <a:lnTo>
                      <a:pt x="612514" y="1039516"/>
                    </a:lnTo>
                    <a:lnTo>
                      <a:pt x="656348" y="1030050"/>
                    </a:lnTo>
                    <a:lnTo>
                      <a:pt x="699398" y="1016798"/>
                    </a:lnTo>
                    <a:lnTo>
                      <a:pt x="741402" y="999761"/>
                    </a:lnTo>
                    <a:lnTo>
                      <a:pt x="782100" y="978937"/>
                    </a:lnTo>
                    <a:lnTo>
                      <a:pt x="821229" y="954326"/>
                    </a:lnTo>
                    <a:lnTo>
                      <a:pt x="858528" y="925930"/>
                    </a:lnTo>
                    <a:lnTo>
                      <a:pt x="893737" y="893747"/>
                    </a:lnTo>
                    <a:lnTo>
                      <a:pt x="925921" y="858539"/>
                    </a:lnTo>
                    <a:lnTo>
                      <a:pt x="954319" y="821239"/>
                    </a:lnTo>
                    <a:lnTo>
                      <a:pt x="978930" y="782110"/>
                    </a:lnTo>
                    <a:lnTo>
                      <a:pt x="999756" y="741412"/>
                    </a:lnTo>
                    <a:lnTo>
                      <a:pt x="1016794" y="699408"/>
                    </a:lnTo>
                    <a:lnTo>
                      <a:pt x="1030047" y="656358"/>
                    </a:lnTo>
                    <a:lnTo>
                      <a:pt x="1039513" y="612524"/>
                    </a:lnTo>
                    <a:lnTo>
                      <a:pt x="1045192" y="568166"/>
                    </a:lnTo>
                    <a:lnTo>
                      <a:pt x="1047085" y="523548"/>
                    </a:lnTo>
                    <a:lnTo>
                      <a:pt x="1045192" y="478929"/>
                    </a:lnTo>
                    <a:lnTo>
                      <a:pt x="1039513" y="434571"/>
                    </a:lnTo>
                    <a:lnTo>
                      <a:pt x="1030047" y="390737"/>
                    </a:lnTo>
                    <a:lnTo>
                      <a:pt x="1016794" y="347686"/>
                    </a:lnTo>
                    <a:lnTo>
                      <a:pt x="999756" y="305681"/>
                    </a:lnTo>
                    <a:lnTo>
                      <a:pt x="978930" y="264982"/>
                    </a:lnTo>
                    <a:lnTo>
                      <a:pt x="954319" y="225851"/>
                    </a:lnTo>
                    <a:lnTo>
                      <a:pt x="925921" y="188550"/>
                    </a:lnTo>
                    <a:lnTo>
                      <a:pt x="893737" y="153340"/>
                    </a:lnTo>
                    <a:lnTo>
                      <a:pt x="858528" y="121158"/>
                    </a:lnTo>
                    <a:lnTo>
                      <a:pt x="821229" y="92761"/>
                    </a:lnTo>
                    <a:lnTo>
                      <a:pt x="782100" y="68151"/>
                    </a:lnTo>
                    <a:lnTo>
                      <a:pt x="741402" y="47327"/>
                    </a:lnTo>
                    <a:lnTo>
                      <a:pt x="699398" y="30289"/>
                    </a:lnTo>
                    <a:lnTo>
                      <a:pt x="656348" y="17037"/>
                    </a:lnTo>
                    <a:lnTo>
                      <a:pt x="612514" y="7572"/>
                    </a:lnTo>
                    <a:lnTo>
                      <a:pt x="568157" y="1893"/>
                    </a:lnTo>
                    <a:lnTo>
                      <a:pt x="523539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48607010-F24E-8D40-B16A-A4F4D3262E4B}"/>
                  </a:ext>
                </a:extLst>
              </p:cNvPr>
              <p:cNvSpPr/>
              <p:nvPr/>
            </p:nvSpPr>
            <p:spPr>
              <a:xfrm>
                <a:off x="650704" y="3416888"/>
                <a:ext cx="633920" cy="633920"/>
              </a:xfrm>
              <a:custGeom>
                <a:avLst/>
                <a:gdLst/>
                <a:ahLst/>
                <a:cxnLst/>
                <a:rect l="l" t="t" r="r" b="b"/>
                <a:pathLst>
                  <a:path w="1047114" h="1047115">
                    <a:moveTo>
                      <a:pt x="523539" y="0"/>
                    </a:moveTo>
                    <a:lnTo>
                      <a:pt x="478920" y="1893"/>
                    </a:lnTo>
                    <a:lnTo>
                      <a:pt x="434563" y="7572"/>
                    </a:lnTo>
                    <a:lnTo>
                      <a:pt x="390729" y="17037"/>
                    </a:lnTo>
                    <a:lnTo>
                      <a:pt x="347679" y="30289"/>
                    </a:lnTo>
                    <a:lnTo>
                      <a:pt x="305675" y="47327"/>
                    </a:lnTo>
                    <a:lnTo>
                      <a:pt x="264977" y="68151"/>
                    </a:lnTo>
                    <a:lnTo>
                      <a:pt x="225848" y="92761"/>
                    </a:lnTo>
                    <a:lnTo>
                      <a:pt x="188549" y="121158"/>
                    </a:lnTo>
                    <a:lnTo>
                      <a:pt x="153340" y="153340"/>
                    </a:lnTo>
                    <a:lnTo>
                      <a:pt x="121158" y="188550"/>
                    </a:lnTo>
                    <a:lnTo>
                      <a:pt x="92761" y="225851"/>
                    </a:lnTo>
                    <a:lnTo>
                      <a:pt x="68151" y="264982"/>
                    </a:lnTo>
                    <a:lnTo>
                      <a:pt x="47327" y="305681"/>
                    </a:lnTo>
                    <a:lnTo>
                      <a:pt x="30289" y="347686"/>
                    </a:lnTo>
                    <a:lnTo>
                      <a:pt x="17037" y="390737"/>
                    </a:lnTo>
                    <a:lnTo>
                      <a:pt x="7572" y="434571"/>
                    </a:lnTo>
                    <a:lnTo>
                      <a:pt x="1893" y="478929"/>
                    </a:lnTo>
                    <a:lnTo>
                      <a:pt x="0" y="523548"/>
                    </a:lnTo>
                    <a:lnTo>
                      <a:pt x="1893" y="568166"/>
                    </a:lnTo>
                    <a:lnTo>
                      <a:pt x="7572" y="612524"/>
                    </a:lnTo>
                    <a:lnTo>
                      <a:pt x="17037" y="656358"/>
                    </a:lnTo>
                    <a:lnTo>
                      <a:pt x="30289" y="699408"/>
                    </a:lnTo>
                    <a:lnTo>
                      <a:pt x="47327" y="741412"/>
                    </a:lnTo>
                    <a:lnTo>
                      <a:pt x="68151" y="782110"/>
                    </a:lnTo>
                    <a:lnTo>
                      <a:pt x="92761" y="821239"/>
                    </a:lnTo>
                    <a:lnTo>
                      <a:pt x="121158" y="858539"/>
                    </a:lnTo>
                    <a:lnTo>
                      <a:pt x="153340" y="893747"/>
                    </a:lnTo>
                    <a:lnTo>
                      <a:pt x="188549" y="925930"/>
                    </a:lnTo>
                    <a:lnTo>
                      <a:pt x="225848" y="954326"/>
                    </a:lnTo>
                    <a:lnTo>
                      <a:pt x="264977" y="978937"/>
                    </a:lnTo>
                    <a:lnTo>
                      <a:pt x="305675" y="999761"/>
                    </a:lnTo>
                    <a:lnTo>
                      <a:pt x="347679" y="1016798"/>
                    </a:lnTo>
                    <a:lnTo>
                      <a:pt x="390729" y="1030050"/>
                    </a:lnTo>
                    <a:lnTo>
                      <a:pt x="434563" y="1039516"/>
                    </a:lnTo>
                    <a:lnTo>
                      <a:pt x="478920" y="1045195"/>
                    </a:lnTo>
                    <a:lnTo>
                      <a:pt x="523539" y="1047088"/>
                    </a:lnTo>
                    <a:lnTo>
                      <a:pt x="568157" y="1045195"/>
                    </a:lnTo>
                    <a:lnTo>
                      <a:pt x="612514" y="1039516"/>
                    </a:lnTo>
                    <a:lnTo>
                      <a:pt x="656348" y="1030050"/>
                    </a:lnTo>
                    <a:lnTo>
                      <a:pt x="699398" y="1016798"/>
                    </a:lnTo>
                    <a:lnTo>
                      <a:pt x="741402" y="999761"/>
                    </a:lnTo>
                    <a:lnTo>
                      <a:pt x="782100" y="978937"/>
                    </a:lnTo>
                    <a:lnTo>
                      <a:pt x="821229" y="954326"/>
                    </a:lnTo>
                    <a:lnTo>
                      <a:pt x="858528" y="925930"/>
                    </a:lnTo>
                    <a:lnTo>
                      <a:pt x="893737" y="893747"/>
                    </a:lnTo>
                    <a:lnTo>
                      <a:pt x="925921" y="858539"/>
                    </a:lnTo>
                    <a:lnTo>
                      <a:pt x="954319" y="821239"/>
                    </a:lnTo>
                    <a:lnTo>
                      <a:pt x="978930" y="782110"/>
                    </a:lnTo>
                    <a:lnTo>
                      <a:pt x="999756" y="741412"/>
                    </a:lnTo>
                    <a:lnTo>
                      <a:pt x="1016794" y="699408"/>
                    </a:lnTo>
                    <a:lnTo>
                      <a:pt x="1030047" y="656358"/>
                    </a:lnTo>
                    <a:lnTo>
                      <a:pt x="1039513" y="612524"/>
                    </a:lnTo>
                    <a:lnTo>
                      <a:pt x="1045192" y="568166"/>
                    </a:lnTo>
                    <a:lnTo>
                      <a:pt x="1047085" y="523548"/>
                    </a:lnTo>
                    <a:lnTo>
                      <a:pt x="1045192" y="478929"/>
                    </a:lnTo>
                    <a:lnTo>
                      <a:pt x="1039513" y="434571"/>
                    </a:lnTo>
                    <a:lnTo>
                      <a:pt x="1030047" y="390737"/>
                    </a:lnTo>
                    <a:lnTo>
                      <a:pt x="1016794" y="347686"/>
                    </a:lnTo>
                    <a:lnTo>
                      <a:pt x="999756" y="305681"/>
                    </a:lnTo>
                    <a:lnTo>
                      <a:pt x="978930" y="264982"/>
                    </a:lnTo>
                    <a:lnTo>
                      <a:pt x="954319" y="225851"/>
                    </a:lnTo>
                    <a:lnTo>
                      <a:pt x="925921" y="188550"/>
                    </a:lnTo>
                    <a:lnTo>
                      <a:pt x="893737" y="153340"/>
                    </a:lnTo>
                    <a:lnTo>
                      <a:pt x="858528" y="121158"/>
                    </a:lnTo>
                    <a:lnTo>
                      <a:pt x="821229" y="92761"/>
                    </a:lnTo>
                    <a:lnTo>
                      <a:pt x="782100" y="68151"/>
                    </a:lnTo>
                    <a:lnTo>
                      <a:pt x="741402" y="47327"/>
                    </a:lnTo>
                    <a:lnTo>
                      <a:pt x="699398" y="30289"/>
                    </a:lnTo>
                    <a:lnTo>
                      <a:pt x="656348" y="17037"/>
                    </a:lnTo>
                    <a:lnTo>
                      <a:pt x="612514" y="7572"/>
                    </a:lnTo>
                    <a:lnTo>
                      <a:pt x="568157" y="1893"/>
                    </a:lnTo>
                    <a:lnTo>
                      <a:pt x="523539" y="0"/>
                    </a:lnTo>
                    <a:close/>
                  </a:path>
                </a:pathLst>
              </a:custGeom>
              <a:solidFill>
                <a:schemeClr val="tx1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6F8D9AD-78CF-2446-8451-C18C43FAC7BA}"/>
                </a:ext>
              </a:extLst>
            </p:cNvPr>
            <p:cNvSpPr txBox="1"/>
            <p:nvPr/>
          </p:nvSpPr>
          <p:spPr>
            <a:xfrm>
              <a:off x="516620" y="4512623"/>
              <a:ext cx="1252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First commit</a:t>
              </a:r>
              <a:endParaRPr lang="ru-RU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C1F6DF4-EE28-3E44-B4FB-C402482A6D42}"/>
              </a:ext>
            </a:extLst>
          </p:cNvPr>
          <p:cNvGrpSpPr/>
          <p:nvPr/>
        </p:nvGrpSpPr>
        <p:grpSpPr>
          <a:xfrm>
            <a:off x="2295939" y="3335882"/>
            <a:ext cx="1252803" cy="1816773"/>
            <a:chOff x="516620" y="3342181"/>
            <a:chExt cx="1252803" cy="1816773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D4B731ED-6058-A64B-AE89-8E6E38FDB3B1}"/>
                </a:ext>
              </a:extLst>
            </p:cNvPr>
            <p:cNvGrpSpPr/>
            <p:nvPr/>
          </p:nvGrpSpPr>
          <p:grpSpPr>
            <a:xfrm>
              <a:off x="691977" y="3342181"/>
              <a:ext cx="902088" cy="902088"/>
              <a:chOff x="516620" y="3282804"/>
              <a:chExt cx="902088" cy="902088"/>
            </a:xfrm>
          </p:grpSpPr>
          <p:sp>
            <p:nvSpPr>
              <p:cNvPr id="14" name="object 6">
                <a:extLst>
                  <a:ext uri="{FF2B5EF4-FFF2-40B4-BE49-F238E27FC236}">
                    <a16:creationId xmlns:a16="http://schemas.microsoft.com/office/drawing/2014/main" id="{78323B1D-57CE-0A41-8176-5406E92074FB}"/>
                  </a:ext>
                </a:extLst>
              </p:cNvPr>
              <p:cNvSpPr/>
              <p:nvPr/>
            </p:nvSpPr>
            <p:spPr>
              <a:xfrm>
                <a:off x="516620" y="3282804"/>
                <a:ext cx="902088" cy="902088"/>
              </a:xfrm>
              <a:custGeom>
                <a:avLst/>
                <a:gdLst/>
                <a:ahLst/>
                <a:cxnLst/>
                <a:rect l="l" t="t" r="r" b="b"/>
                <a:pathLst>
                  <a:path w="1047114" h="1047115">
                    <a:moveTo>
                      <a:pt x="523539" y="0"/>
                    </a:moveTo>
                    <a:lnTo>
                      <a:pt x="478920" y="1893"/>
                    </a:lnTo>
                    <a:lnTo>
                      <a:pt x="434563" y="7572"/>
                    </a:lnTo>
                    <a:lnTo>
                      <a:pt x="390729" y="17037"/>
                    </a:lnTo>
                    <a:lnTo>
                      <a:pt x="347679" y="30289"/>
                    </a:lnTo>
                    <a:lnTo>
                      <a:pt x="305675" y="47327"/>
                    </a:lnTo>
                    <a:lnTo>
                      <a:pt x="264977" y="68151"/>
                    </a:lnTo>
                    <a:lnTo>
                      <a:pt x="225848" y="92761"/>
                    </a:lnTo>
                    <a:lnTo>
                      <a:pt x="188549" y="121158"/>
                    </a:lnTo>
                    <a:lnTo>
                      <a:pt x="153340" y="153340"/>
                    </a:lnTo>
                    <a:lnTo>
                      <a:pt x="121158" y="188550"/>
                    </a:lnTo>
                    <a:lnTo>
                      <a:pt x="92761" y="225851"/>
                    </a:lnTo>
                    <a:lnTo>
                      <a:pt x="68151" y="264982"/>
                    </a:lnTo>
                    <a:lnTo>
                      <a:pt x="47327" y="305681"/>
                    </a:lnTo>
                    <a:lnTo>
                      <a:pt x="30289" y="347686"/>
                    </a:lnTo>
                    <a:lnTo>
                      <a:pt x="17037" y="390737"/>
                    </a:lnTo>
                    <a:lnTo>
                      <a:pt x="7572" y="434571"/>
                    </a:lnTo>
                    <a:lnTo>
                      <a:pt x="1893" y="478929"/>
                    </a:lnTo>
                    <a:lnTo>
                      <a:pt x="0" y="523548"/>
                    </a:lnTo>
                    <a:lnTo>
                      <a:pt x="1893" y="568166"/>
                    </a:lnTo>
                    <a:lnTo>
                      <a:pt x="7572" y="612524"/>
                    </a:lnTo>
                    <a:lnTo>
                      <a:pt x="17037" y="656358"/>
                    </a:lnTo>
                    <a:lnTo>
                      <a:pt x="30289" y="699408"/>
                    </a:lnTo>
                    <a:lnTo>
                      <a:pt x="47327" y="741412"/>
                    </a:lnTo>
                    <a:lnTo>
                      <a:pt x="68151" y="782110"/>
                    </a:lnTo>
                    <a:lnTo>
                      <a:pt x="92761" y="821239"/>
                    </a:lnTo>
                    <a:lnTo>
                      <a:pt x="121158" y="858539"/>
                    </a:lnTo>
                    <a:lnTo>
                      <a:pt x="153340" y="893747"/>
                    </a:lnTo>
                    <a:lnTo>
                      <a:pt x="188549" y="925930"/>
                    </a:lnTo>
                    <a:lnTo>
                      <a:pt x="225848" y="954326"/>
                    </a:lnTo>
                    <a:lnTo>
                      <a:pt x="264977" y="978937"/>
                    </a:lnTo>
                    <a:lnTo>
                      <a:pt x="305675" y="999761"/>
                    </a:lnTo>
                    <a:lnTo>
                      <a:pt x="347679" y="1016798"/>
                    </a:lnTo>
                    <a:lnTo>
                      <a:pt x="390729" y="1030050"/>
                    </a:lnTo>
                    <a:lnTo>
                      <a:pt x="434563" y="1039516"/>
                    </a:lnTo>
                    <a:lnTo>
                      <a:pt x="478920" y="1045195"/>
                    </a:lnTo>
                    <a:lnTo>
                      <a:pt x="523539" y="1047088"/>
                    </a:lnTo>
                    <a:lnTo>
                      <a:pt x="568157" y="1045195"/>
                    </a:lnTo>
                    <a:lnTo>
                      <a:pt x="612514" y="1039516"/>
                    </a:lnTo>
                    <a:lnTo>
                      <a:pt x="656348" y="1030050"/>
                    </a:lnTo>
                    <a:lnTo>
                      <a:pt x="699398" y="1016798"/>
                    </a:lnTo>
                    <a:lnTo>
                      <a:pt x="741402" y="999761"/>
                    </a:lnTo>
                    <a:lnTo>
                      <a:pt x="782100" y="978937"/>
                    </a:lnTo>
                    <a:lnTo>
                      <a:pt x="821229" y="954326"/>
                    </a:lnTo>
                    <a:lnTo>
                      <a:pt x="858528" y="925930"/>
                    </a:lnTo>
                    <a:lnTo>
                      <a:pt x="893737" y="893747"/>
                    </a:lnTo>
                    <a:lnTo>
                      <a:pt x="925921" y="858539"/>
                    </a:lnTo>
                    <a:lnTo>
                      <a:pt x="954319" y="821239"/>
                    </a:lnTo>
                    <a:lnTo>
                      <a:pt x="978930" y="782110"/>
                    </a:lnTo>
                    <a:lnTo>
                      <a:pt x="999756" y="741412"/>
                    </a:lnTo>
                    <a:lnTo>
                      <a:pt x="1016794" y="699408"/>
                    </a:lnTo>
                    <a:lnTo>
                      <a:pt x="1030047" y="656358"/>
                    </a:lnTo>
                    <a:lnTo>
                      <a:pt x="1039513" y="612524"/>
                    </a:lnTo>
                    <a:lnTo>
                      <a:pt x="1045192" y="568166"/>
                    </a:lnTo>
                    <a:lnTo>
                      <a:pt x="1047085" y="523548"/>
                    </a:lnTo>
                    <a:lnTo>
                      <a:pt x="1045192" y="478929"/>
                    </a:lnTo>
                    <a:lnTo>
                      <a:pt x="1039513" y="434571"/>
                    </a:lnTo>
                    <a:lnTo>
                      <a:pt x="1030047" y="390737"/>
                    </a:lnTo>
                    <a:lnTo>
                      <a:pt x="1016794" y="347686"/>
                    </a:lnTo>
                    <a:lnTo>
                      <a:pt x="999756" y="305681"/>
                    </a:lnTo>
                    <a:lnTo>
                      <a:pt x="978930" y="264982"/>
                    </a:lnTo>
                    <a:lnTo>
                      <a:pt x="954319" y="225851"/>
                    </a:lnTo>
                    <a:lnTo>
                      <a:pt x="925921" y="188550"/>
                    </a:lnTo>
                    <a:lnTo>
                      <a:pt x="893737" y="153340"/>
                    </a:lnTo>
                    <a:lnTo>
                      <a:pt x="858528" y="121158"/>
                    </a:lnTo>
                    <a:lnTo>
                      <a:pt x="821229" y="92761"/>
                    </a:lnTo>
                    <a:lnTo>
                      <a:pt x="782100" y="68151"/>
                    </a:lnTo>
                    <a:lnTo>
                      <a:pt x="741402" y="47327"/>
                    </a:lnTo>
                    <a:lnTo>
                      <a:pt x="699398" y="30289"/>
                    </a:lnTo>
                    <a:lnTo>
                      <a:pt x="656348" y="17037"/>
                    </a:lnTo>
                    <a:lnTo>
                      <a:pt x="612514" y="7572"/>
                    </a:lnTo>
                    <a:lnTo>
                      <a:pt x="568157" y="1893"/>
                    </a:lnTo>
                    <a:lnTo>
                      <a:pt x="523539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5" name="object 6">
                <a:extLst>
                  <a:ext uri="{FF2B5EF4-FFF2-40B4-BE49-F238E27FC236}">
                    <a16:creationId xmlns:a16="http://schemas.microsoft.com/office/drawing/2014/main" id="{99E9BEB1-73E0-1042-9121-A12A427E7B21}"/>
                  </a:ext>
                </a:extLst>
              </p:cNvPr>
              <p:cNvSpPr/>
              <p:nvPr/>
            </p:nvSpPr>
            <p:spPr>
              <a:xfrm>
                <a:off x="650704" y="3416888"/>
                <a:ext cx="633920" cy="633920"/>
              </a:xfrm>
              <a:custGeom>
                <a:avLst/>
                <a:gdLst/>
                <a:ahLst/>
                <a:cxnLst/>
                <a:rect l="l" t="t" r="r" b="b"/>
                <a:pathLst>
                  <a:path w="1047114" h="1047115">
                    <a:moveTo>
                      <a:pt x="523539" y="0"/>
                    </a:moveTo>
                    <a:lnTo>
                      <a:pt x="478920" y="1893"/>
                    </a:lnTo>
                    <a:lnTo>
                      <a:pt x="434563" y="7572"/>
                    </a:lnTo>
                    <a:lnTo>
                      <a:pt x="390729" y="17037"/>
                    </a:lnTo>
                    <a:lnTo>
                      <a:pt x="347679" y="30289"/>
                    </a:lnTo>
                    <a:lnTo>
                      <a:pt x="305675" y="47327"/>
                    </a:lnTo>
                    <a:lnTo>
                      <a:pt x="264977" y="68151"/>
                    </a:lnTo>
                    <a:lnTo>
                      <a:pt x="225848" y="92761"/>
                    </a:lnTo>
                    <a:lnTo>
                      <a:pt x="188549" y="121158"/>
                    </a:lnTo>
                    <a:lnTo>
                      <a:pt x="153340" y="153340"/>
                    </a:lnTo>
                    <a:lnTo>
                      <a:pt x="121158" y="188550"/>
                    </a:lnTo>
                    <a:lnTo>
                      <a:pt x="92761" y="225851"/>
                    </a:lnTo>
                    <a:lnTo>
                      <a:pt x="68151" y="264982"/>
                    </a:lnTo>
                    <a:lnTo>
                      <a:pt x="47327" y="305681"/>
                    </a:lnTo>
                    <a:lnTo>
                      <a:pt x="30289" y="347686"/>
                    </a:lnTo>
                    <a:lnTo>
                      <a:pt x="17037" y="390737"/>
                    </a:lnTo>
                    <a:lnTo>
                      <a:pt x="7572" y="434571"/>
                    </a:lnTo>
                    <a:lnTo>
                      <a:pt x="1893" y="478929"/>
                    </a:lnTo>
                    <a:lnTo>
                      <a:pt x="0" y="523548"/>
                    </a:lnTo>
                    <a:lnTo>
                      <a:pt x="1893" y="568166"/>
                    </a:lnTo>
                    <a:lnTo>
                      <a:pt x="7572" y="612524"/>
                    </a:lnTo>
                    <a:lnTo>
                      <a:pt x="17037" y="656358"/>
                    </a:lnTo>
                    <a:lnTo>
                      <a:pt x="30289" y="699408"/>
                    </a:lnTo>
                    <a:lnTo>
                      <a:pt x="47327" y="741412"/>
                    </a:lnTo>
                    <a:lnTo>
                      <a:pt x="68151" y="782110"/>
                    </a:lnTo>
                    <a:lnTo>
                      <a:pt x="92761" y="821239"/>
                    </a:lnTo>
                    <a:lnTo>
                      <a:pt x="121158" y="858539"/>
                    </a:lnTo>
                    <a:lnTo>
                      <a:pt x="153340" y="893747"/>
                    </a:lnTo>
                    <a:lnTo>
                      <a:pt x="188549" y="925930"/>
                    </a:lnTo>
                    <a:lnTo>
                      <a:pt x="225848" y="954326"/>
                    </a:lnTo>
                    <a:lnTo>
                      <a:pt x="264977" y="978937"/>
                    </a:lnTo>
                    <a:lnTo>
                      <a:pt x="305675" y="999761"/>
                    </a:lnTo>
                    <a:lnTo>
                      <a:pt x="347679" y="1016798"/>
                    </a:lnTo>
                    <a:lnTo>
                      <a:pt x="390729" y="1030050"/>
                    </a:lnTo>
                    <a:lnTo>
                      <a:pt x="434563" y="1039516"/>
                    </a:lnTo>
                    <a:lnTo>
                      <a:pt x="478920" y="1045195"/>
                    </a:lnTo>
                    <a:lnTo>
                      <a:pt x="523539" y="1047088"/>
                    </a:lnTo>
                    <a:lnTo>
                      <a:pt x="568157" y="1045195"/>
                    </a:lnTo>
                    <a:lnTo>
                      <a:pt x="612514" y="1039516"/>
                    </a:lnTo>
                    <a:lnTo>
                      <a:pt x="656348" y="1030050"/>
                    </a:lnTo>
                    <a:lnTo>
                      <a:pt x="699398" y="1016798"/>
                    </a:lnTo>
                    <a:lnTo>
                      <a:pt x="741402" y="999761"/>
                    </a:lnTo>
                    <a:lnTo>
                      <a:pt x="782100" y="978937"/>
                    </a:lnTo>
                    <a:lnTo>
                      <a:pt x="821229" y="954326"/>
                    </a:lnTo>
                    <a:lnTo>
                      <a:pt x="858528" y="925930"/>
                    </a:lnTo>
                    <a:lnTo>
                      <a:pt x="893737" y="893747"/>
                    </a:lnTo>
                    <a:lnTo>
                      <a:pt x="925921" y="858539"/>
                    </a:lnTo>
                    <a:lnTo>
                      <a:pt x="954319" y="821239"/>
                    </a:lnTo>
                    <a:lnTo>
                      <a:pt x="978930" y="782110"/>
                    </a:lnTo>
                    <a:lnTo>
                      <a:pt x="999756" y="741412"/>
                    </a:lnTo>
                    <a:lnTo>
                      <a:pt x="1016794" y="699408"/>
                    </a:lnTo>
                    <a:lnTo>
                      <a:pt x="1030047" y="656358"/>
                    </a:lnTo>
                    <a:lnTo>
                      <a:pt x="1039513" y="612524"/>
                    </a:lnTo>
                    <a:lnTo>
                      <a:pt x="1045192" y="568166"/>
                    </a:lnTo>
                    <a:lnTo>
                      <a:pt x="1047085" y="523548"/>
                    </a:lnTo>
                    <a:lnTo>
                      <a:pt x="1045192" y="478929"/>
                    </a:lnTo>
                    <a:lnTo>
                      <a:pt x="1039513" y="434571"/>
                    </a:lnTo>
                    <a:lnTo>
                      <a:pt x="1030047" y="390737"/>
                    </a:lnTo>
                    <a:lnTo>
                      <a:pt x="1016794" y="347686"/>
                    </a:lnTo>
                    <a:lnTo>
                      <a:pt x="999756" y="305681"/>
                    </a:lnTo>
                    <a:lnTo>
                      <a:pt x="978930" y="264982"/>
                    </a:lnTo>
                    <a:lnTo>
                      <a:pt x="954319" y="225851"/>
                    </a:lnTo>
                    <a:lnTo>
                      <a:pt x="925921" y="188550"/>
                    </a:lnTo>
                    <a:lnTo>
                      <a:pt x="893737" y="153340"/>
                    </a:lnTo>
                    <a:lnTo>
                      <a:pt x="858528" y="121158"/>
                    </a:lnTo>
                    <a:lnTo>
                      <a:pt x="821229" y="92761"/>
                    </a:lnTo>
                    <a:lnTo>
                      <a:pt x="782100" y="68151"/>
                    </a:lnTo>
                    <a:lnTo>
                      <a:pt x="741402" y="47327"/>
                    </a:lnTo>
                    <a:lnTo>
                      <a:pt x="699398" y="30289"/>
                    </a:lnTo>
                    <a:lnTo>
                      <a:pt x="656348" y="17037"/>
                    </a:lnTo>
                    <a:lnTo>
                      <a:pt x="612514" y="7572"/>
                    </a:lnTo>
                    <a:lnTo>
                      <a:pt x="568157" y="1893"/>
                    </a:lnTo>
                    <a:lnTo>
                      <a:pt x="523539" y="0"/>
                    </a:lnTo>
                    <a:close/>
                  </a:path>
                </a:pathLst>
              </a:custGeom>
              <a:solidFill>
                <a:schemeClr val="tx1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0DFAAF-E361-0F49-AC7A-8C55838A7F45}"/>
                </a:ext>
              </a:extLst>
            </p:cNvPr>
            <p:cNvSpPr txBox="1"/>
            <p:nvPr/>
          </p:nvSpPr>
          <p:spPr>
            <a:xfrm>
              <a:off x="516620" y="4512623"/>
              <a:ext cx="1252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Second commit</a:t>
              </a:r>
              <a:endParaRPr lang="ru-RU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16570F-7D72-074A-8C81-E8B9555BC0EF}"/>
              </a:ext>
            </a:extLst>
          </p:cNvPr>
          <p:cNvGrpSpPr/>
          <p:nvPr/>
        </p:nvGrpSpPr>
        <p:grpSpPr>
          <a:xfrm>
            <a:off x="4075258" y="3335882"/>
            <a:ext cx="1252803" cy="1816773"/>
            <a:chOff x="516620" y="3342181"/>
            <a:chExt cx="1252803" cy="181677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E98C3A27-4061-AA46-84D6-CC32DCB1009F}"/>
                </a:ext>
              </a:extLst>
            </p:cNvPr>
            <p:cNvGrpSpPr/>
            <p:nvPr/>
          </p:nvGrpSpPr>
          <p:grpSpPr>
            <a:xfrm>
              <a:off x="691977" y="3342181"/>
              <a:ext cx="902088" cy="902088"/>
              <a:chOff x="516620" y="3282804"/>
              <a:chExt cx="902088" cy="902088"/>
            </a:xfrm>
          </p:grpSpPr>
          <p:sp>
            <p:nvSpPr>
              <p:cNvPr id="19" name="object 6">
                <a:extLst>
                  <a:ext uri="{FF2B5EF4-FFF2-40B4-BE49-F238E27FC236}">
                    <a16:creationId xmlns:a16="http://schemas.microsoft.com/office/drawing/2014/main" id="{906D5625-2A14-254A-A5A1-34EF522F8D82}"/>
                  </a:ext>
                </a:extLst>
              </p:cNvPr>
              <p:cNvSpPr/>
              <p:nvPr/>
            </p:nvSpPr>
            <p:spPr>
              <a:xfrm>
                <a:off x="516620" y="3282804"/>
                <a:ext cx="902088" cy="902088"/>
              </a:xfrm>
              <a:custGeom>
                <a:avLst/>
                <a:gdLst/>
                <a:ahLst/>
                <a:cxnLst/>
                <a:rect l="l" t="t" r="r" b="b"/>
                <a:pathLst>
                  <a:path w="1047114" h="1047115">
                    <a:moveTo>
                      <a:pt x="523539" y="0"/>
                    </a:moveTo>
                    <a:lnTo>
                      <a:pt x="478920" y="1893"/>
                    </a:lnTo>
                    <a:lnTo>
                      <a:pt x="434563" y="7572"/>
                    </a:lnTo>
                    <a:lnTo>
                      <a:pt x="390729" y="17037"/>
                    </a:lnTo>
                    <a:lnTo>
                      <a:pt x="347679" y="30289"/>
                    </a:lnTo>
                    <a:lnTo>
                      <a:pt x="305675" y="47327"/>
                    </a:lnTo>
                    <a:lnTo>
                      <a:pt x="264977" y="68151"/>
                    </a:lnTo>
                    <a:lnTo>
                      <a:pt x="225848" y="92761"/>
                    </a:lnTo>
                    <a:lnTo>
                      <a:pt x="188549" y="121158"/>
                    </a:lnTo>
                    <a:lnTo>
                      <a:pt x="153340" y="153340"/>
                    </a:lnTo>
                    <a:lnTo>
                      <a:pt x="121158" y="188550"/>
                    </a:lnTo>
                    <a:lnTo>
                      <a:pt x="92761" y="225851"/>
                    </a:lnTo>
                    <a:lnTo>
                      <a:pt x="68151" y="264982"/>
                    </a:lnTo>
                    <a:lnTo>
                      <a:pt x="47327" y="305681"/>
                    </a:lnTo>
                    <a:lnTo>
                      <a:pt x="30289" y="347686"/>
                    </a:lnTo>
                    <a:lnTo>
                      <a:pt x="17037" y="390737"/>
                    </a:lnTo>
                    <a:lnTo>
                      <a:pt x="7572" y="434571"/>
                    </a:lnTo>
                    <a:lnTo>
                      <a:pt x="1893" y="478929"/>
                    </a:lnTo>
                    <a:lnTo>
                      <a:pt x="0" y="523548"/>
                    </a:lnTo>
                    <a:lnTo>
                      <a:pt x="1893" y="568166"/>
                    </a:lnTo>
                    <a:lnTo>
                      <a:pt x="7572" y="612524"/>
                    </a:lnTo>
                    <a:lnTo>
                      <a:pt x="17037" y="656358"/>
                    </a:lnTo>
                    <a:lnTo>
                      <a:pt x="30289" y="699408"/>
                    </a:lnTo>
                    <a:lnTo>
                      <a:pt x="47327" y="741412"/>
                    </a:lnTo>
                    <a:lnTo>
                      <a:pt x="68151" y="782110"/>
                    </a:lnTo>
                    <a:lnTo>
                      <a:pt x="92761" y="821239"/>
                    </a:lnTo>
                    <a:lnTo>
                      <a:pt x="121158" y="858539"/>
                    </a:lnTo>
                    <a:lnTo>
                      <a:pt x="153340" y="893747"/>
                    </a:lnTo>
                    <a:lnTo>
                      <a:pt x="188549" y="925930"/>
                    </a:lnTo>
                    <a:lnTo>
                      <a:pt x="225848" y="954326"/>
                    </a:lnTo>
                    <a:lnTo>
                      <a:pt x="264977" y="978937"/>
                    </a:lnTo>
                    <a:lnTo>
                      <a:pt x="305675" y="999761"/>
                    </a:lnTo>
                    <a:lnTo>
                      <a:pt x="347679" y="1016798"/>
                    </a:lnTo>
                    <a:lnTo>
                      <a:pt x="390729" y="1030050"/>
                    </a:lnTo>
                    <a:lnTo>
                      <a:pt x="434563" y="1039516"/>
                    </a:lnTo>
                    <a:lnTo>
                      <a:pt x="478920" y="1045195"/>
                    </a:lnTo>
                    <a:lnTo>
                      <a:pt x="523539" y="1047088"/>
                    </a:lnTo>
                    <a:lnTo>
                      <a:pt x="568157" y="1045195"/>
                    </a:lnTo>
                    <a:lnTo>
                      <a:pt x="612514" y="1039516"/>
                    </a:lnTo>
                    <a:lnTo>
                      <a:pt x="656348" y="1030050"/>
                    </a:lnTo>
                    <a:lnTo>
                      <a:pt x="699398" y="1016798"/>
                    </a:lnTo>
                    <a:lnTo>
                      <a:pt x="741402" y="999761"/>
                    </a:lnTo>
                    <a:lnTo>
                      <a:pt x="782100" y="978937"/>
                    </a:lnTo>
                    <a:lnTo>
                      <a:pt x="821229" y="954326"/>
                    </a:lnTo>
                    <a:lnTo>
                      <a:pt x="858528" y="925930"/>
                    </a:lnTo>
                    <a:lnTo>
                      <a:pt x="893737" y="893747"/>
                    </a:lnTo>
                    <a:lnTo>
                      <a:pt x="925921" y="858539"/>
                    </a:lnTo>
                    <a:lnTo>
                      <a:pt x="954319" y="821239"/>
                    </a:lnTo>
                    <a:lnTo>
                      <a:pt x="978930" y="782110"/>
                    </a:lnTo>
                    <a:lnTo>
                      <a:pt x="999756" y="741412"/>
                    </a:lnTo>
                    <a:lnTo>
                      <a:pt x="1016794" y="699408"/>
                    </a:lnTo>
                    <a:lnTo>
                      <a:pt x="1030047" y="656358"/>
                    </a:lnTo>
                    <a:lnTo>
                      <a:pt x="1039513" y="612524"/>
                    </a:lnTo>
                    <a:lnTo>
                      <a:pt x="1045192" y="568166"/>
                    </a:lnTo>
                    <a:lnTo>
                      <a:pt x="1047085" y="523548"/>
                    </a:lnTo>
                    <a:lnTo>
                      <a:pt x="1045192" y="478929"/>
                    </a:lnTo>
                    <a:lnTo>
                      <a:pt x="1039513" y="434571"/>
                    </a:lnTo>
                    <a:lnTo>
                      <a:pt x="1030047" y="390737"/>
                    </a:lnTo>
                    <a:lnTo>
                      <a:pt x="1016794" y="347686"/>
                    </a:lnTo>
                    <a:lnTo>
                      <a:pt x="999756" y="305681"/>
                    </a:lnTo>
                    <a:lnTo>
                      <a:pt x="978930" y="264982"/>
                    </a:lnTo>
                    <a:lnTo>
                      <a:pt x="954319" y="225851"/>
                    </a:lnTo>
                    <a:lnTo>
                      <a:pt x="925921" y="188550"/>
                    </a:lnTo>
                    <a:lnTo>
                      <a:pt x="893737" y="153340"/>
                    </a:lnTo>
                    <a:lnTo>
                      <a:pt x="858528" y="121158"/>
                    </a:lnTo>
                    <a:lnTo>
                      <a:pt x="821229" y="92761"/>
                    </a:lnTo>
                    <a:lnTo>
                      <a:pt x="782100" y="68151"/>
                    </a:lnTo>
                    <a:lnTo>
                      <a:pt x="741402" y="47327"/>
                    </a:lnTo>
                    <a:lnTo>
                      <a:pt x="699398" y="30289"/>
                    </a:lnTo>
                    <a:lnTo>
                      <a:pt x="656348" y="17037"/>
                    </a:lnTo>
                    <a:lnTo>
                      <a:pt x="612514" y="7572"/>
                    </a:lnTo>
                    <a:lnTo>
                      <a:pt x="568157" y="1893"/>
                    </a:lnTo>
                    <a:lnTo>
                      <a:pt x="523539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0" name="object 6">
                <a:extLst>
                  <a:ext uri="{FF2B5EF4-FFF2-40B4-BE49-F238E27FC236}">
                    <a16:creationId xmlns:a16="http://schemas.microsoft.com/office/drawing/2014/main" id="{856BF31A-D1E6-A647-9016-C02E4C7734FA}"/>
                  </a:ext>
                </a:extLst>
              </p:cNvPr>
              <p:cNvSpPr/>
              <p:nvPr/>
            </p:nvSpPr>
            <p:spPr>
              <a:xfrm>
                <a:off x="650704" y="3416888"/>
                <a:ext cx="633920" cy="633920"/>
              </a:xfrm>
              <a:custGeom>
                <a:avLst/>
                <a:gdLst/>
                <a:ahLst/>
                <a:cxnLst/>
                <a:rect l="l" t="t" r="r" b="b"/>
                <a:pathLst>
                  <a:path w="1047114" h="1047115">
                    <a:moveTo>
                      <a:pt x="523539" y="0"/>
                    </a:moveTo>
                    <a:lnTo>
                      <a:pt x="478920" y="1893"/>
                    </a:lnTo>
                    <a:lnTo>
                      <a:pt x="434563" y="7572"/>
                    </a:lnTo>
                    <a:lnTo>
                      <a:pt x="390729" y="17037"/>
                    </a:lnTo>
                    <a:lnTo>
                      <a:pt x="347679" y="30289"/>
                    </a:lnTo>
                    <a:lnTo>
                      <a:pt x="305675" y="47327"/>
                    </a:lnTo>
                    <a:lnTo>
                      <a:pt x="264977" y="68151"/>
                    </a:lnTo>
                    <a:lnTo>
                      <a:pt x="225848" y="92761"/>
                    </a:lnTo>
                    <a:lnTo>
                      <a:pt x="188549" y="121158"/>
                    </a:lnTo>
                    <a:lnTo>
                      <a:pt x="153340" y="153340"/>
                    </a:lnTo>
                    <a:lnTo>
                      <a:pt x="121158" y="188550"/>
                    </a:lnTo>
                    <a:lnTo>
                      <a:pt x="92761" y="225851"/>
                    </a:lnTo>
                    <a:lnTo>
                      <a:pt x="68151" y="264982"/>
                    </a:lnTo>
                    <a:lnTo>
                      <a:pt x="47327" y="305681"/>
                    </a:lnTo>
                    <a:lnTo>
                      <a:pt x="30289" y="347686"/>
                    </a:lnTo>
                    <a:lnTo>
                      <a:pt x="17037" y="390737"/>
                    </a:lnTo>
                    <a:lnTo>
                      <a:pt x="7572" y="434571"/>
                    </a:lnTo>
                    <a:lnTo>
                      <a:pt x="1893" y="478929"/>
                    </a:lnTo>
                    <a:lnTo>
                      <a:pt x="0" y="523548"/>
                    </a:lnTo>
                    <a:lnTo>
                      <a:pt x="1893" y="568166"/>
                    </a:lnTo>
                    <a:lnTo>
                      <a:pt x="7572" y="612524"/>
                    </a:lnTo>
                    <a:lnTo>
                      <a:pt x="17037" y="656358"/>
                    </a:lnTo>
                    <a:lnTo>
                      <a:pt x="30289" y="699408"/>
                    </a:lnTo>
                    <a:lnTo>
                      <a:pt x="47327" y="741412"/>
                    </a:lnTo>
                    <a:lnTo>
                      <a:pt x="68151" y="782110"/>
                    </a:lnTo>
                    <a:lnTo>
                      <a:pt x="92761" y="821239"/>
                    </a:lnTo>
                    <a:lnTo>
                      <a:pt x="121158" y="858539"/>
                    </a:lnTo>
                    <a:lnTo>
                      <a:pt x="153340" y="893747"/>
                    </a:lnTo>
                    <a:lnTo>
                      <a:pt x="188549" y="925930"/>
                    </a:lnTo>
                    <a:lnTo>
                      <a:pt x="225848" y="954326"/>
                    </a:lnTo>
                    <a:lnTo>
                      <a:pt x="264977" y="978937"/>
                    </a:lnTo>
                    <a:lnTo>
                      <a:pt x="305675" y="999761"/>
                    </a:lnTo>
                    <a:lnTo>
                      <a:pt x="347679" y="1016798"/>
                    </a:lnTo>
                    <a:lnTo>
                      <a:pt x="390729" y="1030050"/>
                    </a:lnTo>
                    <a:lnTo>
                      <a:pt x="434563" y="1039516"/>
                    </a:lnTo>
                    <a:lnTo>
                      <a:pt x="478920" y="1045195"/>
                    </a:lnTo>
                    <a:lnTo>
                      <a:pt x="523539" y="1047088"/>
                    </a:lnTo>
                    <a:lnTo>
                      <a:pt x="568157" y="1045195"/>
                    </a:lnTo>
                    <a:lnTo>
                      <a:pt x="612514" y="1039516"/>
                    </a:lnTo>
                    <a:lnTo>
                      <a:pt x="656348" y="1030050"/>
                    </a:lnTo>
                    <a:lnTo>
                      <a:pt x="699398" y="1016798"/>
                    </a:lnTo>
                    <a:lnTo>
                      <a:pt x="741402" y="999761"/>
                    </a:lnTo>
                    <a:lnTo>
                      <a:pt x="782100" y="978937"/>
                    </a:lnTo>
                    <a:lnTo>
                      <a:pt x="821229" y="954326"/>
                    </a:lnTo>
                    <a:lnTo>
                      <a:pt x="858528" y="925930"/>
                    </a:lnTo>
                    <a:lnTo>
                      <a:pt x="893737" y="893747"/>
                    </a:lnTo>
                    <a:lnTo>
                      <a:pt x="925921" y="858539"/>
                    </a:lnTo>
                    <a:lnTo>
                      <a:pt x="954319" y="821239"/>
                    </a:lnTo>
                    <a:lnTo>
                      <a:pt x="978930" y="782110"/>
                    </a:lnTo>
                    <a:lnTo>
                      <a:pt x="999756" y="741412"/>
                    </a:lnTo>
                    <a:lnTo>
                      <a:pt x="1016794" y="699408"/>
                    </a:lnTo>
                    <a:lnTo>
                      <a:pt x="1030047" y="656358"/>
                    </a:lnTo>
                    <a:lnTo>
                      <a:pt x="1039513" y="612524"/>
                    </a:lnTo>
                    <a:lnTo>
                      <a:pt x="1045192" y="568166"/>
                    </a:lnTo>
                    <a:lnTo>
                      <a:pt x="1047085" y="523548"/>
                    </a:lnTo>
                    <a:lnTo>
                      <a:pt x="1045192" y="478929"/>
                    </a:lnTo>
                    <a:lnTo>
                      <a:pt x="1039513" y="434571"/>
                    </a:lnTo>
                    <a:lnTo>
                      <a:pt x="1030047" y="390737"/>
                    </a:lnTo>
                    <a:lnTo>
                      <a:pt x="1016794" y="347686"/>
                    </a:lnTo>
                    <a:lnTo>
                      <a:pt x="999756" y="305681"/>
                    </a:lnTo>
                    <a:lnTo>
                      <a:pt x="978930" y="264982"/>
                    </a:lnTo>
                    <a:lnTo>
                      <a:pt x="954319" y="225851"/>
                    </a:lnTo>
                    <a:lnTo>
                      <a:pt x="925921" y="188550"/>
                    </a:lnTo>
                    <a:lnTo>
                      <a:pt x="893737" y="153340"/>
                    </a:lnTo>
                    <a:lnTo>
                      <a:pt x="858528" y="121158"/>
                    </a:lnTo>
                    <a:lnTo>
                      <a:pt x="821229" y="92761"/>
                    </a:lnTo>
                    <a:lnTo>
                      <a:pt x="782100" y="68151"/>
                    </a:lnTo>
                    <a:lnTo>
                      <a:pt x="741402" y="47327"/>
                    </a:lnTo>
                    <a:lnTo>
                      <a:pt x="699398" y="30289"/>
                    </a:lnTo>
                    <a:lnTo>
                      <a:pt x="656348" y="17037"/>
                    </a:lnTo>
                    <a:lnTo>
                      <a:pt x="612514" y="7572"/>
                    </a:lnTo>
                    <a:lnTo>
                      <a:pt x="568157" y="1893"/>
                    </a:lnTo>
                    <a:lnTo>
                      <a:pt x="523539" y="0"/>
                    </a:lnTo>
                    <a:close/>
                  </a:path>
                </a:pathLst>
              </a:custGeom>
              <a:solidFill>
                <a:schemeClr val="tx1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CCC60E-21B8-0C4A-A8E9-3E6F24862B7C}"/>
                </a:ext>
              </a:extLst>
            </p:cNvPr>
            <p:cNvSpPr txBox="1"/>
            <p:nvPr/>
          </p:nvSpPr>
          <p:spPr>
            <a:xfrm>
              <a:off x="516620" y="4512623"/>
              <a:ext cx="1252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Third commit</a:t>
              </a:r>
              <a:endParaRPr lang="ru-RU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1" name="Стрелка вправо 20">
            <a:extLst>
              <a:ext uri="{FF2B5EF4-FFF2-40B4-BE49-F238E27FC236}">
                <a16:creationId xmlns:a16="http://schemas.microsoft.com/office/drawing/2014/main" id="{8F7919AA-BE18-5942-9BC0-AB6BD18CA693}"/>
              </a:ext>
            </a:extLst>
          </p:cNvPr>
          <p:cNvSpPr/>
          <p:nvPr/>
        </p:nvSpPr>
        <p:spPr>
          <a:xfrm>
            <a:off x="1459981" y="3709736"/>
            <a:ext cx="1011315" cy="15437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>
            <a:extLst>
              <a:ext uri="{FF2B5EF4-FFF2-40B4-BE49-F238E27FC236}">
                <a16:creationId xmlns:a16="http://schemas.microsoft.com/office/drawing/2014/main" id="{EC9E13C9-7059-E34A-B6CF-98D9DF196468}"/>
              </a:ext>
            </a:extLst>
          </p:cNvPr>
          <p:cNvSpPr/>
          <p:nvPr/>
        </p:nvSpPr>
        <p:spPr>
          <a:xfrm>
            <a:off x="3239300" y="3716035"/>
            <a:ext cx="1011315" cy="15437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95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9C50FFF-81BA-8B42-81CA-47730DBEC0C3}"/>
              </a:ext>
            </a:extLst>
          </p:cNvPr>
          <p:cNvSpPr/>
          <p:nvPr/>
        </p:nvSpPr>
        <p:spPr>
          <a:xfrm>
            <a:off x="4850978" y="786142"/>
            <a:ext cx="2252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</a:rPr>
              <a:t>Branches</a:t>
            </a:r>
            <a:endParaRPr lang="ru-RU" sz="3600" b="1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20D0A43-EB2F-E549-9776-A8E4FCE1D4B5}"/>
              </a:ext>
            </a:extLst>
          </p:cNvPr>
          <p:cNvGrpSpPr/>
          <p:nvPr/>
        </p:nvGrpSpPr>
        <p:grpSpPr>
          <a:xfrm>
            <a:off x="516620" y="3342181"/>
            <a:ext cx="1252803" cy="1816773"/>
            <a:chOff x="516620" y="3342181"/>
            <a:chExt cx="1252803" cy="1816773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C26F96CC-E462-8D4C-9554-5DE855139CBC}"/>
                </a:ext>
              </a:extLst>
            </p:cNvPr>
            <p:cNvGrpSpPr/>
            <p:nvPr/>
          </p:nvGrpSpPr>
          <p:grpSpPr>
            <a:xfrm>
              <a:off x="691977" y="3342181"/>
              <a:ext cx="902088" cy="902088"/>
              <a:chOff x="516620" y="3282804"/>
              <a:chExt cx="902088" cy="902088"/>
            </a:xfrm>
          </p:grpSpPr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2AEF659D-7D57-3C4A-9F2F-9107B14A738F}"/>
                  </a:ext>
                </a:extLst>
              </p:cNvPr>
              <p:cNvSpPr/>
              <p:nvPr/>
            </p:nvSpPr>
            <p:spPr>
              <a:xfrm>
                <a:off x="516620" y="3282804"/>
                <a:ext cx="902088" cy="902088"/>
              </a:xfrm>
              <a:custGeom>
                <a:avLst/>
                <a:gdLst/>
                <a:ahLst/>
                <a:cxnLst/>
                <a:rect l="l" t="t" r="r" b="b"/>
                <a:pathLst>
                  <a:path w="1047114" h="1047115">
                    <a:moveTo>
                      <a:pt x="523539" y="0"/>
                    </a:moveTo>
                    <a:lnTo>
                      <a:pt x="478920" y="1893"/>
                    </a:lnTo>
                    <a:lnTo>
                      <a:pt x="434563" y="7572"/>
                    </a:lnTo>
                    <a:lnTo>
                      <a:pt x="390729" y="17037"/>
                    </a:lnTo>
                    <a:lnTo>
                      <a:pt x="347679" y="30289"/>
                    </a:lnTo>
                    <a:lnTo>
                      <a:pt x="305675" y="47327"/>
                    </a:lnTo>
                    <a:lnTo>
                      <a:pt x="264977" y="68151"/>
                    </a:lnTo>
                    <a:lnTo>
                      <a:pt x="225848" y="92761"/>
                    </a:lnTo>
                    <a:lnTo>
                      <a:pt x="188549" y="121158"/>
                    </a:lnTo>
                    <a:lnTo>
                      <a:pt x="153340" y="153340"/>
                    </a:lnTo>
                    <a:lnTo>
                      <a:pt x="121158" y="188550"/>
                    </a:lnTo>
                    <a:lnTo>
                      <a:pt x="92761" y="225851"/>
                    </a:lnTo>
                    <a:lnTo>
                      <a:pt x="68151" y="264982"/>
                    </a:lnTo>
                    <a:lnTo>
                      <a:pt x="47327" y="305681"/>
                    </a:lnTo>
                    <a:lnTo>
                      <a:pt x="30289" y="347686"/>
                    </a:lnTo>
                    <a:lnTo>
                      <a:pt x="17037" y="390737"/>
                    </a:lnTo>
                    <a:lnTo>
                      <a:pt x="7572" y="434571"/>
                    </a:lnTo>
                    <a:lnTo>
                      <a:pt x="1893" y="478929"/>
                    </a:lnTo>
                    <a:lnTo>
                      <a:pt x="0" y="523548"/>
                    </a:lnTo>
                    <a:lnTo>
                      <a:pt x="1893" y="568166"/>
                    </a:lnTo>
                    <a:lnTo>
                      <a:pt x="7572" y="612524"/>
                    </a:lnTo>
                    <a:lnTo>
                      <a:pt x="17037" y="656358"/>
                    </a:lnTo>
                    <a:lnTo>
                      <a:pt x="30289" y="699408"/>
                    </a:lnTo>
                    <a:lnTo>
                      <a:pt x="47327" y="741412"/>
                    </a:lnTo>
                    <a:lnTo>
                      <a:pt x="68151" y="782110"/>
                    </a:lnTo>
                    <a:lnTo>
                      <a:pt x="92761" y="821239"/>
                    </a:lnTo>
                    <a:lnTo>
                      <a:pt x="121158" y="858539"/>
                    </a:lnTo>
                    <a:lnTo>
                      <a:pt x="153340" y="893747"/>
                    </a:lnTo>
                    <a:lnTo>
                      <a:pt x="188549" y="925930"/>
                    </a:lnTo>
                    <a:lnTo>
                      <a:pt x="225848" y="954326"/>
                    </a:lnTo>
                    <a:lnTo>
                      <a:pt x="264977" y="978937"/>
                    </a:lnTo>
                    <a:lnTo>
                      <a:pt x="305675" y="999761"/>
                    </a:lnTo>
                    <a:lnTo>
                      <a:pt x="347679" y="1016798"/>
                    </a:lnTo>
                    <a:lnTo>
                      <a:pt x="390729" y="1030050"/>
                    </a:lnTo>
                    <a:lnTo>
                      <a:pt x="434563" y="1039516"/>
                    </a:lnTo>
                    <a:lnTo>
                      <a:pt x="478920" y="1045195"/>
                    </a:lnTo>
                    <a:lnTo>
                      <a:pt x="523539" y="1047088"/>
                    </a:lnTo>
                    <a:lnTo>
                      <a:pt x="568157" y="1045195"/>
                    </a:lnTo>
                    <a:lnTo>
                      <a:pt x="612514" y="1039516"/>
                    </a:lnTo>
                    <a:lnTo>
                      <a:pt x="656348" y="1030050"/>
                    </a:lnTo>
                    <a:lnTo>
                      <a:pt x="699398" y="1016798"/>
                    </a:lnTo>
                    <a:lnTo>
                      <a:pt x="741402" y="999761"/>
                    </a:lnTo>
                    <a:lnTo>
                      <a:pt x="782100" y="978937"/>
                    </a:lnTo>
                    <a:lnTo>
                      <a:pt x="821229" y="954326"/>
                    </a:lnTo>
                    <a:lnTo>
                      <a:pt x="858528" y="925930"/>
                    </a:lnTo>
                    <a:lnTo>
                      <a:pt x="893737" y="893747"/>
                    </a:lnTo>
                    <a:lnTo>
                      <a:pt x="925921" y="858539"/>
                    </a:lnTo>
                    <a:lnTo>
                      <a:pt x="954319" y="821239"/>
                    </a:lnTo>
                    <a:lnTo>
                      <a:pt x="978930" y="782110"/>
                    </a:lnTo>
                    <a:lnTo>
                      <a:pt x="999756" y="741412"/>
                    </a:lnTo>
                    <a:lnTo>
                      <a:pt x="1016794" y="699408"/>
                    </a:lnTo>
                    <a:lnTo>
                      <a:pt x="1030047" y="656358"/>
                    </a:lnTo>
                    <a:lnTo>
                      <a:pt x="1039513" y="612524"/>
                    </a:lnTo>
                    <a:lnTo>
                      <a:pt x="1045192" y="568166"/>
                    </a:lnTo>
                    <a:lnTo>
                      <a:pt x="1047085" y="523548"/>
                    </a:lnTo>
                    <a:lnTo>
                      <a:pt x="1045192" y="478929"/>
                    </a:lnTo>
                    <a:lnTo>
                      <a:pt x="1039513" y="434571"/>
                    </a:lnTo>
                    <a:lnTo>
                      <a:pt x="1030047" y="390737"/>
                    </a:lnTo>
                    <a:lnTo>
                      <a:pt x="1016794" y="347686"/>
                    </a:lnTo>
                    <a:lnTo>
                      <a:pt x="999756" y="305681"/>
                    </a:lnTo>
                    <a:lnTo>
                      <a:pt x="978930" y="264982"/>
                    </a:lnTo>
                    <a:lnTo>
                      <a:pt x="954319" y="225851"/>
                    </a:lnTo>
                    <a:lnTo>
                      <a:pt x="925921" y="188550"/>
                    </a:lnTo>
                    <a:lnTo>
                      <a:pt x="893737" y="153340"/>
                    </a:lnTo>
                    <a:lnTo>
                      <a:pt x="858528" y="121158"/>
                    </a:lnTo>
                    <a:lnTo>
                      <a:pt x="821229" y="92761"/>
                    </a:lnTo>
                    <a:lnTo>
                      <a:pt x="782100" y="68151"/>
                    </a:lnTo>
                    <a:lnTo>
                      <a:pt x="741402" y="47327"/>
                    </a:lnTo>
                    <a:lnTo>
                      <a:pt x="699398" y="30289"/>
                    </a:lnTo>
                    <a:lnTo>
                      <a:pt x="656348" y="17037"/>
                    </a:lnTo>
                    <a:lnTo>
                      <a:pt x="612514" y="7572"/>
                    </a:lnTo>
                    <a:lnTo>
                      <a:pt x="568157" y="1893"/>
                    </a:lnTo>
                    <a:lnTo>
                      <a:pt x="523539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48607010-F24E-8D40-B16A-A4F4D3262E4B}"/>
                  </a:ext>
                </a:extLst>
              </p:cNvPr>
              <p:cNvSpPr/>
              <p:nvPr/>
            </p:nvSpPr>
            <p:spPr>
              <a:xfrm>
                <a:off x="650704" y="3416888"/>
                <a:ext cx="633920" cy="633920"/>
              </a:xfrm>
              <a:custGeom>
                <a:avLst/>
                <a:gdLst/>
                <a:ahLst/>
                <a:cxnLst/>
                <a:rect l="l" t="t" r="r" b="b"/>
                <a:pathLst>
                  <a:path w="1047114" h="1047115">
                    <a:moveTo>
                      <a:pt x="523539" y="0"/>
                    </a:moveTo>
                    <a:lnTo>
                      <a:pt x="478920" y="1893"/>
                    </a:lnTo>
                    <a:lnTo>
                      <a:pt x="434563" y="7572"/>
                    </a:lnTo>
                    <a:lnTo>
                      <a:pt x="390729" y="17037"/>
                    </a:lnTo>
                    <a:lnTo>
                      <a:pt x="347679" y="30289"/>
                    </a:lnTo>
                    <a:lnTo>
                      <a:pt x="305675" y="47327"/>
                    </a:lnTo>
                    <a:lnTo>
                      <a:pt x="264977" y="68151"/>
                    </a:lnTo>
                    <a:lnTo>
                      <a:pt x="225848" y="92761"/>
                    </a:lnTo>
                    <a:lnTo>
                      <a:pt x="188549" y="121158"/>
                    </a:lnTo>
                    <a:lnTo>
                      <a:pt x="153340" y="153340"/>
                    </a:lnTo>
                    <a:lnTo>
                      <a:pt x="121158" y="188550"/>
                    </a:lnTo>
                    <a:lnTo>
                      <a:pt x="92761" y="225851"/>
                    </a:lnTo>
                    <a:lnTo>
                      <a:pt x="68151" y="264982"/>
                    </a:lnTo>
                    <a:lnTo>
                      <a:pt x="47327" y="305681"/>
                    </a:lnTo>
                    <a:lnTo>
                      <a:pt x="30289" y="347686"/>
                    </a:lnTo>
                    <a:lnTo>
                      <a:pt x="17037" y="390737"/>
                    </a:lnTo>
                    <a:lnTo>
                      <a:pt x="7572" y="434571"/>
                    </a:lnTo>
                    <a:lnTo>
                      <a:pt x="1893" y="478929"/>
                    </a:lnTo>
                    <a:lnTo>
                      <a:pt x="0" y="523548"/>
                    </a:lnTo>
                    <a:lnTo>
                      <a:pt x="1893" y="568166"/>
                    </a:lnTo>
                    <a:lnTo>
                      <a:pt x="7572" y="612524"/>
                    </a:lnTo>
                    <a:lnTo>
                      <a:pt x="17037" y="656358"/>
                    </a:lnTo>
                    <a:lnTo>
                      <a:pt x="30289" y="699408"/>
                    </a:lnTo>
                    <a:lnTo>
                      <a:pt x="47327" y="741412"/>
                    </a:lnTo>
                    <a:lnTo>
                      <a:pt x="68151" y="782110"/>
                    </a:lnTo>
                    <a:lnTo>
                      <a:pt x="92761" y="821239"/>
                    </a:lnTo>
                    <a:lnTo>
                      <a:pt x="121158" y="858539"/>
                    </a:lnTo>
                    <a:lnTo>
                      <a:pt x="153340" y="893747"/>
                    </a:lnTo>
                    <a:lnTo>
                      <a:pt x="188549" y="925930"/>
                    </a:lnTo>
                    <a:lnTo>
                      <a:pt x="225848" y="954326"/>
                    </a:lnTo>
                    <a:lnTo>
                      <a:pt x="264977" y="978937"/>
                    </a:lnTo>
                    <a:lnTo>
                      <a:pt x="305675" y="999761"/>
                    </a:lnTo>
                    <a:lnTo>
                      <a:pt x="347679" y="1016798"/>
                    </a:lnTo>
                    <a:lnTo>
                      <a:pt x="390729" y="1030050"/>
                    </a:lnTo>
                    <a:lnTo>
                      <a:pt x="434563" y="1039516"/>
                    </a:lnTo>
                    <a:lnTo>
                      <a:pt x="478920" y="1045195"/>
                    </a:lnTo>
                    <a:lnTo>
                      <a:pt x="523539" y="1047088"/>
                    </a:lnTo>
                    <a:lnTo>
                      <a:pt x="568157" y="1045195"/>
                    </a:lnTo>
                    <a:lnTo>
                      <a:pt x="612514" y="1039516"/>
                    </a:lnTo>
                    <a:lnTo>
                      <a:pt x="656348" y="1030050"/>
                    </a:lnTo>
                    <a:lnTo>
                      <a:pt x="699398" y="1016798"/>
                    </a:lnTo>
                    <a:lnTo>
                      <a:pt x="741402" y="999761"/>
                    </a:lnTo>
                    <a:lnTo>
                      <a:pt x="782100" y="978937"/>
                    </a:lnTo>
                    <a:lnTo>
                      <a:pt x="821229" y="954326"/>
                    </a:lnTo>
                    <a:lnTo>
                      <a:pt x="858528" y="925930"/>
                    </a:lnTo>
                    <a:lnTo>
                      <a:pt x="893737" y="893747"/>
                    </a:lnTo>
                    <a:lnTo>
                      <a:pt x="925921" y="858539"/>
                    </a:lnTo>
                    <a:lnTo>
                      <a:pt x="954319" y="821239"/>
                    </a:lnTo>
                    <a:lnTo>
                      <a:pt x="978930" y="782110"/>
                    </a:lnTo>
                    <a:lnTo>
                      <a:pt x="999756" y="741412"/>
                    </a:lnTo>
                    <a:lnTo>
                      <a:pt x="1016794" y="699408"/>
                    </a:lnTo>
                    <a:lnTo>
                      <a:pt x="1030047" y="656358"/>
                    </a:lnTo>
                    <a:lnTo>
                      <a:pt x="1039513" y="612524"/>
                    </a:lnTo>
                    <a:lnTo>
                      <a:pt x="1045192" y="568166"/>
                    </a:lnTo>
                    <a:lnTo>
                      <a:pt x="1047085" y="523548"/>
                    </a:lnTo>
                    <a:lnTo>
                      <a:pt x="1045192" y="478929"/>
                    </a:lnTo>
                    <a:lnTo>
                      <a:pt x="1039513" y="434571"/>
                    </a:lnTo>
                    <a:lnTo>
                      <a:pt x="1030047" y="390737"/>
                    </a:lnTo>
                    <a:lnTo>
                      <a:pt x="1016794" y="347686"/>
                    </a:lnTo>
                    <a:lnTo>
                      <a:pt x="999756" y="305681"/>
                    </a:lnTo>
                    <a:lnTo>
                      <a:pt x="978930" y="264982"/>
                    </a:lnTo>
                    <a:lnTo>
                      <a:pt x="954319" y="225851"/>
                    </a:lnTo>
                    <a:lnTo>
                      <a:pt x="925921" y="188550"/>
                    </a:lnTo>
                    <a:lnTo>
                      <a:pt x="893737" y="153340"/>
                    </a:lnTo>
                    <a:lnTo>
                      <a:pt x="858528" y="121158"/>
                    </a:lnTo>
                    <a:lnTo>
                      <a:pt x="821229" y="92761"/>
                    </a:lnTo>
                    <a:lnTo>
                      <a:pt x="782100" y="68151"/>
                    </a:lnTo>
                    <a:lnTo>
                      <a:pt x="741402" y="47327"/>
                    </a:lnTo>
                    <a:lnTo>
                      <a:pt x="699398" y="30289"/>
                    </a:lnTo>
                    <a:lnTo>
                      <a:pt x="656348" y="17037"/>
                    </a:lnTo>
                    <a:lnTo>
                      <a:pt x="612514" y="7572"/>
                    </a:lnTo>
                    <a:lnTo>
                      <a:pt x="568157" y="1893"/>
                    </a:lnTo>
                    <a:lnTo>
                      <a:pt x="523539" y="0"/>
                    </a:lnTo>
                    <a:close/>
                  </a:path>
                </a:pathLst>
              </a:custGeom>
              <a:solidFill>
                <a:schemeClr val="tx1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6F8D9AD-78CF-2446-8451-C18C43FAC7BA}"/>
                </a:ext>
              </a:extLst>
            </p:cNvPr>
            <p:cNvSpPr txBox="1"/>
            <p:nvPr/>
          </p:nvSpPr>
          <p:spPr>
            <a:xfrm>
              <a:off x="516620" y="4512623"/>
              <a:ext cx="1252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First commit</a:t>
              </a:r>
              <a:endParaRPr lang="ru-RU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C1F6DF4-EE28-3E44-B4FB-C402482A6D42}"/>
              </a:ext>
            </a:extLst>
          </p:cNvPr>
          <p:cNvGrpSpPr/>
          <p:nvPr/>
        </p:nvGrpSpPr>
        <p:grpSpPr>
          <a:xfrm>
            <a:off x="2295939" y="3335882"/>
            <a:ext cx="1252803" cy="1816773"/>
            <a:chOff x="516620" y="3342181"/>
            <a:chExt cx="1252803" cy="1816773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D4B731ED-6058-A64B-AE89-8E6E38FDB3B1}"/>
                </a:ext>
              </a:extLst>
            </p:cNvPr>
            <p:cNvGrpSpPr/>
            <p:nvPr/>
          </p:nvGrpSpPr>
          <p:grpSpPr>
            <a:xfrm>
              <a:off x="691977" y="3342181"/>
              <a:ext cx="902088" cy="902088"/>
              <a:chOff x="516620" y="3282804"/>
              <a:chExt cx="902088" cy="902088"/>
            </a:xfrm>
          </p:grpSpPr>
          <p:sp>
            <p:nvSpPr>
              <p:cNvPr id="14" name="object 6">
                <a:extLst>
                  <a:ext uri="{FF2B5EF4-FFF2-40B4-BE49-F238E27FC236}">
                    <a16:creationId xmlns:a16="http://schemas.microsoft.com/office/drawing/2014/main" id="{78323B1D-57CE-0A41-8176-5406E92074FB}"/>
                  </a:ext>
                </a:extLst>
              </p:cNvPr>
              <p:cNvSpPr/>
              <p:nvPr/>
            </p:nvSpPr>
            <p:spPr>
              <a:xfrm>
                <a:off x="516620" y="3282804"/>
                <a:ext cx="902088" cy="902088"/>
              </a:xfrm>
              <a:custGeom>
                <a:avLst/>
                <a:gdLst/>
                <a:ahLst/>
                <a:cxnLst/>
                <a:rect l="l" t="t" r="r" b="b"/>
                <a:pathLst>
                  <a:path w="1047114" h="1047115">
                    <a:moveTo>
                      <a:pt x="523539" y="0"/>
                    </a:moveTo>
                    <a:lnTo>
                      <a:pt x="478920" y="1893"/>
                    </a:lnTo>
                    <a:lnTo>
                      <a:pt x="434563" y="7572"/>
                    </a:lnTo>
                    <a:lnTo>
                      <a:pt x="390729" y="17037"/>
                    </a:lnTo>
                    <a:lnTo>
                      <a:pt x="347679" y="30289"/>
                    </a:lnTo>
                    <a:lnTo>
                      <a:pt x="305675" y="47327"/>
                    </a:lnTo>
                    <a:lnTo>
                      <a:pt x="264977" y="68151"/>
                    </a:lnTo>
                    <a:lnTo>
                      <a:pt x="225848" y="92761"/>
                    </a:lnTo>
                    <a:lnTo>
                      <a:pt x="188549" y="121158"/>
                    </a:lnTo>
                    <a:lnTo>
                      <a:pt x="153340" y="153340"/>
                    </a:lnTo>
                    <a:lnTo>
                      <a:pt x="121158" y="188550"/>
                    </a:lnTo>
                    <a:lnTo>
                      <a:pt x="92761" y="225851"/>
                    </a:lnTo>
                    <a:lnTo>
                      <a:pt x="68151" y="264982"/>
                    </a:lnTo>
                    <a:lnTo>
                      <a:pt x="47327" y="305681"/>
                    </a:lnTo>
                    <a:lnTo>
                      <a:pt x="30289" y="347686"/>
                    </a:lnTo>
                    <a:lnTo>
                      <a:pt x="17037" y="390737"/>
                    </a:lnTo>
                    <a:lnTo>
                      <a:pt x="7572" y="434571"/>
                    </a:lnTo>
                    <a:lnTo>
                      <a:pt x="1893" y="478929"/>
                    </a:lnTo>
                    <a:lnTo>
                      <a:pt x="0" y="523548"/>
                    </a:lnTo>
                    <a:lnTo>
                      <a:pt x="1893" y="568166"/>
                    </a:lnTo>
                    <a:lnTo>
                      <a:pt x="7572" y="612524"/>
                    </a:lnTo>
                    <a:lnTo>
                      <a:pt x="17037" y="656358"/>
                    </a:lnTo>
                    <a:lnTo>
                      <a:pt x="30289" y="699408"/>
                    </a:lnTo>
                    <a:lnTo>
                      <a:pt x="47327" y="741412"/>
                    </a:lnTo>
                    <a:lnTo>
                      <a:pt x="68151" y="782110"/>
                    </a:lnTo>
                    <a:lnTo>
                      <a:pt x="92761" y="821239"/>
                    </a:lnTo>
                    <a:lnTo>
                      <a:pt x="121158" y="858539"/>
                    </a:lnTo>
                    <a:lnTo>
                      <a:pt x="153340" y="893747"/>
                    </a:lnTo>
                    <a:lnTo>
                      <a:pt x="188549" y="925930"/>
                    </a:lnTo>
                    <a:lnTo>
                      <a:pt x="225848" y="954326"/>
                    </a:lnTo>
                    <a:lnTo>
                      <a:pt x="264977" y="978937"/>
                    </a:lnTo>
                    <a:lnTo>
                      <a:pt x="305675" y="999761"/>
                    </a:lnTo>
                    <a:lnTo>
                      <a:pt x="347679" y="1016798"/>
                    </a:lnTo>
                    <a:lnTo>
                      <a:pt x="390729" y="1030050"/>
                    </a:lnTo>
                    <a:lnTo>
                      <a:pt x="434563" y="1039516"/>
                    </a:lnTo>
                    <a:lnTo>
                      <a:pt x="478920" y="1045195"/>
                    </a:lnTo>
                    <a:lnTo>
                      <a:pt x="523539" y="1047088"/>
                    </a:lnTo>
                    <a:lnTo>
                      <a:pt x="568157" y="1045195"/>
                    </a:lnTo>
                    <a:lnTo>
                      <a:pt x="612514" y="1039516"/>
                    </a:lnTo>
                    <a:lnTo>
                      <a:pt x="656348" y="1030050"/>
                    </a:lnTo>
                    <a:lnTo>
                      <a:pt x="699398" y="1016798"/>
                    </a:lnTo>
                    <a:lnTo>
                      <a:pt x="741402" y="999761"/>
                    </a:lnTo>
                    <a:lnTo>
                      <a:pt x="782100" y="978937"/>
                    </a:lnTo>
                    <a:lnTo>
                      <a:pt x="821229" y="954326"/>
                    </a:lnTo>
                    <a:lnTo>
                      <a:pt x="858528" y="925930"/>
                    </a:lnTo>
                    <a:lnTo>
                      <a:pt x="893737" y="893747"/>
                    </a:lnTo>
                    <a:lnTo>
                      <a:pt x="925921" y="858539"/>
                    </a:lnTo>
                    <a:lnTo>
                      <a:pt x="954319" y="821239"/>
                    </a:lnTo>
                    <a:lnTo>
                      <a:pt x="978930" y="782110"/>
                    </a:lnTo>
                    <a:lnTo>
                      <a:pt x="999756" y="741412"/>
                    </a:lnTo>
                    <a:lnTo>
                      <a:pt x="1016794" y="699408"/>
                    </a:lnTo>
                    <a:lnTo>
                      <a:pt x="1030047" y="656358"/>
                    </a:lnTo>
                    <a:lnTo>
                      <a:pt x="1039513" y="612524"/>
                    </a:lnTo>
                    <a:lnTo>
                      <a:pt x="1045192" y="568166"/>
                    </a:lnTo>
                    <a:lnTo>
                      <a:pt x="1047085" y="523548"/>
                    </a:lnTo>
                    <a:lnTo>
                      <a:pt x="1045192" y="478929"/>
                    </a:lnTo>
                    <a:lnTo>
                      <a:pt x="1039513" y="434571"/>
                    </a:lnTo>
                    <a:lnTo>
                      <a:pt x="1030047" y="390737"/>
                    </a:lnTo>
                    <a:lnTo>
                      <a:pt x="1016794" y="347686"/>
                    </a:lnTo>
                    <a:lnTo>
                      <a:pt x="999756" y="305681"/>
                    </a:lnTo>
                    <a:lnTo>
                      <a:pt x="978930" y="264982"/>
                    </a:lnTo>
                    <a:lnTo>
                      <a:pt x="954319" y="225851"/>
                    </a:lnTo>
                    <a:lnTo>
                      <a:pt x="925921" y="188550"/>
                    </a:lnTo>
                    <a:lnTo>
                      <a:pt x="893737" y="153340"/>
                    </a:lnTo>
                    <a:lnTo>
                      <a:pt x="858528" y="121158"/>
                    </a:lnTo>
                    <a:lnTo>
                      <a:pt x="821229" y="92761"/>
                    </a:lnTo>
                    <a:lnTo>
                      <a:pt x="782100" y="68151"/>
                    </a:lnTo>
                    <a:lnTo>
                      <a:pt x="741402" y="47327"/>
                    </a:lnTo>
                    <a:lnTo>
                      <a:pt x="699398" y="30289"/>
                    </a:lnTo>
                    <a:lnTo>
                      <a:pt x="656348" y="17037"/>
                    </a:lnTo>
                    <a:lnTo>
                      <a:pt x="612514" y="7572"/>
                    </a:lnTo>
                    <a:lnTo>
                      <a:pt x="568157" y="1893"/>
                    </a:lnTo>
                    <a:lnTo>
                      <a:pt x="523539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5" name="object 6">
                <a:extLst>
                  <a:ext uri="{FF2B5EF4-FFF2-40B4-BE49-F238E27FC236}">
                    <a16:creationId xmlns:a16="http://schemas.microsoft.com/office/drawing/2014/main" id="{99E9BEB1-73E0-1042-9121-A12A427E7B21}"/>
                  </a:ext>
                </a:extLst>
              </p:cNvPr>
              <p:cNvSpPr/>
              <p:nvPr/>
            </p:nvSpPr>
            <p:spPr>
              <a:xfrm>
                <a:off x="650704" y="3416888"/>
                <a:ext cx="633920" cy="633920"/>
              </a:xfrm>
              <a:custGeom>
                <a:avLst/>
                <a:gdLst/>
                <a:ahLst/>
                <a:cxnLst/>
                <a:rect l="l" t="t" r="r" b="b"/>
                <a:pathLst>
                  <a:path w="1047114" h="1047115">
                    <a:moveTo>
                      <a:pt x="523539" y="0"/>
                    </a:moveTo>
                    <a:lnTo>
                      <a:pt x="478920" y="1893"/>
                    </a:lnTo>
                    <a:lnTo>
                      <a:pt x="434563" y="7572"/>
                    </a:lnTo>
                    <a:lnTo>
                      <a:pt x="390729" y="17037"/>
                    </a:lnTo>
                    <a:lnTo>
                      <a:pt x="347679" y="30289"/>
                    </a:lnTo>
                    <a:lnTo>
                      <a:pt x="305675" y="47327"/>
                    </a:lnTo>
                    <a:lnTo>
                      <a:pt x="264977" y="68151"/>
                    </a:lnTo>
                    <a:lnTo>
                      <a:pt x="225848" y="92761"/>
                    </a:lnTo>
                    <a:lnTo>
                      <a:pt x="188549" y="121158"/>
                    </a:lnTo>
                    <a:lnTo>
                      <a:pt x="153340" y="153340"/>
                    </a:lnTo>
                    <a:lnTo>
                      <a:pt x="121158" y="188550"/>
                    </a:lnTo>
                    <a:lnTo>
                      <a:pt x="92761" y="225851"/>
                    </a:lnTo>
                    <a:lnTo>
                      <a:pt x="68151" y="264982"/>
                    </a:lnTo>
                    <a:lnTo>
                      <a:pt x="47327" y="305681"/>
                    </a:lnTo>
                    <a:lnTo>
                      <a:pt x="30289" y="347686"/>
                    </a:lnTo>
                    <a:lnTo>
                      <a:pt x="17037" y="390737"/>
                    </a:lnTo>
                    <a:lnTo>
                      <a:pt x="7572" y="434571"/>
                    </a:lnTo>
                    <a:lnTo>
                      <a:pt x="1893" y="478929"/>
                    </a:lnTo>
                    <a:lnTo>
                      <a:pt x="0" y="523548"/>
                    </a:lnTo>
                    <a:lnTo>
                      <a:pt x="1893" y="568166"/>
                    </a:lnTo>
                    <a:lnTo>
                      <a:pt x="7572" y="612524"/>
                    </a:lnTo>
                    <a:lnTo>
                      <a:pt x="17037" y="656358"/>
                    </a:lnTo>
                    <a:lnTo>
                      <a:pt x="30289" y="699408"/>
                    </a:lnTo>
                    <a:lnTo>
                      <a:pt x="47327" y="741412"/>
                    </a:lnTo>
                    <a:lnTo>
                      <a:pt x="68151" y="782110"/>
                    </a:lnTo>
                    <a:lnTo>
                      <a:pt x="92761" y="821239"/>
                    </a:lnTo>
                    <a:lnTo>
                      <a:pt x="121158" y="858539"/>
                    </a:lnTo>
                    <a:lnTo>
                      <a:pt x="153340" y="893747"/>
                    </a:lnTo>
                    <a:lnTo>
                      <a:pt x="188549" y="925930"/>
                    </a:lnTo>
                    <a:lnTo>
                      <a:pt x="225848" y="954326"/>
                    </a:lnTo>
                    <a:lnTo>
                      <a:pt x="264977" y="978937"/>
                    </a:lnTo>
                    <a:lnTo>
                      <a:pt x="305675" y="999761"/>
                    </a:lnTo>
                    <a:lnTo>
                      <a:pt x="347679" y="1016798"/>
                    </a:lnTo>
                    <a:lnTo>
                      <a:pt x="390729" y="1030050"/>
                    </a:lnTo>
                    <a:lnTo>
                      <a:pt x="434563" y="1039516"/>
                    </a:lnTo>
                    <a:lnTo>
                      <a:pt x="478920" y="1045195"/>
                    </a:lnTo>
                    <a:lnTo>
                      <a:pt x="523539" y="1047088"/>
                    </a:lnTo>
                    <a:lnTo>
                      <a:pt x="568157" y="1045195"/>
                    </a:lnTo>
                    <a:lnTo>
                      <a:pt x="612514" y="1039516"/>
                    </a:lnTo>
                    <a:lnTo>
                      <a:pt x="656348" y="1030050"/>
                    </a:lnTo>
                    <a:lnTo>
                      <a:pt x="699398" y="1016798"/>
                    </a:lnTo>
                    <a:lnTo>
                      <a:pt x="741402" y="999761"/>
                    </a:lnTo>
                    <a:lnTo>
                      <a:pt x="782100" y="978937"/>
                    </a:lnTo>
                    <a:lnTo>
                      <a:pt x="821229" y="954326"/>
                    </a:lnTo>
                    <a:lnTo>
                      <a:pt x="858528" y="925930"/>
                    </a:lnTo>
                    <a:lnTo>
                      <a:pt x="893737" y="893747"/>
                    </a:lnTo>
                    <a:lnTo>
                      <a:pt x="925921" y="858539"/>
                    </a:lnTo>
                    <a:lnTo>
                      <a:pt x="954319" y="821239"/>
                    </a:lnTo>
                    <a:lnTo>
                      <a:pt x="978930" y="782110"/>
                    </a:lnTo>
                    <a:lnTo>
                      <a:pt x="999756" y="741412"/>
                    </a:lnTo>
                    <a:lnTo>
                      <a:pt x="1016794" y="699408"/>
                    </a:lnTo>
                    <a:lnTo>
                      <a:pt x="1030047" y="656358"/>
                    </a:lnTo>
                    <a:lnTo>
                      <a:pt x="1039513" y="612524"/>
                    </a:lnTo>
                    <a:lnTo>
                      <a:pt x="1045192" y="568166"/>
                    </a:lnTo>
                    <a:lnTo>
                      <a:pt x="1047085" y="523548"/>
                    </a:lnTo>
                    <a:lnTo>
                      <a:pt x="1045192" y="478929"/>
                    </a:lnTo>
                    <a:lnTo>
                      <a:pt x="1039513" y="434571"/>
                    </a:lnTo>
                    <a:lnTo>
                      <a:pt x="1030047" y="390737"/>
                    </a:lnTo>
                    <a:lnTo>
                      <a:pt x="1016794" y="347686"/>
                    </a:lnTo>
                    <a:lnTo>
                      <a:pt x="999756" y="305681"/>
                    </a:lnTo>
                    <a:lnTo>
                      <a:pt x="978930" y="264982"/>
                    </a:lnTo>
                    <a:lnTo>
                      <a:pt x="954319" y="225851"/>
                    </a:lnTo>
                    <a:lnTo>
                      <a:pt x="925921" y="188550"/>
                    </a:lnTo>
                    <a:lnTo>
                      <a:pt x="893737" y="153340"/>
                    </a:lnTo>
                    <a:lnTo>
                      <a:pt x="858528" y="121158"/>
                    </a:lnTo>
                    <a:lnTo>
                      <a:pt x="821229" y="92761"/>
                    </a:lnTo>
                    <a:lnTo>
                      <a:pt x="782100" y="68151"/>
                    </a:lnTo>
                    <a:lnTo>
                      <a:pt x="741402" y="47327"/>
                    </a:lnTo>
                    <a:lnTo>
                      <a:pt x="699398" y="30289"/>
                    </a:lnTo>
                    <a:lnTo>
                      <a:pt x="656348" y="17037"/>
                    </a:lnTo>
                    <a:lnTo>
                      <a:pt x="612514" y="7572"/>
                    </a:lnTo>
                    <a:lnTo>
                      <a:pt x="568157" y="1893"/>
                    </a:lnTo>
                    <a:lnTo>
                      <a:pt x="523539" y="0"/>
                    </a:lnTo>
                    <a:close/>
                  </a:path>
                </a:pathLst>
              </a:custGeom>
              <a:solidFill>
                <a:schemeClr val="tx1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0DFAAF-E361-0F49-AC7A-8C55838A7F45}"/>
                </a:ext>
              </a:extLst>
            </p:cNvPr>
            <p:cNvSpPr txBox="1"/>
            <p:nvPr/>
          </p:nvSpPr>
          <p:spPr>
            <a:xfrm>
              <a:off x="516620" y="4512623"/>
              <a:ext cx="1252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Second commit</a:t>
              </a:r>
              <a:endParaRPr lang="ru-RU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16570F-7D72-074A-8C81-E8B9555BC0EF}"/>
              </a:ext>
            </a:extLst>
          </p:cNvPr>
          <p:cNvGrpSpPr/>
          <p:nvPr/>
        </p:nvGrpSpPr>
        <p:grpSpPr>
          <a:xfrm>
            <a:off x="4075258" y="3335882"/>
            <a:ext cx="1252803" cy="1816773"/>
            <a:chOff x="516620" y="3342181"/>
            <a:chExt cx="1252803" cy="181677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E98C3A27-4061-AA46-84D6-CC32DCB1009F}"/>
                </a:ext>
              </a:extLst>
            </p:cNvPr>
            <p:cNvGrpSpPr/>
            <p:nvPr/>
          </p:nvGrpSpPr>
          <p:grpSpPr>
            <a:xfrm>
              <a:off x="691977" y="3342181"/>
              <a:ext cx="902088" cy="902088"/>
              <a:chOff x="516620" y="3282804"/>
              <a:chExt cx="902088" cy="902088"/>
            </a:xfrm>
          </p:grpSpPr>
          <p:sp>
            <p:nvSpPr>
              <p:cNvPr id="19" name="object 6">
                <a:extLst>
                  <a:ext uri="{FF2B5EF4-FFF2-40B4-BE49-F238E27FC236}">
                    <a16:creationId xmlns:a16="http://schemas.microsoft.com/office/drawing/2014/main" id="{906D5625-2A14-254A-A5A1-34EF522F8D82}"/>
                  </a:ext>
                </a:extLst>
              </p:cNvPr>
              <p:cNvSpPr/>
              <p:nvPr/>
            </p:nvSpPr>
            <p:spPr>
              <a:xfrm>
                <a:off x="516620" y="3282804"/>
                <a:ext cx="902088" cy="902088"/>
              </a:xfrm>
              <a:custGeom>
                <a:avLst/>
                <a:gdLst/>
                <a:ahLst/>
                <a:cxnLst/>
                <a:rect l="l" t="t" r="r" b="b"/>
                <a:pathLst>
                  <a:path w="1047114" h="1047115">
                    <a:moveTo>
                      <a:pt x="523539" y="0"/>
                    </a:moveTo>
                    <a:lnTo>
                      <a:pt x="478920" y="1893"/>
                    </a:lnTo>
                    <a:lnTo>
                      <a:pt x="434563" y="7572"/>
                    </a:lnTo>
                    <a:lnTo>
                      <a:pt x="390729" y="17037"/>
                    </a:lnTo>
                    <a:lnTo>
                      <a:pt x="347679" y="30289"/>
                    </a:lnTo>
                    <a:lnTo>
                      <a:pt x="305675" y="47327"/>
                    </a:lnTo>
                    <a:lnTo>
                      <a:pt x="264977" y="68151"/>
                    </a:lnTo>
                    <a:lnTo>
                      <a:pt x="225848" y="92761"/>
                    </a:lnTo>
                    <a:lnTo>
                      <a:pt x="188549" y="121158"/>
                    </a:lnTo>
                    <a:lnTo>
                      <a:pt x="153340" y="153340"/>
                    </a:lnTo>
                    <a:lnTo>
                      <a:pt x="121158" y="188550"/>
                    </a:lnTo>
                    <a:lnTo>
                      <a:pt x="92761" y="225851"/>
                    </a:lnTo>
                    <a:lnTo>
                      <a:pt x="68151" y="264982"/>
                    </a:lnTo>
                    <a:lnTo>
                      <a:pt x="47327" y="305681"/>
                    </a:lnTo>
                    <a:lnTo>
                      <a:pt x="30289" y="347686"/>
                    </a:lnTo>
                    <a:lnTo>
                      <a:pt x="17037" y="390737"/>
                    </a:lnTo>
                    <a:lnTo>
                      <a:pt x="7572" y="434571"/>
                    </a:lnTo>
                    <a:lnTo>
                      <a:pt x="1893" y="478929"/>
                    </a:lnTo>
                    <a:lnTo>
                      <a:pt x="0" y="523548"/>
                    </a:lnTo>
                    <a:lnTo>
                      <a:pt x="1893" y="568166"/>
                    </a:lnTo>
                    <a:lnTo>
                      <a:pt x="7572" y="612524"/>
                    </a:lnTo>
                    <a:lnTo>
                      <a:pt x="17037" y="656358"/>
                    </a:lnTo>
                    <a:lnTo>
                      <a:pt x="30289" y="699408"/>
                    </a:lnTo>
                    <a:lnTo>
                      <a:pt x="47327" y="741412"/>
                    </a:lnTo>
                    <a:lnTo>
                      <a:pt x="68151" y="782110"/>
                    </a:lnTo>
                    <a:lnTo>
                      <a:pt x="92761" y="821239"/>
                    </a:lnTo>
                    <a:lnTo>
                      <a:pt x="121158" y="858539"/>
                    </a:lnTo>
                    <a:lnTo>
                      <a:pt x="153340" y="893747"/>
                    </a:lnTo>
                    <a:lnTo>
                      <a:pt x="188549" y="925930"/>
                    </a:lnTo>
                    <a:lnTo>
                      <a:pt x="225848" y="954326"/>
                    </a:lnTo>
                    <a:lnTo>
                      <a:pt x="264977" y="978937"/>
                    </a:lnTo>
                    <a:lnTo>
                      <a:pt x="305675" y="999761"/>
                    </a:lnTo>
                    <a:lnTo>
                      <a:pt x="347679" y="1016798"/>
                    </a:lnTo>
                    <a:lnTo>
                      <a:pt x="390729" y="1030050"/>
                    </a:lnTo>
                    <a:lnTo>
                      <a:pt x="434563" y="1039516"/>
                    </a:lnTo>
                    <a:lnTo>
                      <a:pt x="478920" y="1045195"/>
                    </a:lnTo>
                    <a:lnTo>
                      <a:pt x="523539" y="1047088"/>
                    </a:lnTo>
                    <a:lnTo>
                      <a:pt x="568157" y="1045195"/>
                    </a:lnTo>
                    <a:lnTo>
                      <a:pt x="612514" y="1039516"/>
                    </a:lnTo>
                    <a:lnTo>
                      <a:pt x="656348" y="1030050"/>
                    </a:lnTo>
                    <a:lnTo>
                      <a:pt x="699398" y="1016798"/>
                    </a:lnTo>
                    <a:lnTo>
                      <a:pt x="741402" y="999761"/>
                    </a:lnTo>
                    <a:lnTo>
                      <a:pt x="782100" y="978937"/>
                    </a:lnTo>
                    <a:lnTo>
                      <a:pt x="821229" y="954326"/>
                    </a:lnTo>
                    <a:lnTo>
                      <a:pt x="858528" y="925930"/>
                    </a:lnTo>
                    <a:lnTo>
                      <a:pt x="893737" y="893747"/>
                    </a:lnTo>
                    <a:lnTo>
                      <a:pt x="925921" y="858539"/>
                    </a:lnTo>
                    <a:lnTo>
                      <a:pt x="954319" y="821239"/>
                    </a:lnTo>
                    <a:lnTo>
                      <a:pt x="978930" y="782110"/>
                    </a:lnTo>
                    <a:lnTo>
                      <a:pt x="999756" y="741412"/>
                    </a:lnTo>
                    <a:lnTo>
                      <a:pt x="1016794" y="699408"/>
                    </a:lnTo>
                    <a:lnTo>
                      <a:pt x="1030047" y="656358"/>
                    </a:lnTo>
                    <a:lnTo>
                      <a:pt x="1039513" y="612524"/>
                    </a:lnTo>
                    <a:lnTo>
                      <a:pt x="1045192" y="568166"/>
                    </a:lnTo>
                    <a:lnTo>
                      <a:pt x="1047085" y="523548"/>
                    </a:lnTo>
                    <a:lnTo>
                      <a:pt x="1045192" y="478929"/>
                    </a:lnTo>
                    <a:lnTo>
                      <a:pt x="1039513" y="434571"/>
                    </a:lnTo>
                    <a:lnTo>
                      <a:pt x="1030047" y="390737"/>
                    </a:lnTo>
                    <a:lnTo>
                      <a:pt x="1016794" y="347686"/>
                    </a:lnTo>
                    <a:lnTo>
                      <a:pt x="999756" y="305681"/>
                    </a:lnTo>
                    <a:lnTo>
                      <a:pt x="978930" y="264982"/>
                    </a:lnTo>
                    <a:lnTo>
                      <a:pt x="954319" y="225851"/>
                    </a:lnTo>
                    <a:lnTo>
                      <a:pt x="925921" y="188550"/>
                    </a:lnTo>
                    <a:lnTo>
                      <a:pt x="893737" y="153340"/>
                    </a:lnTo>
                    <a:lnTo>
                      <a:pt x="858528" y="121158"/>
                    </a:lnTo>
                    <a:lnTo>
                      <a:pt x="821229" y="92761"/>
                    </a:lnTo>
                    <a:lnTo>
                      <a:pt x="782100" y="68151"/>
                    </a:lnTo>
                    <a:lnTo>
                      <a:pt x="741402" y="47327"/>
                    </a:lnTo>
                    <a:lnTo>
                      <a:pt x="699398" y="30289"/>
                    </a:lnTo>
                    <a:lnTo>
                      <a:pt x="656348" y="17037"/>
                    </a:lnTo>
                    <a:lnTo>
                      <a:pt x="612514" y="7572"/>
                    </a:lnTo>
                    <a:lnTo>
                      <a:pt x="568157" y="1893"/>
                    </a:lnTo>
                    <a:lnTo>
                      <a:pt x="523539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0" name="object 6">
                <a:extLst>
                  <a:ext uri="{FF2B5EF4-FFF2-40B4-BE49-F238E27FC236}">
                    <a16:creationId xmlns:a16="http://schemas.microsoft.com/office/drawing/2014/main" id="{856BF31A-D1E6-A647-9016-C02E4C7734FA}"/>
                  </a:ext>
                </a:extLst>
              </p:cNvPr>
              <p:cNvSpPr/>
              <p:nvPr/>
            </p:nvSpPr>
            <p:spPr>
              <a:xfrm>
                <a:off x="650704" y="3416888"/>
                <a:ext cx="633920" cy="633920"/>
              </a:xfrm>
              <a:custGeom>
                <a:avLst/>
                <a:gdLst/>
                <a:ahLst/>
                <a:cxnLst/>
                <a:rect l="l" t="t" r="r" b="b"/>
                <a:pathLst>
                  <a:path w="1047114" h="1047115">
                    <a:moveTo>
                      <a:pt x="523539" y="0"/>
                    </a:moveTo>
                    <a:lnTo>
                      <a:pt x="478920" y="1893"/>
                    </a:lnTo>
                    <a:lnTo>
                      <a:pt x="434563" y="7572"/>
                    </a:lnTo>
                    <a:lnTo>
                      <a:pt x="390729" y="17037"/>
                    </a:lnTo>
                    <a:lnTo>
                      <a:pt x="347679" y="30289"/>
                    </a:lnTo>
                    <a:lnTo>
                      <a:pt x="305675" y="47327"/>
                    </a:lnTo>
                    <a:lnTo>
                      <a:pt x="264977" y="68151"/>
                    </a:lnTo>
                    <a:lnTo>
                      <a:pt x="225848" y="92761"/>
                    </a:lnTo>
                    <a:lnTo>
                      <a:pt x="188549" y="121158"/>
                    </a:lnTo>
                    <a:lnTo>
                      <a:pt x="153340" y="153340"/>
                    </a:lnTo>
                    <a:lnTo>
                      <a:pt x="121158" y="188550"/>
                    </a:lnTo>
                    <a:lnTo>
                      <a:pt x="92761" y="225851"/>
                    </a:lnTo>
                    <a:lnTo>
                      <a:pt x="68151" y="264982"/>
                    </a:lnTo>
                    <a:lnTo>
                      <a:pt x="47327" y="305681"/>
                    </a:lnTo>
                    <a:lnTo>
                      <a:pt x="30289" y="347686"/>
                    </a:lnTo>
                    <a:lnTo>
                      <a:pt x="17037" y="390737"/>
                    </a:lnTo>
                    <a:lnTo>
                      <a:pt x="7572" y="434571"/>
                    </a:lnTo>
                    <a:lnTo>
                      <a:pt x="1893" y="478929"/>
                    </a:lnTo>
                    <a:lnTo>
                      <a:pt x="0" y="523548"/>
                    </a:lnTo>
                    <a:lnTo>
                      <a:pt x="1893" y="568166"/>
                    </a:lnTo>
                    <a:lnTo>
                      <a:pt x="7572" y="612524"/>
                    </a:lnTo>
                    <a:lnTo>
                      <a:pt x="17037" y="656358"/>
                    </a:lnTo>
                    <a:lnTo>
                      <a:pt x="30289" y="699408"/>
                    </a:lnTo>
                    <a:lnTo>
                      <a:pt x="47327" y="741412"/>
                    </a:lnTo>
                    <a:lnTo>
                      <a:pt x="68151" y="782110"/>
                    </a:lnTo>
                    <a:lnTo>
                      <a:pt x="92761" y="821239"/>
                    </a:lnTo>
                    <a:lnTo>
                      <a:pt x="121158" y="858539"/>
                    </a:lnTo>
                    <a:lnTo>
                      <a:pt x="153340" y="893747"/>
                    </a:lnTo>
                    <a:lnTo>
                      <a:pt x="188549" y="925930"/>
                    </a:lnTo>
                    <a:lnTo>
                      <a:pt x="225848" y="954326"/>
                    </a:lnTo>
                    <a:lnTo>
                      <a:pt x="264977" y="978937"/>
                    </a:lnTo>
                    <a:lnTo>
                      <a:pt x="305675" y="999761"/>
                    </a:lnTo>
                    <a:lnTo>
                      <a:pt x="347679" y="1016798"/>
                    </a:lnTo>
                    <a:lnTo>
                      <a:pt x="390729" y="1030050"/>
                    </a:lnTo>
                    <a:lnTo>
                      <a:pt x="434563" y="1039516"/>
                    </a:lnTo>
                    <a:lnTo>
                      <a:pt x="478920" y="1045195"/>
                    </a:lnTo>
                    <a:lnTo>
                      <a:pt x="523539" y="1047088"/>
                    </a:lnTo>
                    <a:lnTo>
                      <a:pt x="568157" y="1045195"/>
                    </a:lnTo>
                    <a:lnTo>
                      <a:pt x="612514" y="1039516"/>
                    </a:lnTo>
                    <a:lnTo>
                      <a:pt x="656348" y="1030050"/>
                    </a:lnTo>
                    <a:lnTo>
                      <a:pt x="699398" y="1016798"/>
                    </a:lnTo>
                    <a:lnTo>
                      <a:pt x="741402" y="999761"/>
                    </a:lnTo>
                    <a:lnTo>
                      <a:pt x="782100" y="978937"/>
                    </a:lnTo>
                    <a:lnTo>
                      <a:pt x="821229" y="954326"/>
                    </a:lnTo>
                    <a:lnTo>
                      <a:pt x="858528" y="925930"/>
                    </a:lnTo>
                    <a:lnTo>
                      <a:pt x="893737" y="893747"/>
                    </a:lnTo>
                    <a:lnTo>
                      <a:pt x="925921" y="858539"/>
                    </a:lnTo>
                    <a:lnTo>
                      <a:pt x="954319" y="821239"/>
                    </a:lnTo>
                    <a:lnTo>
                      <a:pt x="978930" y="782110"/>
                    </a:lnTo>
                    <a:lnTo>
                      <a:pt x="999756" y="741412"/>
                    </a:lnTo>
                    <a:lnTo>
                      <a:pt x="1016794" y="699408"/>
                    </a:lnTo>
                    <a:lnTo>
                      <a:pt x="1030047" y="656358"/>
                    </a:lnTo>
                    <a:lnTo>
                      <a:pt x="1039513" y="612524"/>
                    </a:lnTo>
                    <a:lnTo>
                      <a:pt x="1045192" y="568166"/>
                    </a:lnTo>
                    <a:lnTo>
                      <a:pt x="1047085" y="523548"/>
                    </a:lnTo>
                    <a:lnTo>
                      <a:pt x="1045192" y="478929"/>
                    </a:lnTo>
                    <a:lnTo>
                      <a:pt x="1039513" y="434571"/>
                    </a:lnTo>
                    <a:lnTo>
                      <a:pt x="1030047" y="390737"/>
                    </a:lnTo>
                    <a:lnTo>
                      <a:pt x="1016794" y="347686"/>
                    </a:lnTo>
                    <a:lnTo>
                      <a:pt x="999756" y="305681"/>
                    </a:lnTo>
                    <a:lnTo>
                      <a:pt x="978930" y="264982"/>
                    </a:lnTo>
                    <a:lnTo>
                      <a:pt x="954319" y="225851"/>
                    </a:lnTo>
                    <a:lnTo>
                      <a:pt x="925921" y="188550"/>
                    </a:lnTo>
                    <a:lnTo>
                      <a:pt x="893737" y="153340"/>
                    </a:lnTo>
                    <a:lnTo>
                      <a:pt x="858528" y="121158"/>
                    </a:lnTo>
                    <a:lnTo>
                      <a:pt x="821229" y="92761"/>
                    </a:lnTo>
                    <a:lnTo>
                      <a:pt x="782100" y="68151"/>
                    </a:lnTo>
                    <a:lnTo>
                      <a:pt x="741402" y="47327"/>
                    </a:lnTo>
                    <a:lnTo>
                      <a:pt x="699398" y="30289"/>
                    </a:lnTo>
                    <a:lnTo>
                      <a:pt x="656348" y="17037"/>
                    </a:lnTo>
                    <a:lnTo>
                      <a:pt x="612514" y="7572"/>
                    </a:lnTo>
                    <a:lnTo>
                      <a:pt x="568157" y="1893"/>
                    </a:lnTo>
                    <a:lnTo>
                      <a:pt x="523539" y="0"/>
                    </a:lnTo>
                    <a:close/>
                  </a:path>
                </a:pathLst>
              </a:custGeom>
              <a:solidFill>
                <a:schemeClr val="tx1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CCC60E-21B8-0C4A-A8E9-3E6F24862B7C}"/>
                </a:ext>
              </a:extLst>
            </p:cNvPr>
            <p:cNvSpPr txBox="1"/>
            <p:nvPr/>
          </p:nvSpPr>
          <p:spPr>
            <a:xfrm>
              <a:off x="516620" y="4512623"/>
              <a:ext cx="1252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Third commit</a:t>
              </a:r>
              <a:endParaRPr lang="ru-RU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4B995BE-C514-3844-89CF-96F2F2CA3CA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06677" y="3439104"/>
            <a:ext cx="1029385" cy="695639"/>
          </a:xfrm>
          <a:prstGeom prst="rect">
            <a:avLst/>
          </a:prstGeom>
        </p:spPr>
      </p:pic>
      <p:sp>
        <p:nvSpPr>
          <p:cNvPr id="21" name="Стрелка вправо 20">
            <a:extLst>
              <a:ext uri="{FF2B5EF4-FFF2-40B4-BE49-F238E27FC236}">
                <a16:creationId xmlns:a16="http://schemas.microsoft.com/office/drawing/2014/main" id="{23C40406-A251-BC4E-B508-A04F8DCAB73F}"/>
              </a:ext>
            </a:extLst>
          </p:cNvPr>
          <p:cNvSpPr/>
          <p:nvPr/>
        </p:nvSpPr>
        <p:spPr>
          <a:xfrm>
            <a:off x="1459981" y="3709736"/>
            <a:ext cx="1011315" cy="15437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>
            <a:extLst>
              <a:ext uri="{FF2B5EF4-FFF2-40B4-BE49-F238E27FC236}">
                <a16:creationId xmlns:a16="http://schemas.microsoft.com/office/drawing/2014/main" id="{6FB62E85-A834-B24B-A324-1F1F5F200ABE}"/>
              </a:ext>
            </a:extLst>
          </p:cNvPr>
          <p:cNvSpPr/>
          <p:nvPr/>
        </p:nvSpPr>
        <p:spPr>
          <a:xfrm>
            <a:off x="3254534" y="3709735"/>
            <a:ext cx="1011315" cy="15437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54FBDAE-A871-964E-BB51-90607C3277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86966" y="3439103"/>
            <a:ext cx="1029385" cy="69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75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9C50FFF-81BA-8B42-81CA-47730DBEC0C3}"/>
              </a:ext>
            </a:extLst>
          </p:cNvPr>
          <p:cNvSpPr/>
          <p:nvPr/>
        </p:nvSpPr>
        <p:spPr>
          <a:xfrm>
            <a:off x="4825538" y="389650"/>
            <a:ext cx="2252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</a:rPr>
              <a:t>Branches</a:t>
            </a:r>
            <a:endParaRPr lang="ru-RU" sz="3600" b="1" dirty="0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2CC274B1-0428-894A-844B-78F1B4EBAF75}"/>
              </a:ext>
            </a:extLst>
          </p:cNvPr>
          <p:cNvGrpSpPr/>
          <p:nvPr/>
        </p:nvGrpSpPr>
        <p:grpSpPr>
          <a:xfrm>
            <a:off x="1165807" y="3259864"/>
            <a:ext cx="4811441" cy="1823072"/>
            <a:chOff x="516620" y="3335882"/>
            <a:chExt cx="4811441" cy="1823072"/>
          </a:xfrm>
        </p:grpSpPr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E20D0A43-EB2F-E549-9776-A8E4FCE1D4B5}"/>
                </a:ext>
              </a:extLst>
            </p:cNvPr>
            <p:cNvGrpSpPr/>
            <p:nvPr/>
          </p:nvGrpSpPr>
          <p:grpSpPr>
            <a:xfrm>
              <a:off x="516620" y="3342181"/>
              <a:ext cx="1252803" cy="1816773"/>
              <a:chOff x="516620" y="3342181"/>
              <a:chExt cx="1252803" cy="1816773"/>
            </a:xfrm>
          </p:grpSpPr>
          <p:grpSp>
            <p:nvGrpSpPr>
              <p:cNvPr id="10" name="Группа 9">
                <a:extLst>
                  <a:ext uri="{FF2B5EF4-FFF2-40B4-BE49-F238E27FC236}">
                    <a16:creationId xmlns:a16="http://schemas.microsoft.com/office/drawing/2014/main" id="{C26F96CC-E462-8D4C-9554-5DE855139CBC}"/>
                  </a:ext>
                </a:extLst>
              </p:cNvPr>
              <p:cNvGrpSpPr/>
              <p:nvPr/>
            </p:nvGrpSpPr>
            <p:grpSpPr>
              <a:xfrm>
                <a:off x="691977" y="3342181"/>
                <a:ext cx="902088" cy="902088"/>
                <a:chOff x="516620" y="3282804"/>
                <a:chExt cx="902088" cy="902088"/>
              </a:xfrm>
            </p:grpSpPr>
            <p:sp>
              <p:nvSpPr>
                <p:cNvPr id="8" name="object 6">
                  <a:extLst>
                    <a:ext uri="{FF2B5EF4-FFF2-40B4-BE49-F238E27FC236}">
                      <a16:creationId xmlns:a16="http://schemas.microsoft.com/office/drawing/2014/main" id="{2AEF659D-7D57-3C4A-9F2F-9107B14A738F}"/>
                    </a:ext>
                  </a:extLst>
                </p:cNvPr>
                <p:cNvSpPr/>
                <p:nvPr/>
              </p:nvSpPr>
              <p:spPr>
                <a:xfrm>
                  <a:off x="516620" y="3282804"/>
                  <a:ext cx="902088" cy="90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114" h="1047115">
                      <a:moveTo>
                        <a:pt x="523539" y="0"/>
                      </a:moveTo>
                      <a:lnTo>
                        <a:pt x="478920" y="1893"/>
                      </a:lnTo>
                      <a:lnTo>
                        <a:pt x="434563" y="7572"/>
                      </a:lnTo>
                      <a:lnTo>
                        <a:pt x="390729" y="17037"/>
                      </a:lnTo>
                      <a:lnTo>
                        <a:pt x="347679" y="30289"/>
                      </a:lnTo>
                      <a:lnTo>
                        <a:pt x="305675" y="47327"/>
                      </a:lnTo>
                      <a:lnTo>
                        <a:pt x="264977" y="68151"/>
                      </a:lnTo>
                      <a:lnTo>
                        <a:pt x="225848" y="92761"/>
                      </a:lnTo>
                      <a:lnTo>
                        <a:pt x="188549" y="121158"/>
                      </a:lnTo>
                      <a:lnTo>
                        <a:pt x="153340" y="153340"/>
                      </a:lnTo>
                      <a:lnTo>
                        <a:pt x="121158" y="188550"/>
                      </a:lnTo>
                      <a:lnTo>
                        <a:pt x="92761" y="225851"/>
                      </a:lnTo>
                      <a:lnTo>
                        <a:pt x="68151" y="264982"/>
                      </a:lnTo>
                      <a:lnTo>
                        <a:pt x="47327" y="305681"/>
                      </a:lnTo>
                      <a:lnTo>
                        <a:pt x="30289" y="347686"/>
                      </a:lnTo>
                      <a:lnTo>
                        <a:pt x="17037" y="390737"/>
                      </a:lnTo>
                      <a:lnTo>
                        <a:pt x="7572" y="434571"/>
                      </a:lnTo>
                      <a:lnTo>
                        <a:pt x="1893" y="478929"/>
                      </a:lnTo>
                      <a:lnTo>
                        <a:pt x="0" y="523548"/>
                      </a:lnTo>
                      <a:lnTo>
                        <a:pt x="1893" y="568166"/>
                      </a:lnTo>
                      <a:lnTo>
                        <a:pt x="7572" y="612524"/>
                      </a:lnTo>
                      <a:lnTo>
                        <a:pt x="17037" y="656358"/>
                      </a:lnTo>
                      <a:lnTo>
                        <a:pt x="30289" y="699408"/>
                      </a:lnTo>
                      <a:lnTo>
                        <a:pt x="47327" y="741412"/>
                      </a:lnTo>
                      <a:lnTo>
                        <a:pt x="68151" y="782110"/>
                      </a:lnTo>
                      <a:lnTo>
                        <a:pt x="92761" y="821239"/>
                      </a:lnTo>
                      <a:lnTo>
                        <a:pt x="121158" y="858539"/>
                      </a:lnTo>
                      <a:lnTo>
                        <a:pt x="153340" y="893747"/>
                      </a:lnTo>
                      <a:lnTo>
                        <a:pt x="188549" y="925930"/>
                      </a:lnTo>
                      <a:lnTo>
                        <a:pt x="225848" y="954326"/>
                      </a:lnTo>
                      <a:lnTo>
                        <a:pt x="264977" y="978937"/>
                      </a:lnTo>
                      <a:lnTo>
                        <a:pt x="305675" y="999761"/>
                      </a:lnTo>
                      <a:lnTo>
                        <a:pt x="347679" y="1016798"/>
                      </a:lnTo>
                      <a:lnTo>
                        <a:pt x="390729" y="1030050"/>
                      </a:lnTo>
                      <a:lnTo>
                        <a:pt x="434563" y="1039516"/>
                      </a:lnTo>
                      <a:lnTo>
                        <a:pt x="478920" y="1045195"/>
                      </a:lnTo>
                      <a:lnTo>
                        <a:pt x="523539" y="1047088"/>
                      </a:lnTo>
                      <a:lnTo>
                        <a:pt x="568157" y="1045195"/>
                      </a:lnTo>
                      <a:lnTo>
                        <a:pt x="612514" y="1039516"/>
                      </a:lnTo>
                      <a:lnTo>
                        <a:pt x="656348" y="1030050"/>
                      </a:lnTo>
                      <a:lnTo>
                        <a:pt x="699398" y="1016798"/>
                      </a:lnTo>
                      <a:lnTo>
                        <a:pt x="741402" y="999761"/>
                      </a:lnTo>
                      <a:lnTo>
                        <a:pt x="782100" y="978937"/>
                      </a:lnTo>
                      <a:lnTo>
                        <a:pt x="821229" y="954326"/>
                      </a:lnTo>
                      <a:lnTo>
                        <a:pt x="858528" y="925930"/>
                      </a:lnTo>
                      <a:lnTo>
                        <a:pt x="893737" y="893747"/>
                      </a:lnTo>
                      <a:lnTo>
                        <a:pt x="925921" y="858539"/>
                      </a:lnTo>
                      <a:lnTo>
                        <a:pt x="954319" y="821239"/>
                      </a:lnTo>
                      <a:lnTo>
                        <a:pt x="978930" y="782110"/>
                      </a:lnTo>
                      <a:lnTo>
                        <a:pt x="999756" y="741412"/>
                      </a:lnTo>
                      <a:lnTo>
                        <a:pt x="1016794" y="699408"/>
                      </a:lnTo>
                      <a:lnTo>
                        <a:pt x="1030047" y="656358"/>
                      </a:lnTo>
                      <a:lnTo>
                        <a:pt x="1039513" y="612524"/>
                      </a:lnTo>
                      <a:lnTo>
                        <a:pt x="1045192" y="568166"/>
                      </a:lnTo>
                      <a:lnTo>
                        <a:pt x="1047085" y="523548"/>
                      </a:lnTo>
                      <a:lnTo>
                        <a:pt x="1045192" y="478929"/>
                      </a:lnTo>
                      <a:lnTo>
                        <a:pt x="1039513" y="434571"/>
                      </a:lnTo>
                      <a:lnTo>
                        <a:pt x="1030047" y="390737"/>
                      </a:lnTo>
                      <a:lnTo>
                        <a:pt x="1016794" y="347686"/>
                      </a:lnTo>
                      <a:lnTo>
                        <a:pt x="999756" y="305681"/>
                      </a:lnTo>
                      <a:lnTo>
                        <a:pt x="978930" y="264982"/>
                      </a:lnTo>
                      <a:lnTo>
                        <a:pt x="954319" y="225851"/>
                      </a:lnTo>
                      <a:lnTo>
                        <a:pt x="925921" y="188550"/>
                      </a:lnTo>
                      <a:lnTo>
                        <a:pt x="893737" y="153340"/>
                      </a:lnTo>
                      <a:lnTo>
                        <a:pt x="858528" y="121158"/>
                      </a:lnTo>
                      <a:lnTo>
                        <a:pt x="821229" y="92761"/>
                      </a:lnTo>
                      <a:lnTo>
                        <a:pt x="782100" y="68151"/>
                      </a:lnTo>
                      <a:lnTo>
                        <a:pt x="741402" y="47327"/>
                      </a:lnTo>
                      <a:lnTo>
                        <a:pt x="699398" y="30289"/>
                      </a:lnTo>
                      <a:lnTo>
                        <a:pt x="656348" y="17037"/>
                      </a:lnTo>
                      <a:lnTo>
                        <a:pt x="612514" y="7572"/>
                      </a:lnTo>
                      <a:lnTo>
                        <a:pt x="568157" y="1893"/>
                      </a:lnTo>
                      <a:lnTo>
                        <a:pt x="523539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9" name="object 6">
                  <a:extLst>
                    <a:ext uri="{FF2B5EF4-FFF2-40B4-BE49-F238E27FC236}">
                      <a16:creationId xmlns:a16="http://schemas.microsoft.com/office/drawing/2014/main" id="{48607010-F24E-8D40-B16A-A4F4D3262E4B}"/>
                    </a:ext>
                  </a:extLst>
                </p:cNvPr>
                <p:cNvSpPr/>
                <p:nvPr/>
              </p:nvSpPr>
              <p:spPr>
                <a:xfrm>
                  <a:off x="650704" y="3416888"/>
                  <a:ext cx="633920" cy="633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114" h="1047115">
                      <a:moveTo>
                        <a:pt x="523539" y="0"/>
                      </a:moveTo>
                      <a:lnTo>
                        <a:pt x="478920" y="1893"/>
                      </a:lnTo>
                      <a:lnTo>
                        <a:pt x="434563" y="7572"/>
                      </a:lnTo>
                      <a:lnTo>
                        <a:pt x="390729" y="17037"/>
                      </a:lnTo>
                      <a:lnTo>
                        <a:pt x="347679" y="30289"/>
                      </a:lnTo>
                      <a:lnTo>
                        <a:pt x="305675" y="47327"/>
                      </a:lnTo>
                      <a:lnTo>
                        <a:pt x="264977" y="68151"/>
                      </a:lnTo>
                      <a:lnTo>
                        <a:pt x="225848" y="92761"/>
                      </a:lnTo>
                      <a:lnTo>
                        <a:pt x="188549" y="121158"/>
                      </a:lnTo>
                      <a:lnTo>
                        <a:pt x="153340" y="153340"/>
                      </a:lnTo>
                      <a:lnTo>
                        <a:pt x="121158" y="188550"/>
                      </a:lnTo>
                      <a:lnTo>
                        <a:pt x="92761" y="225851"/>
                      </a:lnTo>
                      <a:lnTo>
                        <a:pt x="68151" y="264982"/>
                      </a:lnTo>
                      <a:lnTo>
                        <a:pt x="47327" y="305681"/>
                      </a:lnTo>
                      <a:lnTo>
                        <a:pt x="30289" y="347686"/>
                      </a:lnTo>
                      <a:lnTo>
                        <a:pt x="17037" y="390737"/>
                      </a:lnTo>
                      <a:lnTo>
                        <a:pt x="7572" y="434571"/>
                      </a:lnTo>
                      <a:lnTo>
                        <a:pt x="1893" y="478929"/>
                      </a:lnTo>
                      <a:lnTo>
                        <a:pt x="0" y="523548"/>
                      </a:lnTo>
                      <a:lnTo>
                        <a:pt x="1893" y="568166"/>
                      </a:lnTo>
                      <a:lnTo>
                        <a:pt x="7572" y="612524"/>
                      </a:lnTo>
                      <a:lnTo>
                        <a:pt x="17037" y="656358"/>
                      </a:lnTo>
                      <a:lnTo>
                        <a:pt x="30289" y="699408"/>
                      </a:lnTo>
                      <a:lnTo>
                        <a:pt x="47327" y="741412"/>
                      </a:lnTo>
                      <a:lnTo>
                        <a:pt x="68151" y="782110"/>
                      </a:lnTo>
                      <a:lnTo>
                        <a:pt x="92761" y="821239"/>
                      </a:lnTo>
                      <a:lnTo>
                        <a:pt x="121158" y="858539"/>
                      </a:lnTo>
                      <a:lnTo>
                        <a:pt x="153340" y="893747"/>
                      </a:lnTo>
                      <a:lnTo>
                        <a:pt x="188549" y="925930"/>
                      </a:lnTo>
                      <a:lnTo>
                        <a:pt x="225848" y="954326"/>
                      </a:lnTo>
                      <a:lnTo>
                        <a:pt x="264977" y="978937"/>
                      </a:lnTo>
                      <a:lnTo>
                        <a:pt x="305675" y="999761"/>
                      </a:lnTo>
                      <a:lnTo>
                        <a:pt x="347679" y="1016798"/>
                      </a:lnTo>
                      <a:lnTo>
                        <a:pt x="390729" y="1030050"/>
                      </a:lnTo>
                      <a:lnTo>
                        <a:pt x="434563" y="1039516"/>
                      </a:lnTo>
                      <a:lnTo>
                        <a:pt x="478920" y="1045195"/>
                      </a:lnTo>
                      <a:lnTo>
                        <a:pt x="523539" y="1047088"/>
                      </a:lnTo>
                      <a:lnTo>
                        <a:pt x="568157" y="1045195"/>
                      </a:lnTo>
                      <a:lnTo>
                        <a:pt x="612514" y="1039516"/>
                      </a:lnTo>
                      <a:lnTo>
                        <a:pt x="656348" y="1030050"/>
                      </a:lnTo>
                      <a:lnTo>
                        <a:pt x="699398" y="1016798"/>
                      </a:lnTo>
                      <a:lnTo>
                        <a:pt x="741402" y="999761"/>
                      </a:lnTo>
                      <a:lnTo>
                        <a:pt x="782100" y="978937"/>
                      </a:lnTo>
                      <a:lnTo>
                        <a:pt x="821229" y="954326"/>
                      </a:lnTo>
                      <a:lnTo>
                        <a:pt x="858528" y="925930"/>
                      </a:lnTo>
                      <a:lnTo>
                        <a:pt x="893737" y="893747"/>
                      </a:lnTo>
                      <a:lnTo>
                        <a:pt x="925921" y="858539"/>
                      </a:lnTo>
                      <a:lnTo>
                        <a:pt x="954319" y="821239"/>
                      </a:lnTo>
                      <a:lnTo>
                        <a:pt x="978930" y="782110"/>
                      </a:lnTo>
                      <a:lnTo>
                        <a:pt x="999756" y="741412"/>
                      </a:lnTo>
                      <a:lnTo>
                        <a:pt x="1016794" y="699408"/>
                      </a:lnTo>
                      <a:lnTo>
                        <a:pt x="1030047" y="656358"/>
                      </a:lnTo>
                      <a:lnTo>
                        <a:pt x="1039513" y="612524"/>
                      </a:lnTo>
                      <a:lnTo>
                        <a:pt x="1045192" y="568166"/>
                      </a:lnTo>
                      <a:lnTo>
                        <a:pt x="1047085" y="523548"/>
                      </a:lnTo>
                      <a:lnTo>
                        <a:pt x="1045192" y="478929"/>
                      </a:lnTo>
                      <a:lnTo>
                        <a:pt x="1039513" y="434571"/>
                      </a:lnTo>
                      <a:lnTo>
                        <a:pt x="1030047" y="390737"/>
                      </a:lnTo>
                      <a:lnTo>
                        <a:pt x="1016794" y="347686"/>
                      </a:lnTo>
                      <a:lnTo>
                        <a:pt x="999756" y="305681"/>
                      </a:lnTo>
                      <a:lnTo>
                        <a:pt x="978930" y="264982"/>
                      </a:lnTo>
                      <a:lnTo>
                        <a:pt x="954319" y="225851"/>
                      </a:lnTo>
                      <a:lnTo>
                        <a:pt x="925921" y="188550"/>
                      </a:lnTo>
                      <a:lnTo>
                        <a:pt x="893737" y="153340"/>
                      </a:lnTo>
                      <a:lnTo>
                        <a:pt x="858528" y="121158"/>
                      </a:lnTo>
                      <a:lnTo>
                        <a:pt x="821229" y="92761"/>
                      </a:lnTo>
                      <a:lnTo>
                        <a:pt x="782100" y="68151"/>
                      </a:lnTo>
                      <a:lnTo>
                        <a:pt x="741402" y="47327"/>
                      </a:lnTo>
                      <a:lnTo>
                        <a:pt x="699398" y="30289"/>
                      </a:lnTo>
                      <a:lnTo>
                        <a:pt x="656348" y="17037"/>
                      </a:lnTo>
                      <a:lnTo>
                        <a:pt x="612514" y="7572"/>
                      </a:lnTo>
                      <a:lnTo>
                        <a:pt x="568157" y="1893"/>
                      </a:lnTo>
                      <a:lnTo>
                        <a:pt x="52353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F8D9AD-78CF-2446-8451-C18C43FAC7BA}"/>
                  </a:ext>
                </a:extLst>
              </p:cNvPr>
              <p:cNvSpPr txBox="1"/>
              <p:nvPr/>
            </p:nvSpPr>
            <p:spPr>
              <a:xfrm>
                <a:off x="516620" y="4512623"/>
                <a:ext cx="12528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entury Gothic" panose="020B0502020202020204" pitchFamily="34" charset="0"/>
                  </a:rPr>
                  <a:t>First commit</a:t>
                </a:r>
                <a:endParaRPr lang="ru-RU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2159C679-2C1B-8D49-9594-AC1ED4D0450B}"/>
                </a:ext>
              </a:extLst>
            </p:cNvPr>
            <p:cNvGrpSpPr/>
            <p:nvPr/>
          </p:nvGrpSpPr>
          <p:grpSpPr>
            <a:xfrm>
              <a:off x="1459981" y="3335882"/>
              <a:ext cx="3868080" cy="1816773"/>
              <a:chOff x="1459981" y="3335882"/>
              <a:chExt cx="3868080" cy="1816773"/>
            </a:xfrm>
          </p:grpSpPr>
          <p:grpSp>
            <p:nvGrpSpPr>
              <p:cNvPr id="11" name="Группа 10">
                <a:extLst>
                  <a:ext uri="{FF2B5EF4-FFF2-40B4-BE49-F238E27FC236}">
                    <a16:creationId xmlns:a16="http://schemas.microsoft.com/office/drawing/2014/main" id="{2C1F6DF4-EE28-3E44-B4FB-C402482A6D42}"/>
                  </a:ext>
                </a:extLst>
              </p:cNvPr>
              <p:cNvGrpSpPr/>
              <p:nvPr/>
            </p:nvGrpSpPr>
            <p:grpSpPr>
              <a:xfrm>
                <a:off x="2295939" y="3335882"/>
                <a:ext cx="1252803" cy="1816773"/>
                <a:chOff x="516620" y="3342181"/>
                <a:chExt cx="1252803" cy="1816773"/>
              </a:xfrm>
            </p:grpSpPr>
            <p:grpSp>
              <p:nvGrpSpPr>
                <p:cNvPr id="12" name="Группа 11">
                  <a:extLst>
                    <a:ext uri="{FF2B5EF4-FFF2-40B4-BE49-F238E27FC236}">
                      <a16:creationId xmlns:a16="http://schemas.microsoft.com/office/drawing/2014/main" id="{D4B731ED-6058-A64B-AE89-8E6E38FDB3B1}"/>
                    </a:ext>
                  </a:extLst>
                </p:cNvPr>
                <p:cNvGrpSpPr/>
                <p:nvPr/>
              </p:nvGrpSpPr>
              <p:grpSpPr>
                <a:xfrm>
                  <a:off x="691977" y="3342181"/>
                  <a:ext cx="902088" cy="902088"/>
                  <a:chOff x="516620" y="3282804"/>
                  <a:chExt cx="902088" cy="902088"/>
                </a:xfrm>
              </p:grpSpPr>
              <p:sp>
                <p:nvSpPr>
                  <p:cNvPr id="14" name="object 6">
                    <a:extLst>
                      <a:ext uri="{FF2B5EF4-FFF2-40B4-BE49-F238E27FC236}">
                        <a16:creationId xmlns:a16="http://schemas.microsoft.com/office/drawing/2014/main" id="{78323B1D-57CE-0A41-8176-5406E92074FB}"/>
                      </a:ext>
                    </a:extLst>
                  </p:cNvPr>
                  <p:cNvSpPr/>
                  <p:nvPr/>
                </p:nvSpPr>
                <p:spPr>
                  <a:xfrm>
                    <a:off x="516620" y="3282804"/>
                    <a:ext cx="902088" cy="9020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114" h="1047115">
                        <a:moveTo>
                          <a:pt x="523539" y="0"/>
                        </a:moveTo>
                        <a:lnTo>
                          <a:pt x="478920" y="1893"/>
                        </a:lnTo>
                        <a:lnTo>
                          <a:pt x="434563" y="7572"/>
                        </a:lnTo>
                        <a:lnTo>
                          <a:pt x="390729" y="17037"/>
                        </a:lnTo>
                        <a:lnTo>
                          <a:pt x="347679" y="30289"/>
                        </a:lnTo>
                        <a:lnTo>
                          <a:pt x="305675" y="47327"/>
                        </a:lnTo>
                        <a:lnTo>
                          <a:pt x="264977" y="68151"/>
                        </a:lnTo>
                        <a:lnTo>
                          <a:pt x="225848" y="92761"/>
                        </a:lnTo>
                        <a:lnTo>
                          <a:pt x="188549" y="121158"/>
                        </a:lnTo>
                        <a:lnTo>
                          <a:pt x="153340" y="153340"/>
                        </a:lnTo>
                        <a:lnTo>
                          <a:pt x="121158" y="188550"/>
                        </a:lnTo>
                        <a:lnTo>
                          <a:pt x="92761" y="225851"/>
                        </a:lnTo>
                        <a:lnTo>
                          <a:pt x="68151" y="264982"/>
                        </a:lnTo>
                        <a:lnTo>
                          <a:pt x="47327" y="305681"/>
                        </a:lnTo>
                        <a:lnTo>
                          <a:pt x="30289" y="347686"/>
                        </a:lnTo>
                        <a:lnTo>
                          <a:pt x="17037" y="390737"/>
                        </a:lnTo>
                        <a:lnTo>
                          <a:pt x="7572" y="434571"/>
                        </a:lnTo>
                        <a:lnTo>
                          <a:pt x="1893" y="478929"/>
                        </a:lnTo>
                        <a:lnTo>
                          <a:pt x="0" y="523548"/>
                        </a:lnTo>
                        <a:lnTo>
                          <a:pt x="1893" y="568166"/>
                        </a:lnTo>
                        <a:lnTo>
                          <a:pt x="7572" y="612524"/>
                        </a:lnTo>
                        <a:lnTo>
                          <a:pt x="17037" y="656358"/>
                        </a:lnTo>
                        <a:lnTo>
                          <a:pt x="30289" y="699408"/>
                        </a:lnTo>
                        <a:lnTo>
                          <a:pt x="47327" y="741412"/>
                        </a:lnTo>
                        <a:lnTo>
                          <a:pt x="68151" y="782110"/>
                        </a:lnTo>
                        <a:lnTo>
                          <a:pt x="92761" y="821239"/>
                        </a:lnTo>
                        <a:lnTo>
                          <a:pt x="121158" y="858539"/>
                        </a:lnTo>
                        <a:lnTo>
                          <a:pt x="153340" y="893747"/>
                        </a:lnTo>
                        <a:lnTo>
                          <a:pt x="188549" y="925930"/>
                        </a:lnTo>
                        <a:lnTo>
                          <a:pt x="225848" y="954326"/>
                        </a:lnTo>
                        <a:lnTo>
                          <a:pt x="264977" y="978937"/>
                        </a:lnTo>
                        <a:lnTo>
                          <a:pt x="305675" y="999761"/>
                        </a:lnTo>
                        <a:lnTo>
                          <a:pt x="347679" y="1016798"/>
                        </a:lnTo>
                        <a:lnTo>
                          <a:pt x="390729" y="1030050"/>
                        </a:lnTo>
                        <a:lnTo>
                          <a:pt x="434563" y="1039516"/>
                        </a:lnTo>
                        <a:lnTo>
                          <a:pt x="478920" y="1045195"/>
                        </a:lnTo>
                        <a:lnTo>
                          <a:pt x="523539" y="1047088"/>
                        </a:lnTo>
                        <a:lnTo>
                          <a:pt x="568157" y="1045195"/>
                        </a:lnTo>
                        <a:lnTo>
                          <a:pt x="612514" y="1039516"/>
                        </a:lnTo>
                        <a:lnTo>
                          <a:pt x="656348" y="1030050"/>
                        </a:lnTo>
                        <a:lnTo>
                          <a:pt x="699398" y="1016798"/>
                        </a:lnTo>
                        <a:lnTo>
                          <a:pt x="741402" y="999761"/>
                        </a:lnTo>
                        <a:lnTo>
                          <a:pt x="782100" y="978937"/>
                        </a:lnTo>
                        <a:lnTo>
                          <a:pt x="821229" y="954326"/>
                        </a:lnTo>
                        <a:lnTo>
                          <a:pt x="858528" y="925930"/>
                        </a:lnTo>
                        <a:lnTo>
                          <a:pt x="893737" y="893747"/>
                        </a:lnTo>
                        <a:lnTo>
                          <a:pt x="925921" y="858539"/>
                        </a:lnTo>
                        <a:lnTo>
                          <a:pt x="954319" y="821239"/>
                        </a:lnTo>
                        <a:lnTo>
                          <a:pt x="978930" y="782110"/>
                        </a:lnTo>
                        <a:lnTo>
                          <a:pt x="999756" y="741412"/>
                        </a:lnTo>
                        <a:lnTo>
                          <a:pt x="1016794" y="699408"/>
                        </a:lnTo>
                        <a:lnTo>
                          <a:pt x="1030047" y="656358"/>
                        </a:lnTo>
                        <a:lnTo>
                          <a:pt x="1039513" y="612524"/>
                        </a:lnTo>
                        <a:lnTo>
                          <a:pt x="1045192" y="568166"/>
                        </a:lnTo>
                        <a:lnTo>
                          <a:pt x="1047085" y="523548"/>
                        </a:lnTo>
                        <a:lnTo>
                          <a:pt x="1045192" y="478929"/>
                        </a:lnTo>
                        <a:lnTo>
                          <a:pt x="1039513" y="434571"/>
                        </a:lnTo>
                        <a:lnTo>
                          <a:pt x="1030047" y="390737"/>
                        </a:lnTo>
                        <a:lnTo>
                          <a:pt x="1016794" y="347686"/>
                        </a:lnTo>
                        <a:lnTo>
                          <a:pt x="999756" y="305681"/>
                        </a:lnTo>
                        <a:lnTo>
                          <a:pt x="978930" y="264982"/>
                        </a:lnTo>
                        <a:lnTo>
                          <a:pt x="954319" y="225851"/>
                        </a:lnTo>
                        <a:lnTo>
                          <a:pt x="925921" y="188550"/>
                        </a:lnTo>
                        <a:lnTo>
                          <a:pt x="893737" y="153340"/>
                        </a:lnTo>
                        <a:lnTo>
                          <a:pt x="858528" y="121158"/>
                        </a:lnTo>
                        <a:lnTo>
                          <a:pt x="821229" y="92761"/>
                        </a:lnTo>
                        <a:lnTo>
                          <a:pt x="782100" y="68151"/>
                        </a:lnTo>
                        <a:lnTo>
                          <a:pt x="741402" y="47327"/>
                        </a:lnTo>
                        <a:lnTo>
                          <a:pt x="699398" y="30289"/>
                        </a:lnTo>
                        <a:lnTo>
                          <a:pt x="656348" y="17037"/>
                        </a:lnTo>
                        <a:lnTo>
                          <a:pt x="612514" y="7572"/>
                        </a:lnTo>
                        <a:lnTo>
                          <a:pt x="568157" y="1893"/>
                        </a:lnTo>
                        <a:lnTo>
                          <a:pt x="523539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15" name="object 6">
                    <a:extLst>
                      <a:ext uri="{FF2B5EF4-FFF2-40B4-BE49-F238E27FC236}">
                        <a16:creationId xmlns:a16="http://schemas.microsoft.com/office/drawing/2014/main" id="{99E9BEB1-73E0-1042-9121-A12A427E7B21}"/>
                      </a:ext>
                    </a:extLst>
                  </p:cNvPr>
                  <p:cNvSpPr/>
                  <p:nvPr/>
                </p:nvSpPr>
                <p:spPr>
                  <a:xfrm>
                    <a:off x="650704" y="3416888"/>
                    <a:ext cx="633920" cy="633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114" h="1047115">
                        <a:moveTo>
                          <a:pt x="523539" y="0"/>
                        </a:moveTo>
                        <a:lnTo>
                          <a:pt x="478920" y="1893"/>
                        </a:lnTo>
                        <a:lnTo>
                          <a:pt x="434563" y="7572"/>
                        </a:lnTo>
                        <a:lnTo>
                          <a:pt x="390729" y="17037"/>
                        </a:lnTo>
                        <a:lnTo>
                          <a:pt x="347679" y="30289"/>
                        </a:lnTo>
                        <a:lnTo>
                          <a:pt x="305675" y="47327"/>
                        </a:lnTo>
                        <a:lnTo>
                          <a:pt x="264977" y="68151"/>
                        </a:lnTo>
                        <a:lnTo>
                          <a:pt x="225848" y="92761"/>
                        </a:lnTo>
                        <a:lnTo>
                          <a:pt x="188549" y="121158"/>
                        </a:lnTo>
                        <a:lnTo>
                          <a:pt x="153340" y="153340"/>
                        </a:lnTo>
                        <a:lnTo>
                          <a:pt x="121158" y="188550"/>
                        </a:lnTo>
                        <a:lnTo>
                          <a:pt x="92761" y="225851"/>
                        </a:lnTo>
                        <a:lnTo>
                          <a:pt x="68151" y="264982"/>
                        </a:lnTo>
                        <a:lnTo>
                          <a:pt x="47327" y="305681"/>
                        </a:lnTo>
                        <a:lnTo>
                          <a:pt x="30289" y="347686"/>
                        </a:lnTo>
                        <a:lnTo>
                          <a:pt x="17037" y="390737"/>
                        </a:lnTo>
                        <a:lnTo>
                          <a:pt x="7572" y="434571"/>
                        </a:lnTo>
                        <a:lnTo>
                          <a:pt x="1893" y="478929"/>
                        </a:lnTo>
                        <a:lnTo>
                          <a:pt x="0" y="523548"/>
                        </a:lnTo>
                        <a:lnTo>
                          <a:pt x="1893" y="568166"/>
                        </a:lnTo>
                        <a:lnTo>
                          <a:pt x="7572" y="612524"/>
                        </a:lnTo>
                        <a:lnTo>
                          <a:pt x="17037" y="656358"/>
                        </a:lnTo>
                        <a:lnTo>
                          <a:pt x="30289" y="699408"/>
                        </a:lnTo>
                        <a:lnTo>
                          <a:pt x="47327" y="741412"/>
                        </a:lnTo>
                        <a:lnTo>
                          <a:pt x="68151" y="782110"/>
                        </a:lnTo>
                        <a:lnTo>
                          <a:pt x="92761" y="821239"/>
                        </a:lnTo>
                        <a:lnTo>
                          <a:pt x="121158" y="858539"/>
                        </a:lnTo>
                        <a:lnTo>
                          <a:pt x="153340" y="893747"/>
                        </a:lnTo>
                        <a:lnTo>
                          <a:pt x="188549" y="925930"/>
                        </a:lnTo>
                        <a:lnTo>
                          <a:pt x="225848" y="954326"/>
                        </a:lnTo>
                        <a:lnTo>
                          <a:pt x="264977" y="978937"/>
                        </a:lnTo>
                        <a:lnTo>
                          <a:pt x="305675" y="999761"/>
                        </a:lnTo>
                        <a:lnTo>
                          <a:pt x="347679" y="1016798"/>
                        </a:lnTo>
                        <a:lnTo>
                          <a:pt x="390729" y="1030050"/>
                        </a:lnTo>
                        <a:lnTo>
                          <a:pt x="434563" y="1039516"/>
                        </a:lnTo>
                        <a:lnTo>
                          <a:pt x="478920" y="1045195"/>
                        </a:lnTo>
                        <a:lnTo>
                          <a:pt x="523539" y="1047088"/>
                        </a:lnTo>
                        <a:lnTo>
                          <a:pt x="568157" y="1045195"/>
                        </a:lnTo>
                        <a:lnTo>
                          <a:pt x="612514" y="1039516"/>
                        </a:lnTo>
                        <a:lnTo>
                          <a:pt x="656348" y="1030050"/>
                        </a:lnTo>
                        <a:lnTo>
                          <a:pt x="699398" y="1016798"/>
                        </a:lnTo>
                        <a:lnTo>
                          <a:pt x="741402" y="999761"/>
                        </a:lnTo>
                        <a:lnTo>
                          <a:pt x="782100" y="978937"/>
                        </a:lnTo>
                        <a:lnTo>
                          <a:pt x="821229" y="954326"/>
                        </a:lnTo>
                        <a:lnTo>
                          <a:pt x="858528" y="925930"/>
                        </a:lnTo>
                        <a:lnTo>
                          <a:pt x="893737" y="893747"/>
                        </a:lnTo>
                        <a:lnTo>
                          <a:pt x="925921" y="858539"/>
                        </a:lnTo>
                        <a:lnTo>
                          <a:pt x="954319" y="821239"/>
                        </a:lnTo>
                        <a:lnTo>
                          <a:pt x="978930" y="782110"/>
                        </a:lnTo>
                        <a:lnTo>
                          <a:pt x="999756" y="741412"/>
                        </a:lnTo>
                        <a:lnTo>
                          <a:pt x="1016794" y="699408"/>
                        </a:lnTo>
                        <a:lnTo>
                          <a:pt x="1030047" y="656358"/>
                        </a:lnTo>
                        <a:lnTo>
                          <a:pt x="1039513" y="612524"/>
                        </a:lnTo>
                        <a:lnTo>
                          <a:pt x="1045192" y="568166"/>
                        </a:lnTo>
                        <a:lnTo>
                          <a:pt x="1047085" y="523548"/>
                        </a:lnTo>
                        <a:lnTo>
                          <a:pt x="1045192" y="478929"/>
                        </a:lnTo>
                        <a:lnTo>
                          <a:pt x="1039513" y="434571"/>
                        </a:lnTo>
                        <a:lnTo>
                          <a:pt x="1030047" y="390737"/>
                        </a:lnTo>
                        <a:lnTo>
                          <a:pt x="1016794" y="347686"/>
                        </a:lnTo>
                        <a:lnTo>
                          <a:pt x="999756" y="305681"/>
                        </a:lnTo>
                        <a:lnTo>
                          <a:pt x="978930" y="264982"/>
                        </a:lnTo>
                        <a:lnTo>
                          <a:pt x="954319" y="225851"/>
                        </a:lnTo>
                        <a:lnTo>
                          <a:pt x="925921" y="188550"/>
                        </a:lnTo>
                        <a:lnTo>
                          <a:pt x="893737" y="153340"/>
                        </a:lnTo>
                        <a:lnTo>
                          <a:pt x="858528" y="121158"/>
                        </a:lnTo>
                        <a:lnTo>
                          <a:pt x="821229" y="92761"/>
                        </a:lnTo>
                        <a:lnTo>
                          <a:pt x="782100" y="68151"/>
                        </a:lnTo>
                        <a:lnTo>
                          <a:pt x="741402" y="47327"/>
                        </a:lnTo>
                        <a:lnTo>
                          <a:pt x="699398" y="30289"/>
                        </a:lnTo>
                        <a:lnTo>
                          <a:pt x="656348" y="17037"/>
                        </a:lnTo>
                        <a:lnTo>
                          <a:pt x="612514" y="7572"/>
                        </a:lnTo>
                        <a:lnTo>
                          <a:pt x="568157" y="1893"/>
                        </a:lnTo>
                        <a:lnTo>
                          <a:pt x="523539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</p:grp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C0DFAAF-E361-0F49-AC7A-8C55838A7F45}"/>
                    </a:ext>
                  </a:extLst>
                </p:cNvPr>
                <p:cNvSpPr txBox="1"/>
                <p:nvPr/>
              </p:nvSpPr>
              <p:spPr>
                <a:xfrm>
                  <a:off x="516620" y="4512623"/>
                  <a:ext cx="125280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entury Gothic" panose="020B0502020202020204" pitchFamily="34" charset="0"/>
                    </a:rPr>
                    <a:t>Second commit</a:t>
                  </a:r>
                  <a:endParaRPr lang="ru-RU" dirty="0"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6" name="Группа 15">
                <a:extLst>
                  <a:ext uri="{FF2B5EF4-FFF2-40B4-BE49-F238E27FC236}">
                    <a16:creationId xmlns:a16="http://schemas.microsoft.com/office/drawing/2014/main" id="{1616570F-7D72-074A-8C81-E8B9555BC0EF}"/>
                  </a:ext>
                </a:extLst>
              </p:cNvPr>
              <p:cNvGrpSpPr/>
              <p:nvPr/>
            </p:nvGrpSpPr>
            <p:grpSpPr>
              <a:xfrm>
                <a:off x="4075258" y="3335882"/>
                <a:ext cx="1252803" cy="1816773"/>
                <a:chOff x="516620" y="3342181"/>
                <a:chExt cx="1252803" cy="1816773"/>
              </a:xfrm>
            </p:grpSpPr>
            <p:grpSp>
              <p:nvGrpSpPr>
                <p:cNvPr id="17" name="Группа 16">
                  <a:extLst>
                    <a:ext uri="{FF2B5EF4-FFF2-40B4-BE49-F238E27FC236}">
                      <a16:creationId xmlns:a16="http://schemas.microsoft.com/office/drawing/2014/main" id="{E98C3A27-4061-AA46-84D6-CC32DCB1009F}"/>
                    </a:ext>
                  </a:extLst>
                </p:cNvPr>
                <p:cNvGrpSpPr/>
                <p:nvPr/>
              </p:nvGrpSpPr>
              <p:grpSpPr>
                <a:xfrm>
                  <a:off x="691977" y="3342181"/>
                  <a:ext cx="902088" cy="902088"/>
                  <a:chOff x="516620" y="3282804"/>
                  <a:chExt cx="902088" cy="902088"/>
                </a:xfrm>
              </p:grpSpPr>
              <p:sp>
                <p:nvSpPr>
                  <p:cNvPr id="19" name="object 6">
                    <a:extLst>
                      <a:ext uri="{FF2B5EF4-FFF2-40B4-BE49-F238E27FC236}">
                        <a16:creationId xmlns:a16="http://schemas.microsoft.com/office/drawing/2014/main" id="{906D5625-2A14-254A-A5A1-34EF522F8D82}"/>
                      </a:ext>
                    </a:extLst>
                  </p:cNvPr>
                  <p:cNvSpPr/>
                  <p:nvPr/>
                </p:nvSpPr>
                <p:spPr>
                  <a:xfrm>
                    <a:off x="516620" y="3282804"/>
                    <a:ext cx="902088" cy="9020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114" h="1047115">
                        <a:moveTo>
                          <a:pt x="523539" y="0"/>
                        </a:moveTo>
                        <a:lnTo>
                          <a:pt x="478920" y="1893"/>
                        </a:lnTo>
                        <a:lnTo>
                          <a:pt x="434563" y="7572"/>
                        </a:lnTo>
                        <a:lnTo>
                          <a:pt x="390729" y="17037"/>
                        </a:lnTo>
                        <a:lnTo>
                          <a:pt x="347679" y="30289"/>
                        </a:lnTo>
                        <a:lnTo>
                          <a:pt x="305675" y="47327"/>
                        </a:lnTo>
                        <a:lnTo>
                          <a:pt x="264977" y="68151"/>
                        </a:lnTo>
                        <a:lnTo>
                          <a:pt x="225848" y="92761"/>
                        </a:lnTo>
                        <a:lnTo>
                          <a:pt x="188549" y="121158"/>
                        </a:lnTo>
                        <a:lnTo>
                          <a:pt x="153340" y="153340"/>
                        </a:lnTo>
                        <a:lnTo>
                          <a:pt x="121158" y="188550"/>
                        </a:lnTo>
                        <a:lnTo>
                          <a:pt x="92761" y="225851"/>
                        </a:lnTo>
                        <a:lnTo>
                          <a:pt x="68151" y="264982"/>
                        </a:lnTo>
                        <a:lnTo>
                          <a:pt x="47327" y="305681"/>
                        </a:lnTo>
                        <a:lnTo>
                          <a:pt x="30289" y="347686"/>
                        </a:lnTo>
                        <a:lnTo>
                          <a:pt x="17037" y="390737"/>
                        </a:lnTo>
                        <a:lnTo>
                          <a:pt x="7572" y="434571"/>
                        </a:lnTo>
                        <a:lnTo>
                          <a:pt x="1893" y="478929"/>
                        </a:lnTo>
                        <a:lnTo>
                          <a:pt x="0" y="523548"/>
                        </a:lnTo>
                        <a:lnTo>
                          <a:pt x="1893" y="568166"/>
                        </a:lnTo>
                        <a:lnTo>
                          <a:pt x="7572" y="612524"/>
                        </a:lnTo>
                        <a:lnTo>
                          <a:pt x="17037" y="656358"/>
                        </a:lnTo>
                        <a:lnTo>
                          <a:pt x="30289" y="699408"/>
                        </a:lnTo>
                        <a:lnTo>
                          <a:pt x="47327" y="741412"/>
                        </a:lnTo>
                        <a:lnTo>
                          <a:pt x="68151" y="782110"/>
                        </a:lnTo>
                        <a:lnTo>
                          <a:pt x="92761" y="821239"/>
                        </a:lnTo>
                        <a:lnTo>
                          <a:pt x="121158" y="858539"/>
                        </a:lnTo>
                        <a:lnTo>
                          <a:pt x="153340" y="893747"/>
                        </a:lnTo>
                        <a:lnTo>
                          <a:pt x="188549" y="925930"/>
                        </a:lnTo>
                        <a:lnTo>
                          <a:pt x="225848" y="954326"/>
                        </a:lnTo>
                        <a:lnTo>
                          <a:pt x="264977" y="978937"/>
                        </a:lnTo>
                        <a:lnTo>
                          <a:pt x="305675" y="999761"/>
                        </a:lnTo>
                        <a:lnTo>
                          <a:pt x="347679" y="1016798"/>
                        </a:lnTo>
                        <a:lnTo>
                          <a:pt x="390729" y="1030050"/>
                        </a:lnTo>
                        <a:lnTo>
                          <a:pt x="434563" y="1039516"/>
                        </a:lnTo>
                        <a:lnTo>
                          <a:pt x="478920" y="1045195"/>
                        </a:lnTo>
                        <a:lnTo>
                          <a:pt x="523539" y="1047088"/>
                        </a:lnTo>
                        <a:lnTo>
                          <a:pt x="568157" y="1045195"/>
                        </a:lnTo>
                        <a:lnTo>
                          <a:pt x="612514" y="1039516"/>
                        </a:lnTo>
                        <a:lnTo>
                          <a:pt x="656348" y="1030050"/>
                        </a:lnTo>
                        <a:lnTo>
                          <a:pt x="699398" y="1016798"/>
                        </a:lnTo>
                        <a:lnTo>
                          <a:pt x="741402" y="999761"/>
                        </a:lnTo>
                        <a:lnTo>
                          <a:pt x="782100" y="978937"/>
                        </a:lnTo>
                        <a:lnTo>
                          <a:pt x="821229" y="954326"/>
                        </a:lnTo>
                        <a:lnTo>
                          <a:pt x="858528" y="925930"/>
                        </a:lnTo>
                        <a:lnTo>
                          <a:pt x="893737" y="893747"/>
                        </a:lnTo>
                        <a:lnTo>
                          <a:pt x="925921" y="858539"/>
                        </a:lnTo>
                        <a:lnTo>
                          <a:pt x="954319" y="821239"/>
                        </a:lnTo>
                        <a:lnTo>
                          <a:pt x="978930" y="782110"/>
                        </a:lnTo>
                        <a:lnTo>
                          <a:pt x="999756" y="741412"/>
                        </a:lnTo>
                        <a:lnTo>
                          <a:pt x="1016794" y="699408"/>
                        </a:lnTo>
                        <a:lnTo>
                          <a:pt x="1030047" y="656358"/>
                        </a:lnTo>
                        <a:lnTo>
                          <a:pt x="1039513" y="612524"/>
                        </a:lnTo>
                        <a:lnTo>
                          <a:pt x="1045192" y="568166"/>
                        </a:lnTo>
                        <a:lnTo>
                          <a:pt x="1047085" y="523548"/>
                        </a:lnTo>
                        <a:lnTo>
                          <a:pt x="1045192" y="478929"/>
                        </a:lnTo>
                        <a:lnTo>
                          <a:pt x="1039513" y="434571"/>
                        </a:lnTo>
                        <a:lnTo>
                          <a:pt x="1030047" y="390737"/>
                        </a:lnTo>
                        <a:lnTo>
                          <a:pt x="1016794" y="347686"/>
                        </a:lnTo>
                        <a:lnTo>
                          <a:pt x="999756" y="305681"/>
                        </a:lnTo>
                        <a:lnTo>
                          <a:pt x="978930" y="264982"/>
                        </a:lnTo>
                        <a:lnTo>
                          <a:pt x="954319" y="225851"/>
                        </a:lnTo>
                        <a:lnTo>
                          <a:pt x="925921" y="188550"/>
                        </a:lnTo>
                        <a:lnTo>
                          <a:pt x="893737" y="153340"/>
                        </a:lnTo>
                        <a:lnTo>
                          <a:pt x="858528" y="121158"/>
                        </a:lnTo>
                        <a:lnTo>
                          <a:pt x="821229" y="92761"/>
                        </a:lnTo>
                        <a:lnTo>
                          <a:pt x="782100" y="68151"/>
                        </a:lnTo>
                        <a:lnTo>
                          <a:pt x="741402" y="47327"/>
                        </a:lnTo>
                        <a:lnTo>
                          <a:pt x="699398" y="30289"/>
                        </a:lnTo>
                        <a:lnTo>
                          <a:pt x="656348" y="17037"/>
                        </a:lnTo>
                        <a:lnTo>
                          <a:pt x="612514" y="7572"/>
                        </a:lnTo>
                        <a:lnTo>
                          <a:pt x="568157" y="1893"/>
                        </a:lnTo>
                        <a:lnTo>
                          <a:pt x="523539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sp>
                <p:nvSpPr>
                  <p:cNvPr id="20" name="object 6">
                    <a:extLst>
                      <a:ext uri="{FF2B5EF4-FFF2-40B4-BE49-F238E27FC236}">
                        <a16:creationId xmlns:a16="http://schemas.microsoft.com/office/drawing/2014/main" id="{856BF31A-D1E6-A647-9016-C02E4C7734FA}"/>
                      </a:ext>
                    </a:extLst>
                  </p:cNvPr>
                  <p:cNvSpPr/>
                  <p:nvPr/>
                </p:nvSpPr>
                <p:spPr>
                  <a:xfrm>
                    <a:off x="650704" y="3416888"/>
                    <a:ext cx="633920" cy="633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114" h="1047115">
                        <a:moveTo>
                          <a:pt x="523539" y="0"/>
                        </a:moveTo>
                        <a:lnTo>
                          <a:pt x="478920" y="1893"/>
                        </a:lnTo>
                        <a:lnTo>
                          <a:pt x="434563" y="7572"/>
                        </a:lnTo>
                        <a:lnTo>
                          <a:pt x="390729" y="17037"/>
                        </a:lnTo>
                        <a:lnTo>
                          <a:pt x="347679" y="30289"/>
                        </a:lnTo>
                        <a:lnTo>
                          <a:pt x="305675" y="47327"/>
                        </a:lnTo>
                        <a:lnTo>
                          <a:pt x="264977" y="68151"/>
                        </a:lnTo>
                        <a:lnTo>
                          <a:pt x="225848" y="92761"/>
                        </a:lnTo>
                        <a:lnTo>
                          <a:pt x="188549" y="121158"/>
                        </a:lnTo>
                        <a:lnTo>
                          <a:pt x="153340" y="153340"/>
                        </a:lnTo>
                        <a:lnTo>
                          <a:pt x="121158" y="188550"/>
                        </a:lnTo>
                        <a:lnTo>
                          <a:pt x="92761" y="225851"/>
                        </a:lnTo>
                        <a:lnTo>
                          <a:pt x="68151" y="264982"/>
                        </a:lnTo>
                        <a:lnTo>
                          <a:pt x="47327" y="305681"/>
                        </a:lnTo>
                        <a:lnTo>
                          <a:pt x="30289" y="347686"/>
                        </a:lnTo>
                        <a:lnTo>
                          <a:pt x="17037" y="390737"/>
                        </a:lnTo>
                        <a:lnTo>
                          <a:pt x="7572" y="434571"/>
                        </a:lnTo>
                        <a:lnTo>
                          <a:pt x="1893" y="478929"/>
                        </a:lnTo>
                        <a:lnTo>
                          <a:pt x="0" y="523548"/>
                        </a:lnTo>
                        <a:lnTo>
                          <a:pt x="1893" y="568166"/>
                        </a:lnTo>
                        <a:lnTo>
                          <a:pt x="7572" y="612524"/>
                        </a:lnTo>
                        <a:lnTo>
                          <a:pt x="17037" y="656358"/>
                        </a:lnTo>
                        <a:lnTo>
                          <a:pt x="30289" y="699408"/>
                        </a:lnTo>
                        <a:lnTo>
                          <a:pt x="47327" y="741412"/>
                        </a:lnTo>
                        <a:lnTo>
                          <a:pt x="68151" y="782110"/>
                        </a:lnTo>
                        <a:lnTo>
                          <a:pt x="92761" y="821239"/>
                        </a:lnTo>
                        <a:lnTo>
                          <a:pt x="121158" y="858539"/>
                        </a:lnTo>
                        <a:lnTo>
                          <a:pt x="153340" y="893747"/>
                        </a:lnTo>
                        <a:lnTo>
                          <a:pt x="188549" y="925930"/>
                        </a:lnTo>
                        <a:lnTo>
                          <a:pt x="225848" y="954326"/>
                        </a:lnTo>
                        <a:lnTo>
                          <a:pt x="264977" y="978937"/>
                        </a:lnTo>
                        <a:lnTo>
                          <a:pt x="305675" y="999761"/>
                        </a:lnTo>
                        <a:lnTo>
                          <a:pt x="347679" y="1016798"/>
                        </a:lnTo>
                        <a:lnTo>
                          <a:pt x="390729" y="1030050"/>
                        </a:lnTo>
                        <a:lnTo>
                          <a:pt x="434563" y="1039516"/>
                        </a:lnTo>
                        <a:lnTo>
                          <a:pt x="478920" y="1045195"/>
                        </a:lnTo>
                        <a:lnTo>
                          <a:pt x="523539" y="1047088"/>
                        </a:lnTo>
                        <a:lnTo>
                          <a:pt x="568157" y="1045195"/>
                        </a:lnTo>
                        <a:lnTo>
                          <a:pt x="612514" y="1039516"/>
                        </a:lnTo>
                        <a:lnTo>
                          <a:pt x="656348" y="1030050"/>
                        </a:lnTo>
                        <a:lnTo>
                          <a:pt x="699398" y="1016798"/>
                        </a:lnTo>
                        <a:lnTo>
                          <a:pt x="741402" y="999761"/>
                        </a:lnTo>
                        <a:lnTo>
                          <a:pt x="782100" y="978937"/>
                        </a:lnTo>
                        <a:lnTo>
                          <a:pt x="821229" y="954326"/>
                        </a:lnTo>
                        <a:lnTo>
                          <a:pt x="858528" y="925930"/>
                        </a:lnTo>
                        <a:lnTo>
                          <a:pt x="893737" y="893747"/>
                        </a:lnTo>
                        <a:lnTo>
                          <a:pt x="925921" y="858539"/>
                        </a:lnTo>
                        <a:lnTo>
                          <a:pt x="954319" y="821239"/>
                        </a:lnTo>
                        <a:lnTo>
                          <a:pt x="978930" y="782110"/>
                        </a:lnTo>
                        <a:lnTo>
                          <a:pt x="999756" y="741412"/>
                        </a:lnTo>
                        <a:lnTo>
                          <a:pt x="1016794" y="699408"/>
                        </a:lnTo>
                        <a:lnTo>
                          <a:pt x="1030047" y="656358"/>
                        </a:lnTo>
                        <a:lnTo>
                          <a:pt x="1039513" y="612524"/>
                        </a:lnTo>
                        <a:lnTo>
                          <a:pt x="1045192" y="568166"/>
                        </a:lnTo>
                        <a:lnTo>
                          <a:pt x="1047085" y="523548"/>
                        </a:lnTo>
                        <a:lnTo>
                          <a:pt x="1045192" y="478929"/>
                        </a:lnTo>
                        <a:lnTo>
                          <a:pt x="1039513" y="434571"/>
                        </a:lnTo>
                        <a:lnTo>
                          <a:pt x="1030047" y="390737"/>
                        </a:lnTo>
                        <a:lnTo>
                          <a:pt x="1016794" y="347686"/>
                        </a:lnTo>
                        <a:lnTo>
                          <a:pt x="999756" y="305681"/>
                        </a:lnTo>
                        <a:lnTo>
                          <a:pt x="978930" y="264982"/>
                        </a:lnTo>
                        <a:lnTo>
                          <a:pt x="954319" y="225851"/>
                        </a:lnTo>
                        <a:lnTo>
                          <a:pt x="925921" y="188550"/>
                        </a:lnTo>
                        <a:lnTo>
                          <a:pt x="893737" y="153340"/>
                        </a:lnTo>
                        <a:lnTo>
                          <a:pt x="858528" y="121158"/>
                        </a:lnTo>
                        <a:lnTo>
                          <a:pt x="821229" y="92761"/>
                        </a:lnTo>
                        <a:lnTo>
                          <a:pt x="782100" y="68151"/>
                        </a:lnTo>
                        <a:lnTo>
                          <a:pt x="741402" y="47327"/>
                        </a:lnTo>
                        <a:lnTo>
                          <a:pt x="699398" y="30289"/>
                        </a:lnTo>
                        <a:lnTo>
                          <a:pt x="656348" y="17037"/>
                        </a:lnTo>
                        <a:lnTo>
                          <a:pt x="612514" y="7572"/>
                        </a:lnTo>
                        <a:lnTo>
                          <a:pt x="568157" y="1893"/>
                        </a:lnTo>
                        <a:lnTo>
                          <a:pt x="523539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</p:grp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4CCC60E-21B8-0C4A-A8E9-3E6F24862B7C}"/>
                    </a:ext>
                  </a:extLst>
                </p:cNvPr>
                <p:cNvSpPr txBox="1"/>
                <p:nvPr/>
              </p:nvSpPr>
              <p:spPr>
                <a:xfrm>
                  <a:off x="516620" y="4512623"/>
                  <a:ext cx="125280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entury Gothic" panose="020B0502020202020204" pitchFamily="34" charset="0"/>
                    </a:rPr>
                    <a:t>Third commit</a:t>
                  </a:r>
                  <a:endParaRPr lang="ru-RU" dirty="0"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21" name="Стрелка вправо 20">
                <a:extLst>
                  <a:ext uri="{FF2B5EF4-FFF2-40B4-BE49-F238E27FC236}">
                    <a16:creationId xmlns:a16="http://schemas.microsoft.com/office/drawing/2014/main" id="{23C40406-A251-BC4E-B508-A04F8DCAB73F}"/>
                  </a:ext>
                </a:extLst>
              </p:cNvPr>
              <p:cNvSpPr/>
              <p:nvPr/>
            </p:nvSpPr>
            <p:spPr>
              <a:xfrm>
                <a:off x="1459981" y="3709736"/>
                <a:ext cx="1011315" cy="154379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Стрелка вправо 21">
                <a:extLst>
                  <a:ext uri="{FF2B5EF4-FFF2-40B4-BE49-F238E27FC236}">
                    <a16:creationId xmlns:a16="http://schemas.microsoft.com/office/drawing/2014/main" id="{6FB62E85-A834-B24B-A324-1F1F5F200ABE}"/>
                  </a:ext>
                </a:extLst>
              </p:cNvPr>
              <p:cNvSpPr/>
              <p:nvPr/>
            </p:nvSpPr>
            <p:spPr>
              <a:xfrm>
                <a:off x="3254534" y="3709735"/>
                <a:ext cx="1011315" cy="154379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45BB3C4-A1A8-DB4A-AB44-A577306BF28D}"/>
              </a:ext>
            </a:extLst>
          </p:cNvPr>
          <p:cNvSpPr txBox="1"/>
          <p:nvPr/>
        </p:nvSpPr>
        <p:spPr>
          <a:xfrm>
            <a:off x="139634" y="3526240"/>
            <a:ext cx="106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(Master)</a:t>
            </a:r>
            <a:endParaRPr lang="ru-RU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1301948-1C76-ED46-9844-59871F77816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56834" y="3332229"/>
            <a:ext cx="1029385" cy="695639"/>
          </a:xfrm>
          <a:prstGeom prst="rect">
            <a:avLst/>
          </a:prstGeom>
        </p:spPr>
      </p:pic>
      <p:sp>
        <p:nvSpPr>
          <p:cNvPr id="27" name="Стрелка вправо 26">
            <a:extLst>
              <a:ext uri="{FF2B5EF4-FFF2-40B4-BE49-F238E27FC236}">
                <a16:creationId xmlns:a16="http://schemas.microsoft.com/office/drawing/2014/main" id="{950C233A-0A39-7E4F-8D1B-9666AFDD3794}"/>
              </a:ext>
            </a:extLst>
          </p:cNvPr>
          <p:cNvSpPr/>
          <p:nvPr/>
        </p:nvSpPr>
        <p:spPr>
          <a:xfrm rot="18768738">
            <a:off x="3616619" y="2912834"/>
            <a:ext cx="989203" cy="15186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40675D4-9980-994C-AE82-B86DB1507937}"/>
              </a:ext>
            </a:extLst>
          </p:cNvPr>
          <p:cNvGrpSpPr/>
          <p:nvPr/>
        </p:nvGrpSpPr>
        <p:grpSpPr>
          <a:xfrm>
            <a:off x="4273401" y="1806326"/>
            <a:ext cx="902088" cy="902088"/>
            <a:chOff x="516620" y="3282804"/>
            <a:chExt cx="902088" cy="902088"/>
          </a:xfrm>
        </p:grpSpPr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FAB301D2-27B7-E742-8EA5-28AA6800AD1C}"/>
                </a:ext>
              </a:extLst>
            </p:cNvPr>
            <p:cNvSpPr/>
            <p:nvPr/>
          </p:nvSpPr>
          <p:spPr>
            <a:xfrm>
              <a:off x="516620" y="3282804"/>
              <a:ext cx="902088" cy="902088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39" y="0"/>
                  </a:moveTo>
                  <a:lnTo>
                    <a:pt x="478920" y="1893"/>
                  </a:lnTo>
                  <a:lnTo>
                    <a:pt x="434563" y="7572"/>
                  </a:lnTo>
                  <a:lnTo>
                    <a:pt x="390729" y="17037"/>
                  </a:lnTo>
                  <a:lnTo>
                    <a:pt x="347679" y="30289"/>
                  </a:lnTo>
                  <a:lnTo>
                    <a:pt x="305675" y="47327"/>
                  </a:lnTo>
                  <a:lnTo>
                    <a:pt x="264977" y="68151"/>
                  </a:lnTo>
                  <a:lnTo>
                    <a:pt x="225848" y="92761"/>
                  </a:lnTo>
                  <a:lnTo>
                    <a:pt x="188549" y="121158"/>
                  </a:lnTo>
                  <a:lnTo>
                    <a:pt x="153340" y="153340"/>
                  </a:lnTo>
                  <a:lnTo>
                    <a:pt x="121158" y="188550"/>
                  </a:lnTo>
                  <a:lnTo>
                    <a:pt x="92761" y="225851"/>
                  </a:lnTo>
                  <a:lnTo>
                    <a:pt x="68151" y="264982"/>
                  </a:lnTo>
                  <a:lnTo>
                    <a:pt x="47327" y="305681"/>
                  </a:lnTo>
                  <a:lnTo>
                    <a:pt x="30289" y="347686"/>
                  </a:lnTo>
                  <a:lnTo>
                    <a:pt x="17037" y="390737"/>
                  </a:lnTo>
                  <a:lnTo>
                    <a:pt x="7572" y="434571"/>
                  </a:lnTo>
                  <a:lnTo>
                    <a:pt x="1893" y="478929"/>
                  </a:lnTo>
                  <a:lnTo>
                    <a:pt x="0" y="523548"/>
                  </a:lnTo>
                  <a:lnTo>
                    <a:pt x="1893" y="568166"/>
                  </a:lnTo>
                  <a:lnTo>
                    <a:pt x="7572" y="612524"/>
                  </a:lnTo>
                  <a:lnTo>
                    <a:pt x="17037" y="656358"/>
                  </a:lnTo>
                  <a:lnTo>
                    <a:pt x="30289" y="699408"/>
                  </a:lnTo>
                  <a:lnTo>
                    <a:pt x="47327" y="741412"/>
                  </a:lnTo>
                  <a:lnTo>
                    <a:pt x="68151" y="782110"/>
                  </a:lnTo>
                  <a:lnTo>
                    <a:pt x="92761" y="821239"/>
                  </a:lnTo>
                  <a:lnTo>
                    <a:pt x="121158" y="858539"/>
                  </a:lnTo>
                  <a:lnTo>
                    <a:pt x="153340" y="893747"/>
                  </a:lnTo>
                  <a:lnTo>
                    <a:pt x="188549" y="925930"/>
                  </a:lnTo>
                  <a:lnTo>
                    <a:pt x="225848" y="954326"/>
                  </a:lnTo>
                  <a:lnTo>
                    <a:pt x="264977" y="978937"/>
                  </a:lnTo>
                  <a:lnTo>
                    <a:pt x="305675" y="999761"/>
                  </a:lnTo>
                  <a:lnTo>
                    <a:pt x="347679" y="1016798"/>
                  </a:lnTo>
                  <a:lnTo>
                    <a:pt x="390729" y="1030050"/>
                  </a:lnTo>
                  <a:lnTo>
                    <a:pt x="434563" y="1039516"/>
                  </a:lnTo>
                  <a:lnTo>
                    <a:pt x="478920" y="1045195"/>
                  </a:lnTo>
                  <a:lnTo>
                    <a:pt x="523539" y="1047088"/>
                  </a:lnTo>
                  <a:lnTo>
                    <a:pt x="568157" y="1045195"/>
                  </a:lnTo>
                  <a:lnTo>
                    <a:pt x="612514" y="1039516"/>
                  </a:lnTo>
                  <a:lnTo>
                    <a:pt x="656348" y="1030050"/>
                  </a:lnTo>
                  <a:lnTo>
                    <a:pt x="699398" y="1016798"/>
                  </a:lnTo>
                  <a:lnTo>
                    <a:pt x="741402" y="999761"/>
                  </a:lnTo>
                  <a:lnTo>
                    <a:pt x="782100" y="978937"/>
                  </a:lnTo>
                  <a:lnTo>
                    <a:pt x="821229" y="954326"/>
                  </a:lnTo>
                  <a:lnTo>
                    <a:pt x="858528" y="925930"/>
                  </a:lnTo>
                  <a:lnTo>
                    <a:pt x="893737" y="893747"/>
                  </a:lnTo>
                  <a:lnTo>
                    <a:pt x="925921" y="858539"/>
                  </a:lnTo>
                  <a:lnTo>
                    <a:pt x="954319" y="821239"/>
                  </a:lnTo>
                  <a:lnTo>
                    <a:pt x="978930" y="782110"/>
                  </a:lnTo>
                  <a:lnTo>
                    <a:pt x="999756" y="741412"/>
                  </a:lnTo>
                  <a:lnTo>
                    <a:pt x="1016794" y="699408"/>
                  </a:lnTo>
                  <a:lnTo>
                    <a:pt x="1030047" y="656358"/>
                  </a:lnTo>
                  <a:lnTo>
                    <a:pt x="1039513" y="612524"/>
                  </a:lnTo>
                  <a:lnTo>
                    <a:pt x="1045192" y="568166"/>
                  </a:lnTo>
                  <a:lnTo>
                    <a:pt x="1047085" y="523548"/>
                  </a:lnTo>
                  <a:lnTo>
                    <a:pt x="1045192" y="478929"/>
                  </a:lnTo>
                  <a:lnTo>
                    <a:pt x="1039513" y="434571"/>
                  </a:lnTo>
                  <a:lnTo>
                    <a:pt x="1030047" y="390737"/>
                  </a:lnTo>
                  <a:lnTo>
                    <a:pt x="1016794" y="347686"/>
                  </a:lnTo>
                  <a:lnTo>
                    <a:pt x="999756" y="305681"/>
                  </a:lnTo>
                  <a:lnTo>
                    <a:pt x="978930" y="264982"/>
                  </a:lnTo>
                  <a:lnTo>
                    <a:pt x="954319" y="225851"/>
                  </a:lnTo>
                  <a:lnTo>
                    <a:pt x="925921" y="188550"/>
                  </a:lnTo>
                  <a:lnTo>
                    <a:pt x="893737" y="153340"/>
                  </a:lnTo>
                  <a:lnTo>
                    <a:pt x="858528" y="121158"/>
                  </a:lnTo>
                  <a:lnTo>
                    <a:pt x="821229" y="92761"/>
                  </a:lnTo>
                  <a:lnTo>
                    <a:pt x="782100" y="68151"/>
                  </a:lnTo>
                  <a:lnTo>
                    <a:pt x="741402" y="47327"/>
                  </a:lnTo>
                  <a:lnTo>
                    <a:pt x="699398" y="30289"/>
                  </a:lnTo>
                  <a:lnTo>
                    <a:pt x="656348" y="17037"/>
                  </a:lnTo>
                  <a:lnTo>
                    <a:pt x="612514" y="7572"/>
                  </a:lnTo>
                  <a:lnTo>
                    <a:pt x="568157" y="1893"/>
                  </a:lnTo>
                  <a:lnTo>
                    <a:pt x="523539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6">
              <a:extLst>
                <a:ext uri="{FF2B5EF4-FFF2-40B4-BE49-F238E27FC236}">
                  <a16:creationId xmlns:a16="http://schemas.microsoft.com/office/drawing/2014/main" id="{D42EAA62-B3DB-D34C-B4A1-35EACA33E890}"/>
                </a:ext>
              </a:extLst>
            </p:cNvPr>
            <p:cNvSpPr/>
            <p:nvPr/>
          </p:nvSpPr>
          <p:spPr>
            <a:xfrm>
              <a:off x="650704" y="3416888"/>
              <a:ext cx="633920" cy="633920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39" y="0"/>
                  </a:moveTo>
                  <a:lnTo>
                    <a:pt x="478920" y="1893"/>
                  </a:lnTo>
                  <a:lnTo>
                    <a:pt x="434563" y="7572"/>
                  </a:lnTo>
                  <a:lnTo>
                    <a:pt x="390729" y="17037"/>
                  </a:lnTo>
                  <a:lnTo>
                    <a:pt x="347679" y="30289"/>
                  </a:lnTo>
                  <a:lnTo>
                    <a:pt x="305675" y="47327"/>
                  </a:lnTo>
                  <a:lnTo>
                    <a:pt x="264977" y="68151"/>
                  </a:lnTo>
                  <a:lnTo>
                    <a:pt x="225848" y="92761"/>
                  </a:lnTo>
                  <a:lnTo>
                    <a:pt x="188549" y="121158"/>
                  </a:lnTo>
                  <a:lnTo>
                    <a:pt x="153340" y="153340"/>
                  </a:lnTo>
                  <a:lnTo>
                    <a:pt x="121158" y="188550"/>
                  </a:lnTo>
                  <a:lnTo>
                    <a:pt x="92761" y="225851"/>
                  </a:lnTo>
                  <a:lnTo>
                    <a:pt x="68151" y="264982"/>
                  </a:lnTo>
                  <a:lnTo>
                    <a:pt x="47327" y="305681"/>
                  </a:lnTo>
                  <a:lnTo>
                    <a:pt x="30289" y="347686"/>
                  </a:lnTo>
                  <a:lnTo>
                    <a:pt x="17037" y="390737"/>
                  </a:lnTo>
                  <a:lnTo>
                    <a:pt x="7572" y="434571"/>
                  </a:lnTo>
                  <a:lnTo>
                    <a:pt x="1893" y="478929"/>
                  </a:lnTo>
                  <a:lnTo>
                    <a:pt x="0" y="523548"/>
                  </a:lnTo>
                  <a:lnTo>
                    <a:pt x="1893" y="568166"/>
                  </a:lnTo>
                  <a:lnTo>
                    <a:pt x="7572" y="612524"/>
                  </a:lnTo>
                  <a:lnTo>
                    <a:pt x="17037" y="656358"/>
                  </a:lnTo>
                  <a:lnTo>
                    <a:pt x="30289" y="699408"/>
                  </a:lnTo>
                  <a:lnTo>
                    <a:pt x="47327" y="741412"/>
                  </a:lnTo>
                  <a:lnTo>
                    <a:pt x="68151" y="782110"/>
                  </a:lnTo>
                  <a:lnTo>
                    <a:pt x="92761" y="821239"/>
                  </a:lnTo>
                  <a:lnTo>
                    <a:pt x="121158" y="858539"/>
                  </a:lnTo>
                  <a:lnTo>
                    <a:pt x="153340" y="893747"/>
                  </a:lnTo>
                  <a:lnTo>
                    <a:pt x="188549" y="925930"/>
                  </a:lnTo>
                  <a:lnTo>
                    <a:pt x="225848" y="954326"/>
                  </a:lnTo>
                  <a:lnTo>
                    <a:pt x="264977" y="978937"/>
                  </a:lnTo>
                  <a:lnTo>
                    <a:pt x="305675" y="999761"/>
                  </a:lnTo>
                  <a:lnTo>
                    <a:pt x="347679" y="1016798"/>
                  </a:lnTo>
                  <a:lnTo>
                    <a:pt x="390729" y="1030050"/>
                  </a:lnTo>
                  <a:lnTo>
                    <a:pt x="434563" y="1039516"/>
                  </a:lnTo>
                  <a:lnTo>
                    <a:pt x="478920" y="1045195"/>
                  </a:lnTo>
                  <a:lnTo>
                    <a:pt x="523539" y="1047088"/>
                  </a:lnTo>
                  <a:lnTo>
                    <a:pt x="568157" y="1045195"/>
                  </a:lnTo>
                  <a:lnTo>
                    <a:pt x="612514" y="1039516"/>
                  </a:lnTo>
                  <a:lnTo>
                    <a:pt x="656348" y="1030050"/>
                  </a:lnTo>
                  <a:lnTo>
                    <a:pt x="699398" y="1016798"/>
                  </a:lnTo>
                  <a:lnTo>
                    <a:pt x="741402" y="999761"/>
                  </a:lnTo>
                  <a:lnTo>
                    <a:pt x="782100" y="978937"/>
                  </a:lnTo>
                  <a:lnTo>
                    <a:pt x="821229" y="954326"/>
                  </a:lnTo>
                  <a:lnTo>
                    <a:pt x="858528" y="925930"/>
                  </a:lnTo>
                  <a:lnTo>
                    <a:pt x="893737" y="893747"/>
                  </a:lnTo>
                  <a:lnTo>
                    <a:pt x="925921" y="858539"/>
                  </a:lnTo>
                  <a:lnTo>
                    <a:pt x="954319" y="821239"/>
                  </a:lnTo>
                  <a:lnTo>
                    <a:pt x="978930" y="782110"/>
                  </a:lnTo>
                  <a:lnTo>
                    <a:pt x="999756" y="741412"/>
                  </a:lnTo>
                  <a:lnTo>
                    <a:pt x="1016794" y="699408"/>
                  </a:lnTo>
                  <a:lnTo>
                    <a:pt x="1030047" y="656358"/>
                  </a:lnTo>
                  <a:lnTo>
                    <a:pt x="1039513" y="612524"/>
                  </a:lnTo>
                  <a:lnTo>
                    <a:pt x="1045192" y="568166"/>
                  </a:lnTo>
                  <a:lnTo>
                    <a:pt x="1047085" y="523548"/>
                  </a:lnTo>
                  <a:lnTo>
                    <a:pt x="1045192" y="478929"/>
                  </a:lnTo>
                  <a:lnTo>
                    <a:pt x="1039513" y="434571"/>
                  </a:lnTo>
                  <a:lnTo>
                    <a:pt x="1030047" y="390737"/>
                  </a:lnTo>
                  <a:lnTo>
                    <a:pt x="1016794" y="347686"/>
                  </a:lnTo>
                  <a:lnTo>
                    <a:pt x="999756" y="305681"/>
                  </a:lnTo>
                  <a:lnTo>
                    <a:pt x="978930" y="264982"/>
                  </a:lnTo>
                  <a:lnTo>
                    <a:pt x="954319" y="225851"/>
                  </a:lnTo>
                  <a:lnTo>
                    <a:pt x="925921" y="188550"/>
                  </a:lnTo>
                  <a:lnTo>
                    <a:pt x="893737" y="153340"/>
                  </a:lnTo>
                  <a:lnTo>
                    <a:pt x="858528" y="121158"/>
                  </a:lnTo>
                  <a:lnTo>
                    <a:pt x="821229" y="92761"/>
                  </a:lnTo>
                  <a:lnTo>
                    <a:pt x="782100" y="68151"/>
                  </a:lnTo>
                  <a:lnTo>
                    <a:pt x="741402" y="47327"/>
                  </a:lnTo>
                  <a:lnTo>
                    <a:pt x="699398" y="30289"/>
                  </a:lnTo>
                  <a:lnTo>
                    <a:pt x="656348" y="17037"/>
                  </a:lnTo>
                  <a:lnTo>
                    <a:pt x="612514" y="7572"/>
                  </a:lnTo>
                  <a:lnTo>
                    <a:pt x="568157" y="1893"/>
                  </a:lnTo>
                  <a:lnTo>
                    <a:pt x="523539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8621C5AC-F4D7-AD4F-9112-0908576B5DA3}"/>
              </a:ext>
            </a:extLst>
          </p:cNvPr>
          <p:cNvGrpSpPr/>
          <p:nvPr/>
        </p:nvGrpSpPr>
        <p:grpSpPr>
          <a:xfrm>
            <a:off x="5817725" y="1806326"/>
            <a:ext cx="902088" cy="902088"/>
            <a:chOff x="516620" y="3282804"/>
            <a:chExt cx="902088" cy="902088"/>
          </a:xfrm>
        </p:grpSpPr>
        <p:sp>
          <p:nvSpPr>
            <p:cNvPr id="32" name="object 6">
              <a:extLst>
                <a:ext uri="{FF2B5EF4-FFF2-40B4-BE49-F238E27FC236}">
                  <a16:creationId xmlns:a16="http://schemas.microsoft.com/office/drawing/2014/main" id="{951F7F3F-966E-D548-8150-8E57634A460C}"/>
                </a:ext>
              </a:extLst>
            </p:cNvPr>
            <p:cNvSpPr/>
            <p:nvPr/>
          </p:nvSpPr>
          <p:spPr>
            <a:xfrm>
              <a:off x="516620" y="3282804"/>
              <a:ext cx="902088" cy="902088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39" y="0"/>
                  </a:moveTo>
                  <a:lnTo>
                    <a:pt x="478920" y="1893"/>
                  </a:lnTo>
                  <a:lnTo>
                    <a:pt x="434563" y="7572"/>
                  </a:lnTo>
                  <a:lnTo>
                    <a:pt x="390729" y="17037"/>
                  </a:lnTo>
                  <a:lnTo>
                    <a:pt x="347679" y="30289"/>
                  </a:lnTo>
                  <a:lnTo>
                    <a:pt x="305675" y="47327"/>
                  </a:lnTo>
                  <a:lnTo>
                    <a:pt x="264977" y="68151"/>
                  </a:lnTo>
                  <a:lnTo>
                    <a:pt x="225848" y="92761"/>
                  </a:lnTo>
                  <a:lnTo>
                    <a:pt x="188549" y="121158"/>
                  </a:lnTo>
                  <a:lnTo>
                    <a:pt x="153340" y="153340"/>
                  </a:lnTo>
                  <a:lnTo>
                    <a:pt x="121158" y="188550"/>
                  </a:lnTo>
                  <a:lnTo>
                    <a:pt x="92761" y="225851"/>
                  </a:lnTo>
                  <a:lnTo>
                    <a:pt x="68151" y="264982"/>
                  </a:lnTo>
                  <a:lnTo>
                    <a:pt x="47327" y="305681"/>
                  </a:lnTo>
                  <a:lnTo>
                    <a:pt x="30289" y="347686"/>
                  </a:lnTo>
                  <a:lnTo>
                    <a:pt x="17037" y="390737"/>
                  </a:lnTo>
                  <a:lnTo>
                    <a:pt x="7572" y="434571"/>
                  </a:lnTo>
                  <a:lnTo>
                    <a:pt x="1893" y="478929"/>
                  </a:lnTo>
                  <a:lnTo>
                    <a:pt x="0" y="523548"/>
                  </a:lnTo>
                  <a:lnTo>
                    <a:pt x="1893" y="568166"/>
                  </a:lnTo>
                  <a:lnTo>
                    <a:pt x="7572" y="612524"/>
                  </a:lnTo>
                  <a:lnTo>
                    <a:pt x="17037" y="656358"/>
                  </a:lnTo>
                  <a:lnTo>
                    <a:pt x="30289" y="699408"/>
                  </a:lnTo>
                  <a:lnTo>
                    <a:pt x="47327" y="741412"/>
                  </a:lnTo>
                  <a:lnTo>
                    <a:pt x="68151" y="782110"/>
                  </a:lnTo>
                  <a:lnTo>
                    <a:pt x="92761" y="821239"/>
                  </a:lnTo>
                  <a:lnTo>
                    <a:pt x="121158" y="858539"/>
                  </a:lnTo>
                  <a:lnTo>
                    <a:pt x="153340" y="893747"/>
                  </a:lnTo>
                  <a:lnTo>
                    <a:pt x="188549" y="925930"/>
                  </a:lnTo>
                  <a:lnTo>
                    <a:pt x="225848" y="954326"/>
                  </a:lnTo>
                  <a:lnTo>
                    <a:pt x="264977" y="978937"/>
                  </a:lnTo>
                  <a:lnTo>
                    <a:pt x="305675" y="999761"/>
                  </a:lnTo>
                  <a:lnTo>
                    <a:pt x="347679" y="1016798"/>
                  </a:lnTo>
                  <a:lnTo>
                    <a:pt x="390729" y="1030050"/>
                  </a:lnTo>
                  <a:lnTo>
                    <a:pt x="434563" y="1039516"/>
                  </a:lnTo>
                  <a:lnTo>
                    <a:pt x="478920" y="1045195"/>
                  </a:lnTo>
                  <a:lnTo>
                    <a:pt x="523539" y="1047088"/>
                  </a:lnTo>
                  <a:lnTo>
                    <a:pt x="568157" y="1045195"/>
                  </a:lnTo>
                  <a:lnTo>
                    <a:pt x="612514" y="1039516"/>
                  </a:lnTo>
                  <a:lnTo>
                    <a:pt x="656348" y="1030050"/>
                  </a:lnTo>
                  <a:lnTo>
                    <a:pt x="699398" y="1016798"/>
                  </a:lnTo>
                  <a:lnTo>
                    <a:pt x="741402" y="999761"/>
                  </a:lnTo>
                  <a:lnTo>
                    <a:pt x="782100" y="978937"/>
                  </a:lnTo>
                  <a:lnTo>
                    <a:pt x="821229" y="954326"/>
                  </a:lnTo>
                  <a:lnTo>
                    <a:pt x="858528" y="925930"/>
                  </a:lnTo>
                  <a:lnTo>
                    <a:pt x="893737" y="893747"/>
                  </a:lnTo>
                  <a:lnTo>
                    <a:pt x="925921" y="858539"/>
                  </a:lnTo>
                  <a:lnTo>
                    <a:pt x="954319" y="821239"/>
                  </a:lnTo>
                  <a:lnTo>
                    <a:pt x="978930" y="782110"/>
                  </a:lnTo>
                  <a:lnTo>
                    <a:pt x="999756" y="741412"/>
                  </a:lnTo>
                  <a:lnTo>
                    <a:pt x="1016794" y="699408"/>
                  </a:lnTo>
                  <a:lnTo>
                    <a:pt x="1030047" y="656358"/>
                  </a:lnTo>
                  <a:lnTo>
                    <a:pt x="1039513" y="612524"/>
                  </a:lnTo>
                  <a:lnTo>
                    <a:pt x="1045192" y="568166"/>
                  </a:lnTo>
                  <a:lnTo>
                    <a:pt x="1047085" y="523548"/>
                  </a:lnTo>
                  <a:lnTo>
                    <a:pt x="1045192" y="478929"/>
                  </a:lnTo>
                  <a:lnTo>
                    <a:pt x="1039513" y="434571"/>
                  </a:lnTo>
                  <a:lnTo>
                    <a:pt x="1030047" y="390737"/>
                  </a:lnTo>
                  <a:lnTo>
                    <a:pt x="1016794" y="347686"/>
                  </a:lnTo>
                  <a:lnTo>
                    <a:pt x="999756" y="305681"/>
                  </a:lnTo>
                  <a:lnTo>
                    <a:pt x="978930" y="264982"/>
                  </a:lnTo>
                  <a:lnTo>
                    <a:pt x="954319" y="225851"/>
                  </a:lnTo>
                  <a:lnTo>
                    <a:pt x="925921" y="188550"/>
                  </a:lnTo>
                  <a:lnTo>
                    <a:pt x="893737" y="153340"/>
                  </a:lnTo>
                  <a:lnTo>
                    <a:pt x="858528" y="121158"/>
                  </a:lnTo>
                  <a:lnTo>
                    <a:pt x="821229" y="92761"/>
                  </a:lnTo>
                  <a:lnTo>
                    <a:pt x="782100" y="68151"/>
                  </a:lnTo>
                  <a:lnTo>
                    <a:pt x="741402" y="47327"/>
                  </a:lnTo>
                  <a:lnTo>
                    <a:pt x="699398" y="30289"/>
                  </a:lnTo>
                  <a:lnTo>
                    <a:pt x="656348" y="17037"/>
                  </a:lnTo>
                  <a:lnTo>
                    <a:pt x="612514" y="7572"/>
                  </a:lnTo>
                  <a:lnTo>
                    <a:pt x="568157" y="1893"/>
                  </a:lnTo>
                  <a:lnTo>
                    <a:pt x="523539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6">
              <a:extLst>
                <a:ext uri="{FF2B5EF4-FFF2-40B4-BE49-F238E27FC236}">
                  <a16:creationId xmlns:a16="http://schemas.microsoft.com/office/drawing/2014/main" id="{3E83A95E-1189-D34E-94D8-547AA3277DDF}"/>
                </a:ext>
              </a:extLst>
            </p:cNvPr>
            <p:cNvSpPr/>
            <p:nvPr/>
          </p:nvSpPr>
          <p:spPr>
            <a:xfrm>
              <a:off x="650704" y="3416888"/>
              <a:ext cx="633920" cy="633920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39" y="0"/>
                  </a:moveTo>
                  <a:lnTo>
                    <a:pt x="478920" y="1893"/>
                  </a:lnTo>
                  <a:lnTo>
                    <a:pt x="434563" y="7572"/>
                  </a:lnTo>
                  <a:lnTo>
                    <a:pt x="390729" y="17037"/>
                  </a:lnTo>
                  <a:lnTo>
                    <a:pt x="347679" y="30289"/>
                  </a:lnTo>
                  <a:lnTo>
                    <a:pt x="305675" y="47327"/>
                  </a:lnTo>
                  <a:lnTo>
                    <a:pt x="264977" y="68151"/>
                  </a:lnTo>
                  <a:lnTo>
                    <a:pt x="225848" y="92761"/>
                  </a:lnTo>
                  <a:lnTo>
                    <a:pt x="188549" y="121158"/>
                  </a:lnTo>
                  <a:lnTo>
                    <a:pt x="153340" y="153340"/>
                  </a:lnTo>
                  <a:lnTo>
                    <a:pt x="121158" y="188550"/>
                  </a:lnTo>
                  <a:lnTo>
                    <a:pt x="92761" y="225851"/>
                  </a:lnTo>
                  <a:lnTo>
                    <a:pt x="68151" y="264982"/>
                  </a:lnTo>
                  <a:lnTo>
                    <a:pt x="47327" y="305681"/>
                  </a:lnTo>
                  <a:lnTo>
                    <a:pt x="30289" y="347686"/>
                  </a:lnTo>
                  <a:lnTo>
                    <a:pt x="17037" y="390737"/>
                  </a:lnTo>
                  <a:lnTo>
                    <a:pt x="7572" y="434571"/>
                  </a:lnTo>
                  <a:lnTo>
                    <a:pt x="1893" y="478929"/>
                  </a:lnTo>
                  <a:lnTo>
                    <a:pt x="0" y="523548"/>
                  </a:lnTo>
                  <a:lnTo>
                    <a:pt x="1893" y="568166"/>
                  </a:lnTo>
                  <a:lnTo>
                    <a:pt x="7572" y="612524"/>
                  </a:lnTo>
                  <a:lnTo>
                    <a:pt x="17037" y="656358"/>
                  </a:lnTo>
                  <a:lnTo>
                    <a:pt x="30289" y="699408"/>
                  </a:lnTo>
                  <a:lnTo>
                    <a:pt x="47327" y="741412"/>
                  </a:lnTo>
                  <a:lnTo>
                    <a:pt x="68151" y="782110"/>
                  </a:lnTo>
                  <a:lnTo>
                    <a:pt x="92761" y="821239"/>
                  </a:lnTo>
                  <a:lnTo>
                    <a:pt x="121158" y="858539"/>
                  </a:lnTo>
                  <a:lnTo>
                    <a:pt x="153340" y="893747"/>
                  </a:lnTo>
                  <a:lnTo>
                    <a:pt x="188549" y="925930"/>
                  </a:lnTo>
                  <a:lnTo>
                    <a:pt x="225848" y="954326"/>
                  </a:lnTo>
                  <a:lnTo>
                    <a:pt x="264977" y="978937"/>
                  </a:lnTo>
                  <a:lnTo>
                    <a:pt x="305675" y="999761"/>
                  </a:lnTo>
                  <a:lnTo>
                    <a:pt x="347679" y="1016798"/>
                  </a:lnTo>
                  <a:lnTo>
                    <a:pt x="390729" y="1030050"/>
                  </a:lnTo>
                  <a:lnTo>
                    <a:pt x="434563" y="1039516"/>
                  </a:lnTo>
                  <a:lnTo>
                    <a:pt x="478920" y="1045195"/>
                  </a:lnTo>
                  <a:lnTo>
                    <a:pt x="523539" y="1047088"/>
                  </a:lnTo>
                  <a:lnTo>
                    <a:pt x="568157" y="1045195"/>
                  </a:lnTo>
                  <a:lnTo>
                    <a:pt x="612514" y="1039516"/>
                  </a:lnTo>
                  <a:lnTo>
                    <a:pt x="656348" y="1030050"/>
                  </a:lnTo>
                  <a:lnTo>
                    <a:pt x="699398" y="1016798"/>
                  </a:lnTo>
                  <a:lnTo>
                    <a:pt x="741402" y="999761"/>
                  </a:lnTo>
                  <a:lnTo>
                    <a:pt x="782100" y="978937"/>
                  </a:lnTo>
                  <a:lnTo>
                    <a:pt x="821229" y="954326"/>
                  </a:lnTo>
                  <a:lnTo>
                    <a:pt x="858528" y="925930"/>
                  </a:lnTo>
                  <a:lnTo>
                    <a:pt x="893737" y="893747"/>
                  </a:lnTo>
                  <a:lnTo>
                    <a:pt x="925921" y="858539"/>
                  </a:lnTo>
                  <a:lnTo>
                    <a:pt x="954319" y="821239"/>
                  </a:lnTo>
                  <a:lnTo>
                    <a:pt x="978930" y="782110"/>
                  </a:lnTo>
                  <a:lnTo>
                    <a:pt x="999756" y="741412"/>
                  </a:lnTo>
                  <a:lnTo>
                    <a:pt x="1016794" y="699408"/>
                  </a:lnTo>
                  <a:lnTo>
                    <a:pt x="1030047" y="656358"/>
                  </a:lnTo>
                  <a:lnTo>
                    <a:pt x="1039513" y="612524"/>
                  </a:lnTo>
                  <a:lnTo>
                    <a:pt x="1045192" y="568166"/>
                  </a:lnTo>
                  <a:lnTo>
                    <a:pt x="1047085" y="523548"/>
                  </a:lnTo>
                  <a:lnTo>
                    <a:pt x="1045192" y="478929"/>
                  </a:lnTo>
                  <a:lnTo>
                    <a:pt x="1039513" y="434571"/>
                  </a:lnTo>
                  <a:lnTo>
                    <a:pt x="1030047" y="390737"/>
                  </a:lnTo>
                  <a:lnTo>
                    <a:pt x="1016794" y="347686"/>
                  </a:lnTo>
                  <a:lnTo>
                    <a:pt x="999756" y="305681"/>
                  </a:lnTo>
                  <a:lnTo>
                    <a:pt x="978930" y="264982"/>
                  </a:lnTo>
                  <a:lnTo>
                    <a:pt x="954319" y="225851"/>
                  </a:lnTo>
                  <a:lnTo>
                    <a:pt x="925921" y="188550"/>
                  </a:lnTo>
                  <a:lnTo>
                    <a:pt x="893737" y="153340"/>
                  </a:lnTo>
                  <a:lnTo>
                    <a:pt x="858528" y="121158"/>
                  </a:lnTo>
                  <a:lnTo>
                    <a:pt x="821229" y="92761"/>
                  </a:lnTo>
                  <a:lnTo>
                    <a:pt x="782100" y="68151"/>
                  </a:lnTo>
                  <a:lnTo>
                    <a:pt x="741402" y="47327"/>
                  </a:lnTo>
                  <a:lnTo>
                    <a:pt x="699398" y="30289"/>
                  </a:lnTo>
                  <a:lnTo>
                    <a:pt x="656348" y="17037"/>
                  </a:lnTo>
                  <a:lnTo>
                    <a:pt x="612514" y="7572"/>
                  </a:lnTo>
                  <a:lnTo>
                    <a:pt x="568157" y="1893"/>
                  </a:lnTo>
                  <a:lnTo>
                    <a:pt x="523539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C91B770-49F7-2641-B077-0FE0F640439C}"/>
              </a:ext>
            </a:extLst>
          </p:cNvPr>
          <p:cNvGrpSpPr/>
          <p:nvPr/>
        </p:nvGrpSpPr>
        <p:grpSpPr>
          <a:xfrm>
            <a:off x="7430790" y="3259862"/>
            <a:ext cx="902088" cy="902088"/>
            <a:chOff x="516620" y="3282804"/>
            <a:chExt cx="902088" cy="902088"/>
          </a:xfrm>
        </p:grpSpPr>
        <p:sp>
          <p:nvSpPr>
            <p:cNvPr id="36" name="object 6">
              <a:extLst>
                <a:ext uri="{FF2B5EF4-FFF2-40B4-BE49-F238E27FC236}">
                  <a16:creationId xmlns:a16="http://schemas.microsoft.com/office/drawing/2014/main" id="{0923F975-DBB1-0445-A7AD-91079E46586E}"/>
                </a:ext>
              </a:extLst>
            </p:cNvPr>
            <p:cNvSpPr/>
            <p:nvPr/>
          </p:nvSpPr>
          <p:spPr>
            <a:xfrm>
              <a:off x="516620" y="3282804"/>
              <a:ext cx="902088" cy="902088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39" y="0"/>
                  </a:moveTo>
                  <a:lnTo>
                    <a:pt x="478920" y="1893"/>
                  </a:lnTo>
                  <a:lnTo>
                    <a:pt x="434563" y="7572"/>
                  </a:lnTo>
                  <a:lnTo>
                    <a:pt x="390729" y="17037"/>
                  </a:lnTo>
                  <a:lnTo>
                    <a:pt x="347679" y="30289"/>
                  </a:lnTo>
                  <a:lnTo>
                    <a:pt x="305675" y="47327"/>
                  </a:lnTo>
                  <a:lnTo>
                    <a:pt x="264977" y="68151"/>
                  </a:lnTo>
                  <a:lnTo>
                    <a:pt x="225848" y="92761"/>
                  </a:lnTo>
                  <a:lnTo>
                    <a:pt x="188549" y="121158"/>
                  </a:lnTo>
                  <a:lnTo>
                    <a:pt x="153340" y="153340"/>
                  </a:lnTo>
                  <a:lnTo>
                    <a:pt x="121158" y="188550"/>
                  </a:lnTo>
                  <a:lnTo>
                    <a:pt x="92761" y="225851"/>
                  </a:lnTo>
                  <a:lnTo>
                    <a:pt x="68151" y="264982"/>
                  </a:lnTo>
                  <a:lnTo>
                    <a:pt x="47327" y="305681"/>
                  </a:lnTo>
                  <a:lnTo>
                    <a:pt x="30289" y="347686"/>
                  </a:lnTo>
                  <a:lnTo>
                    <a:pt x="17037" y="390737"/>
                  </a:lnTo>
                  <a:lnTo>
                    <a:pt x="7572" y="434571"/>
                  </a:lnTo>
                  <a:lnTo>
                    <a:pt x="1893" y="478929"/>
                  </a:lnTo>
                  <a:lnTo>
                    <a:pt x="0" y="523548"/>
                  </a:lnTo>
                  <a:lnTo>
                    <a:pt x="1893" y="568166"/>
                  </a:lnTo>
                  <a:lnTo>
                    <a:pt x="7572" y="612524"/>
                  </a:lnTo>
                  <a:lnTo>
                    <a:pt x="17037" y="656358"/>
                  </a:lnTo>
                  <a:lnTo>
                    <a:pt x="30289" y="699408"/>
                  </a:lnTo>
                  <a:lnTo>
                    <a:pt x="47327" y="741412"/>
                  </a:lnTo>
                  <a:lnTo>
                    <a:pt x="68151" y="782110"/>
                  </a:lnTo>
                  <a:lnTo>
                    <a:pt x="92761" y="821239"/>
                  </a:lnTo>
                  <a:lnTo>
                    <a:pt x="121158" y="858539"/>
                  </a:lnTo>
                  <a:lnTo>
                    <a:pt x="153340" y="893747"/>
                  </a:lnTo>
                  <a:lnTo>
                    <a:pt x="188549" y="925930"/>
                  </a:lnTo>
                  <a:lnTo>
                    <a:pt x="225848" y="954326"/>
                  </a:lnTo>
                  <a:lnTo>
                    <a:pt x="264977" y="978937"/>
                  </a:lnTo>
                  <a:lnTo>
                    <a:pt x="305675" y="999761"/>
                  </a:lnTo>
                  <a:lnTo>
                    <a:pt x="347679" y="1016798"/>
                  </a:lnTo>
                  <a:lnTo>
                    <a:pt x="390729" y="1030050"/>
                  </a:lnTo>
                  <a:lnTo>
                    <a:pt x="434563" y="1039516"/>
                  </a:lnTo>
                  <a:lnTo>
                    <a:pt x="478920" y="1045195"/>
                  </a:lnTo>
                  <a:lnTo>
                    <a:pt x="523539" y="1047088"/>
                  </a:lnTo>
                  <a:lnTo>
                    <a:pt x="568157" y="1045195"/>
                  </a:lnTo>
                  <a:lnTo>
                    <a:pt x="612514" y="1039516"/>
                  </a:lnTo>
                  <a:lnTo>
                    <a:pt x="656348" y="1030050"/>
                  </a:lnTo>
                  <a:lnTo>
                    <a:pt x="699398" y="1016798"/>
                  </a:lnTo>
                  <a:lnTo>
                    <a:pt x="741402" y="999761"/>
                  </a:lnTo>
                  <a:lnTo>
                    <a:pt x="782100" y="978937"/>
                  </a:lnTo>
                  <a:lnTo>
                    <a:pt x="821229" y="954326"/>
                  </a:lnTo>
                  <a:lnTo>
                    <a:pt x="858528" y="925930"/>
                  </a:lnTo>
                  <a:lnTo>
                    <a:pt x="893737" y="893747"/>
                  </a:lnTo>
                  <a:lnTo>
                    <a:pt x="925921" y="858539"/>
                  </a:lnTo>
                  <a:lnTo>
                    <a:pt x="954319" y="821239"/>
                  </a:lnTo>
                  <a:lnTo>
                    <a:pt x="978930" y="782110"/>
                  </a:lnTo>
                  <a:lnTo>
                    <a:pt x="999756" y="741412"/>
                  </a:lnTo>
                  <a:lnTo>
                    <a:pt x="1016794" y="699408"/>
                  </a:lnTo>
                  <a:lnTo>
                    <a:pt x="1030047" y="656358"/>
                  </a:lnTo>
                  <a:lnTo>
                    <a:pt x="1039513" y="612524"/>
                  </a:lnTo>
                  <a:lnTo>
                    <a:pt x="1045192" y="568166"/>
                  </a:lnTo>
                  <a:lnTo>
                    <a:pt x="1047085" y="523548"/>
                  </a:lnTo>
                  <a:lnTo>
                    <a:pt x="1045192" y="478929"/>
                  </a:lnTo>
                  <a:lnTo>
                    <a:pt x="1039513" y="434571"/>
                  </a:lnTo>
                  <a:lnTo>
                    <a:pt x="1030047" y="390737"/>
                  </a:lnTo>
                  <a:lnTo>
                    <a:pt x="1016794" y="347686"/>
                  </a:lnTo>
                  <a:lnTo>
                    <a:pt x="999756" y="305681"/>
                  </a:lnTo>
                  <a:lnTo>
                    <a:pt x="978930" y="264982"/>
                  </a:lnTo>
                  <a:lnTo>
                    <a:pt x="954319" y="225851"/>
                  </a:lnTo>
                  <a:lnTo>
                    <a:pt x="925921" y="188550"/>
                  </a:lnTo>
                  <a:lnTo>
                    <a:pt x="893737" y="153340"/>
                  </a:lnTo>
                  <a:lnTo>
                    <a:pt x="858528" y="121158"/>
                  </a:lnTo>
                  <a:lnTo>
                    <a:pt x="821229" y="92761"/>
                  </a:lnTo>
                  <a:lnTo>
                    <a:pt x="782100" y="68151"/>
                  </a:lnTo>
                  <a:lnTo>
                    <a:pt x="741402" y="47327"/>
                  </a:lnTo>
                  <a:lnTo>
                    <a:pt x="699398" y="30289"/>
                  </a:lnTo>
                  <a:lnTo>
                    <a:pt x="656348" y="17037"/>
                  </a:lnTo>
                  <a:lnTo>
                    <a:pt x="612514" y="7572"/>
                  </a:lnTo>
                  <a:lnTo>
                    <a:pt x="568157" y="1893"/>
                  </a:lnTo>
                  <a:lnTo>
                    <a:pt x="523539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6">
              <a:extLst>
                <a:ext uri="{FF2B5EF4-FFF2-40B4-BE49-F238E27FC236}">
                  <a16:creationId xmlns:a16="http://schemas.microsoft.com/office/drawing/2014/main" id="{5BFED3B4-59D1-F248-86A3-DA6F12B6B860}"/>
                </a:ext>
              </a:extLst>
            </p:cNvPr>
            <p:cNvSpPr/>
            <p:nvPr/>
          </p:nvSpPr>
          <p:spPr>
            <a:xfrm>
              <a:off x="650704" y="3416888"/>
              <a:ext cx="633920" cy="633920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39" y="0"/>
                  </a:moveTo>
                  <a:lnTo>
                    <a:pt x="478920" y="1893"/>
                  </a:lnTo>
                  <a:lnTo>
                    <a:pt x="434563" y="7572"/>
                  </a:lnTo>
                  <a:lnTo>
                    <a:pt x="390729" y="17037"/>
                  </a:lnTo>
                  <a:lnTo>
                    <a:pt x="347679" y="30289"/>
                  </a:lnTo>
                  <a:lnTo>
                    <a:pt x="305675" y="47327"/>
                  </a:lnTo>
                  <a:lnTo>
                    <a:pt x="264977" y="68151"/>
                  </a:lnTo>
                  <a:lnTo>
                    <a:pt x="225848" y="92761"/>
                  </a:lnTo>
                  <a:lnTo>
                    <a:pt x="188549" y="121158"/>
                  </a:lnTo>
                  <a:lnTo>
                    <a:pt x="153340" y="153340"/>
                  </a:lnTo>
                  <a:lnTo>
                    <a:pt x="121158" y="188550"/>
                  </a:lnTo>
                  <a:lnTo>
                    <a:pt x="92761" y="225851"/>
                  </a:lnTo>
                  <a:lnTo>
                    <a:pt x="68151" y="264982"/>
                  </a:lnTo>
                  <a:lnTo>
                    <a:pt x="47327" y="305681"/>
                  </a:lnTo>
                  <a:lnTo>
                    <a:pt x="30289" y="347686"/>
                  </a:lnTo>
                  <a:lnTo>
                    <a:pt x="17037" y="390737"/>
                  </a:lnTo>
                  <a:lnTo>
                    <a:pt x="7572" y="434571"/>
                  </a:lnTo>
                  <a:lnTo>
                    <a:pt x="1893" y="478929"/>
                  </a:lnTo>
                  <a:lnTo>
                    <a:pt x="0" y="523548"/>
                  </a:lnTo>
                  <a:lnTo>
                    <a:pt x="1893" y="568166"/>
                  </a:lnTo>
                  <a:lnTo>
                    <a:pt x="7572" y="612524"/>
                  </a:lnTo>
                  <a:lnTo>
                    <a:pt x="17037" y="656358"/>
                  </a:lnTo>
                  <a:lnTo>
                    <a:pt x="30289" y="699408"/>
                  </a:lnTo>
                  <a:lnTo>
                    <a:pt x="47327" y="741412"/>
                  </a:lnTo>
                  <a:lnTo>
                    <a:pt x="68151" y="782110"/>
                  </a:lnTo>
                  <a:lnTo>
                    <a:pt x="92761" y="821239"/>
                  </a:lnTo>
                  <a:lnTo>
                    <a:pt x="121158" y="858539"/>
                  </a:lnTo>
                  <a:lnTo>
                    <a:pt x="153340" y="893747"/>
                  </a:lnTo>
                  <a:lnTo>
                    <a:pt x="188549" y="925930"/>
                  </a:lnTo>
                  <a:lnTo>
                    <a:pt x="225848" y="954326"/>
                  </a:lnTo>
                  <a:lnTo>
                    <a:pt x="264977" y="978937"/>
                  </a:lnTo>
                  <a:lnTo>
                    <a:pt x="305675" y="999761"/>
                  </a:lnTo>
                  <a:lnTo>
                    <a:pt x="347679" y="1016798"/>
                  </a:lnTo>
                  <a:lnTo>
                    <a:pt x="390729" y="1030050"/>
                  </a:lnTo>
                  <a:lnTo>
                    <a:pt x="434563" y="1039516"/>
                  </a:lnTo>
                  <a:lnTo>
                    <a:pt x="478920" y="1045195"/>
                  </a:lnTo>
                  <a:lnTo>
                    <a:pt x="523539" y="1047088"/>
                  </a:lnTo>
                  <a:lnTo>
                    <a:pt x="568157" y="1045195"/>
                  </a:lnTo>
                  <a:lnTo>
                    <a:pt x="612514" y="1039516"/>
                  </a:lnTo>
                  <a:lnTo>
                    <a:pt x="656348" y="1030050"/>
                  </a:lnTo>
                  <a:lnTo>
                    <a:pt x="699398" y="1016798"/>
                  </a:lnTo>
                  <a:lnTo>
                    <a:pt x="741402" y="999761"/>
                  </a:lnTo>
                  <a:lnTo>
                    <a:pt x="782100" y="978937"/>
                  </a:lnTo>
                  <a:lnTo>
                    <a:pt x="821229" y="954326"/>
                  </a:lnTo>
                  <a:lnTo>
                    <a:pt x="858528" y="925930"/>
                  </a:lnTo>
                  <a:lnTo>
                    <a:pt x="893737" y="893747"/>
                  </a:lnTo>
                  <a:lnTo>
                    <a:pt x="925921" y="858539"/>
                  </a:lnTo>
                  <a:lnTo>
                    <a:pt x="954319" y="821239"/>
                  </a:lnTo>
                  <a:lnTo>
                    <a:pt x="978930" y="782110"/>
                  </a:lnTo>
                  <a:lnTo>
                    <a:pt x="999756" y="741412"/>
                  </a:lnTo>
                  <a:lnTo>
                    <a:pt x="1016794" y="699408"/>
                  </a:lnTo>
                  <a:lnTo>
                    <a:pt x="1030047" y="656358"/>
                  </a:lnTo>
                  <a:lnTo>
                    <a:pt x="1039513" y="612524"/>
                  </a:lnTo>
                  <a:lnTo>
                    <a:pt x="1045192" y="568166"/>
                  </a:lnTo>
                  <a:lnTo>
                    <a:pt x="1047085" y="523548"/>
                  </a:lnTo>
                  <a:lnTo>
                    <a:pt x="1045192" y="478929"/>
                  </a:lnTo>
                  <a:lnTo>
                    <a:pt x="1039513" y="434571"/>
                  </a:lnTo>
                  <a:lnTo>
                    <a:pt x="1030047" y="390737"/>
                  </a:lnTo>
                  <a:lnTo>
                    <a:pt x="1016794" y="347686"/>
                  </a:lnTo>
                  <a:lnTo>
                    <a:pt x="999756" y="305681"/>
                  </a:lnTo>
                  <a:lnTo>
                    <a:pt x="978930" y="264982"/>
                  </a:lnTo>
                  <a:lnTo>
                    <a:pt x="954319" y="225851"/>
                  </a:lnTo>
                  <a:lnTo>
                    <a:pt x="925921" y="188550"/>
                  </a:lnTo>
                  <a:lnTo>
                    <a:pt x="893737" y="153340"/>
                  </a:lnTo>
                  <a:lnTo>
                    <a:pt x="858528" y="121158"/>
                  </a:lnTo>
                  <a:lnTo>
                    <a:pt x="821229" y="92761"/>
                  </a:lnTo>
                  <a:lnTo>
                    <a:pt x="782100" y="68151"/>
                  </a:lnTo>
                  <a:lnTo>
                    <a:pt x="741402" y="47327"/>
                  </a:lnTo>
                  <a:lnTo>
                    <a:pt x="699398" y="30289"/>
                  </a:lnTo>
                  <a:lnTo>
                    <a:pt x="656348" y="17037"/>
                  </a:lnTo>
                  <a:lnTo>
                    <a:pt x="612514" y="7572"/>
                  </a:lnTo>
                  <a:lnTo>
                    <a:pt x="568157" y="1893"/>
                  </a:lnTo>
                  <a:lnTo>
                    <a:pt x="523539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8" name="Стрелка вправо 37">
            <a:extLst>
              <a:ext uri="{FF2B5EF4-FFF2-40B4-BE49-F238E27FC236}">
                <a16:creationId xmlns:a16="http://schemas.microsoft.com/office/drawing/2014/main" id="{F401B7DE-A0E5-034C-8A41-68F939D30E17}"/>
              </a:ext>
            </a:extLst>
          </p:cNvPr>
          <p:cNvSpPr/>
          <p:nvPr/>
        </p:nvSpPr>
        <p:spPr>
          <a:xfrm>
            <a:off x="5784396" y="3633717"/>
            <a:ext cx="1646394" cy="1620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право 38">
            <a:extLst>
              <a:ext uri="{FF2B5EF4-FFF2-40B4-BE49-F238E27FC236}">
                <a16:creationId xmlns:a16="http://schemas.microsoft.com/office/drawing/2014/main" id="{60292B3D-03EB-604A-8B2A-A45642386F72}"/>
              </a:ext>
            </a:extLst>
          </p:cNvPr>
          <p:cNvSpPr/>
          <p:nvPr/>
        </p:nvSpPr>
        <p:spPr>
          <a:xfrm rot="2419475">
            <a:off x="6470523" y="2856582"/>
            <a:ext cx="1242162" cy="15105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вправо 39">
            <a:extLst>
              <a:ext uri="{FF2B5EF4-FFF2-40B4-BE49-F238E27FC236}">
                <a16:creationId xmlns:a16="http://schemas.microsoft.com/office/drawing/2014/main" id="{BCA30102-22D0-3848-B991-D2DBE47549AE}"/>
              </a:ext>
            </a:extLst>
          </p:cNvPr>
          <p:cNvSpPr/>
          <p:nvPr/>
        </p:nvSpPr>
        <p:spPr>
          <a:xfrm>
            <a:off x="5163614" y="2149434"/>
            <a:ext cx="642236" cy="1662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8F28FCB3-AB2A-8540-9DB7-CE1FF55D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19767" y="1879773"/>
            <a:ext cx="1029385" cy="69563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C480A48-7C7D-5C46-98CD-CA474FBD0A1F}"/>
              </a:ext>
            </a:extLst>
          </p:cNvPr>
          <p:cNvSpPr txBox="1"/>
          <p:nvPr/>
        </p:nvSpPr>
        <p:spPr>
          <a:xfrm>
            <a:off x="7255432" y="4430305"/>
            <a:ext cx="1252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Fourth commit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608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0867F-1437-CD43-B1C0-6D7396D59029}"/>
              </a:ext>
            </a:extLst>
          </p:cNvPr>
          <p:cNvSpPr/>
          <p:nvPr/>
        </p:nvSpPr>
        <p:spPr>
          <a:xfrm>
            <a:off x="2925769" y="786142"/>
            <a:ext cx="61029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b="1" dirty="0">
                <a:latin typeface="Century Gothic" panose="020B0502020202020204" pitchFamily="34" charset="0"/>
              </a:rPr>
              <a:t>Основные команды в </a:t>
            </a:r>
            <a:r>
              <a:rPr lang="en-US" sz="3600" b="1" dirty="0">
                <a:latin typeface="Century Gothic" panose="020B0502020202020204" pitchFamily="34" charset="0"/>
              </a:rPr>
              <a:t>GIT</a:t>
            </a:r>
            <a:endParaRPr lang="ru-RU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1A6C4-DBCB-604E-B15E-BE530D2D4015}"/>
              </a:ext>
            </a:extLst>
          </p:cNvPr>
          <p:cNvSpPr txBox="1"/>
          <p:nvPr/>
        </p:nvSpPr>
        <p:spPr>
          <a:xfrm>
            <a:off x="855023" y="1805049"/>
            <a:ext cx="9749642" cy="4408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Century Gothic" panose="020B0502020202020204" pitchFamily="34" charset="0"/>
              </a:rPr>
              <a:t>git branch </a:t>
            </a:r>
            <a:r>
              <a:rPr lang="en-US" sz="1600" i="1" dirty="0">
                <a:latin typeface="Century Gothic" panose="020B0502020202020204" pitchFamily="34" charset="0"/>
              </a:rPr>
              <a:t>– </a:t>
            </a:r>
            <a:r>
              <a:rPr lang="ru-RU" sz="1600" i="1" dirty="0">
                <a:latin typeface="Century Gothic" panose="020B0502020202020204" pitchFamily="34" charset="0"/>
              </a:rPr>
              <a:t>просмотр всех веток в </a:t>
            </a:r>
            <a:r>
              <a:rPr lang="en-US" sz="1600" i="1" dirty="0">
                <a:latin typeface="Century Gothic" panose="020B0502020202020204" pitchFamily="34" charset="0"/>
              </a:rPr>
              <a:t>git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Century Gothic" panose="020B0502020202020204" pitchFamily="34" charset="0"/>
              </a:rPr>
              <a:t>git branch &lt;branch name&gt; </a:t>
            </a:r>
            <a:r>
              <a:rPr lang="en-US" sz="1600" i="1" dirty="0">
                <a:latin typeface="Century Gothic" panose="020B0502020202020204" pitchFamily="34" charset="0"/>
              </a:rPr>
              <a:t>– </a:t>
            </a:r>
            <a:r>
              <a:rPr lang="ru-RU" sz="1600" i="1" dirty="0">
                <a:latin typeface="Century Gothic" panose="020B0502020202020204" pitchFamily="34" charset="0"/>
              </a:rPr>
              <a:t>добавление новой ветки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Century Gothic" panose="020B0502020202020204" pitchFamily="34" charset="0"/>
              </a:rPr>
              <a:t>git checkout &lt;branch name&gt; </a:t>
            </a:r>
            <a:r>
              <a:rPr lang="en-US" sz="1050" i="1" dirty="0">
                <a:latin typeface="Century Gothic" panose="020B0502020202020204" pitchFamily="34" charset="0"/>
              </a:rPr>
              <a:t>--</a:t>
            </a:r>
            <a:r>
              <a:rPr lang="en-US" sz="1600" i="1" dirty="0">
                <a:latin typeface="Century Gothic" panose="020B0502020202020204" pitchFamily="34" charset="0"/>
              </a:rPr>
              <a:t> </a:t>
            </a:r>
            <a:r>
              <a:rPr lang="ru-RU" sz="1600" i="1" dirty="0">
                <a:latin typeface="Century Gothic" panose="020B0502020202020204" pitchFamily="34" charset="0"/>
              </a:rPr>
              <a:t>переключиться на ветку </a:t>
            </a:r>
            <a:r>
              <a:rPr lang="en-US" sz="1600" dirty="0">
                <a:latin typeface="Century Gothic" panose="020B0502020202020204" pitchFamily="34" charset="0"/>
              </a:rPr>
              <a:t>&lt;branch name&gt;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Century Gothic" panose="020B0502020202020204" pitchFamily="34" charset="0"/>
              </a:rPr>
              <a:t>git checkout -b &lt;branch name&gt; </a:t>
            </a:r>
            <a:r>
              <a:rPr lang="en-US" sz="1050" i="1" dirty="0">
                <a:latin typeface="Century Gothic" panose="020B0502020202020204" pitchFamily="34" charset="0"/>
              </a:rPr>
              <a:t>– </a:t>
            </a:r>
            <a:r>
              <a:rPr lang="en-US" sz="1600" i="1" dirty="0">
                <a:latin typeface="Century Gothic" panose="020B0502020202020204" pitchFamily="34" charset="0"/>
              </a:rPr>
              <a:t> </a:t>
            </a:r>
            <a:r>
              <a:rPr lang="ru-RU" sz="1600" i="1" dirty="0">
                <a:latin typeface="Century Gothic" panose="020B0502020202020204" pitchFamily="34" charset="0"/>
              </a:rPr>
              <a:t>создать и переключиться на ветку </a:t>
            </a:r>
            <a:r>
              <a:rPr lang="en-US" sz="1600" dirty="0">
                <a:latin typeface="Century Gothic" panose="020B0502020202020204" pitchFamily="34" charset="0"/>
              </a:rPr>
              <a:t>&lt;branch name&gt;</a:t>
            </a:r>
            <a:r>
              <a:rPr lang="ru-RU" sz="1600" dirty="0">
                <a:latin typeface="Century Gothic" panose="020B0502020202020204" pitchFamily="34" charset="0"/>
              </a:rPr>
              <a:t> в одной команде</a:t>
            </a:r>
            <a:endParaRPr lang="en-US" sz="1600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latin typeface="Century Gothic" panose="020B0502020202020204" pitchFamily="34" charset="0"/>
              </a:rPr>
              <a:t>git merge &lt;branch name&gt; </a:t>
            </a:r>
            <a:r>
              <a:rPr lang="en-US" sz="1050" i="1" dirty="0">
                <a:latin typeface="Century Gothic" panose="020B0502020202020204" pitchFamily="34" charset="0"/>
              </a:rPr>
              <a:t>– </a:t>
            </a:r>
            <a:r>
              <a:rPr lang="en-US" sz="1600" i="1" dirty="0">
                <a:latin typeface="Century Gothic" panose="020B0502020202020204" pitchFamily="34" charset="0"/>
              </a:rPr>
              <a:t> </a:t>
            </a:r>
            <a:r>
              <a:rPr lang="ru-RU" sz="1600" i="1" dirty="0">
                <a:latin typeface="Century Gothic" panose="020B0502020202020204" pitchFamily="34" charset="0"/>
              </a:rPr>
              <a:t>слияние двух веток (слияние происходит в ветку в которой вы сейчас находитесь)</a:t>
            </a:r>
            <a:endParaRPr lang="ru-RU" sz="1600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600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97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0867F-1437-CD43-B1C0-6D7396D59029}"/>
              </a:ext>
            </a:extLst>
          </p:cNvPr>
          <p:cNvSpPr/>
          <p:nvPr/>
        </p:nvSpPr>
        <p:spPr>
          <a:xfrm>
            <a:off x="4164092" y="786142"/>
            <a:ext cx="3626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</a:rPr>
              <a:t>Merge conflicts</a:t>
            </a:r>
            <a:endParaRPr lang="ru-RU" sz="3600" b="1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27627FDC-92F5-E147-A385-943DECD19112}"/>
              </a:ext>
            </a:extLst>
          </p:cNvPr>
          <p:cNvGrpSpPr/>
          <p:nvPr/>
        </p:nvGrpSpPr>
        <p:grpSpPr>
          <a:xfrm>
            <a:off x="950026" y="2600696"/>
            <a:ext cx="9774302" cy="2261517"/>
            <a:chOff x="855023" y="1805049"/>
            <a:chExt cx="9774302" cy="226151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A61A6C4-DBCB-604E-B15E-BE530D2D4015}"/>
                </a:ext>
              </a:extLst>
            </p:cNvPr>
            <p:cNvSpPr txBox="1"/>
            <p:nvPr/>
          </p:nvSpPr>
          <p:spPr>
            <a:xfrm>
              <a:off x="855023" y="1805049"/>
              <a:ext cx="9749642" cy="2261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latin typeface="Century Gothic" panose="020B0502020202020204" pitchFamily="34" charset="0"/>
                </a:rPr>
                <a:t>&lt;&lt;&lt;&lt;&lt;&lt;&lt; HEAD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latin typeface="Century Gothic" panose="020B0502020202020204" pitchFamily="34" charset="0"/>
                </a:rPr>
                <a:t>Hello world (current changes)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latin typeface="Century Gothic" panose="020B0502020202020204" pitchFamily="34" charset="0"/>
                </a:rPr>
                <a:t>=======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latin typeface="Century Gothic" panose="020B0502020202020204" pitchFamily="34" charset="0"/>
                </a:rPr>
                <a:t>Hello world (changes from other file)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latin typeface="Century Gothic" panose="020B0502020202020204" pitchFamily="34" charset="0"/>
                </a:rPr>
                <a:t>&gt;&gt;&gt;&gt;&gt;&gt;&gt; a69dd44</a:t>
              </a:r>
            </a:p>
            <a:p>
              <a:pPr>
                <a:lnSpc>
                  <a:spcPct val="150000"/>
                </a:lnSpc>
              </a:pPr>
              <a:endParaRPr lang="en-US" sz="1600" i="1" dirty="0">
                <a:latin typeface="Century Gothic" panose="020B0502020202020204" pitchFamily="34" charset="0"/>
              </a:endParaRPr>
            </a:p>
          </p:txBody>
        </p:sp>
        <p:sp>
          <p:nvSpPr>
            <p:cNvPr id="3" name="Закрывающая фигурная скобка 2">
              <a:extLst>
                <a:ext uri="{FF2B5EF4-FFF2-40B4-BE49-F238E27FC236}">
                  <a16:creationId xmlns:a16="http://schemas.microsoft.com/office/drawing/2014/main" id="{111989F1-0AB0-2C44-A992-D8E8947FCA06}"/>
                </a:ext>
              </a:extLst>
            </p:cNvPr>
            <p:cNvSpPr/>
            <p:nvPr/>
          </p:nvSpPr>
          <p:spPr>
            <a:xfrm>
              <a:off x="5492337" y="1900053"/>
              <a:ext cx="475013" cy="866899"/>
            </a:xfrm>
            <a:prstGeom prst="rightBrac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Закрывающая фигурная скобка 4">
              <a:extLst>
                <a:ext uri="{FF2B5EF4-FFF2-40B4-BE49-F238E27FC236}">
                  <a16:creationId xmlns:a16="http://schemas.microsoft.com/office/drawing/2014/main" id="{7CBEA479-8027-8148-AF41-76655612885D}"/>
                </a:ext>
              </a:extLst>
            </p:cNvPr>
            <p:cNvSpPr/>
            <p:nvPr/>
          </p:nvSpPr>
          <p:spPr>
            <a:xfrm>
              <a:off x="5492336" y="2826327"/>
              <a:ext cx="475013" cy="866899"/>
            </a:xfrm>
            <a:prstGeom prst="rightBrac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08D98B61-9A7A-B445-BE10-E7AF7E3E8A07}"/>
                </a:ext>
              </a:extLst>
            </p:cNvPr>
            <p:cNvSpPr/>
            <p:nvPr/>
          </p:nvSpPr>
          <p:spPr>
            <a:xfrm>
              <a:off x="6345780" y="2148836"/>
              <a:ext cx="20136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i="1" dirty="0">
                  <a:latin typeface="Century Gothic" panose="020B0502020202020204" pitchFamily="34" charset="0"/>
                </a:rPr>
                <a:t>Твои изменения</a:t>
              </a:r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8A70A5E-8D6D-EB44-8FB4-C0D371DCC57B}"/>
                </a:ext>
              </a:extLst>
            </p:cNvPr>
            <p:cNvSpPr/>
            <p:nvPr/>
          </p:nvSpPr>
          <p:spPr>
            <a:xfrm>
              <a:off x="6345780" y="3107701"/>
              <a:ext cx="42835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i="1" dirty="0">
                  <a:latin typeface="Century Gothic" panose="020B0502020202020204" pitchFamily="34" charset="0"/>
                </a:rPr>
                <a:t>Изменения из другого </a:t>
              </a:r>
              <a:r>
                <a:rPr lang="ru-RU" i="1" dirty="0" err="1">
                  <a:latin typeface="Century Gothic" panose="020B0502020202020204" pitchFamily="34" charset="0"/>
                </a:rPr>
                <a:t>репозитория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22442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462D418-3A7C-1349-8537-6FC81F468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09203" y="-730188"/>
            <a:ext cx="9144000" cy="2387600"/>
          </a:xfrm>
        </p:spPr>
        <p:txBody>
          <a:bodyPr/>
          <a:lstStyle/>
          <a:p>
            <a:r>
              <a:rPr lang="ru-RU" b="1" dirty="0">
                <a:latin typeface="Century Gothic" panose="020B0502020202020204" pitchFamily="34" charset="0"/>
              </a:rPr>
              <a:t>План занятия</a:t>
            </a:r>
            <a:r>
              <a:rPr lang="en-US" b="1" dirty="0">
                <a:latin typeface="Century Gothic" panose="020B0502020202020204" pitchFamily="34" charset="0"/>
              </a:rPr>
              <a:t>: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A8F01A-858F-D143-BA0A-024EC8F47388}"/>
              </a:ext>
            </a:extLst>
          </p:cNvPr>
          <p:cNvSpPr txBox="1"/>
          <p:nvPr/>
        </p:nvSpPr>
        <p:spPr>
          <a:xfrm>
            <a:off x="1567543" y="1947553"/>
            <a:ext cx="81583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Century Gothic" panose="020B0502020202020204" pitchFamily="34" charset="0"/>
              </a:rPr>
              <a:t>Что такое </a:t>
            </a:r>
            <a:r>
              <a:rPr lang="en-US" sz="2800" dirty="0">
                <a:latin typeface="Century Gothic" panose="020B0502020202020204" pitchFamily="34" charset="0"/>
              </a:rPr>
              <a:t>GIT?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Century Gothic" panose="020B0502020202020204" pitchFamily="34" charset="0"/>
              </a:rPr>
              <a:t>Для чего используется </a:t>
            </a:r>
            <a:r>
              <a:rPr lang="en-US" sz="2800" dirty="0">
                <a:latin typeface="Century Gothic" panose="020B0502020202020204" pitchFamily="34" charset="0"/>
              </a:rPr>
              <a:t>GIT</a:t>
            </a:r>
            <a:r>
              <a:rPr lang="ru-RU" sz="2800" dirty="0">
                <a:latin typeface="Century Gothic" panose="020B050202020202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Century Gothic" panose="020B0502020202020204" pitchFamily="34" charset="0"/>
              </a:rPr>
              <a:t>Установка </a:t>
            </a:r>
            <a:r>
              <a:rPr lang="en-US" sz="2800" dirty="0">
                <a:latin typeface="Century Gothic" panose="020B0502020202020204" pitchFamily="34" charset="0"/>
              </a:rPr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entury Gothic" panose="020B0502020202020204" pitchFamily="34" charset="0"/>
              </a:rPr>
              <a:t>Github</a:t>
            </a:r>
            <a:r>
              <a:rPr lang="en-US" sz="2800" dirty="0">
                <a:latin typeface="Century Gothic" panose="020B0502020202020204" pitchFamily="34" charset="0"/>
              </a:rPr>
              <a:t> vs Bitbucket vs GitLab</a:t>
            </a:r>
            <a:endParaRPr lang="ru-RU" sz="28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Century Gothic" panose="020B0502020202020204" pitchFamily="34" charset="0"/>
              </a:rPr>
              <a:t>Основные команды в </a:t>
            </a:r>
            <a:r>
              <a:rPr lang="en-US" sz="2800" dirty="0">
                <a:latin typeface="Century Gothic" panose="020B0502020202020204" pitchFamily="34" charset="0"/>
              </a:rPr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Branches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Pull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Century Gothic" panose="020B0502020202020204" pitchFamily="34" charset="0"/>
              </a:rPr>
              <a:t>Работа с удаленным </a:t>
            </a:r>
            <a:r>
              <a:rPr lang="ru-RU" sz="2800" dirty="0" err="1">
                <a:latin typeface="Century Gothic" panose="020B0502020202020204" pitchFamily="34" charset="0"/>
              </a:rPr>
              <a:t>репозиторием</a:t>
            </a:r>
            <a:endParaRPr lang="ru-RU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2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F838D9-25D0-664B-8DD8-2EE145E87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27" y="1686296"/>
            <a:ext cx="5346225" cy="4572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4ADE0E-A024-E340-AF7F-B7E4704E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506" y="1710043"/>
            <a:ext cx="6422244" cy="4476998"/>
          </a:xfrm>
          <a:prstGeom prst="rect">
            <a:avLst/>
          </a:prstGeom>
        </p:spPr>
      </p:pic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436387B2-480E-3E40-9D26-07B28D3C6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995" y="-1098322"/>
            <a:ext cx="9144000" cy="2387600"/>
          </a:xfrm>
        </p:spPr>
        <p:txBody>
          <a:bodyPr/>
          <a:lstStyle/>
          <a:p>
            <a:r>
              <a:rPr lang="ru-RU" b="1" dirty="0">
                <a:latin typeface="Century Gothic" panose="020B0502020202020204" pitchFamily="34" charset="0"/>
              </a:rPr>
              <a:t>Что такое </a:t>
            </a:r>
            <a:r>
              <a:rPr lang="en-US" b="1" dirty="0">
                <a:latin typeface="Century Gothic" panose="020B0502020202020204" pitchFamily="34" charset="0"/>
              </a:rPr>
              <a:t>GIT?</a:t>
            </a:r>
            <a:endParaRPr lang="ru-RU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8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410AB1D-2151-A848-89EE-448D5277C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5948" y="-1038946"/>
            <a:ext cx="9144000" cy="2387600"/>
          </a:xfrm>
        </p:spPr>
        <p:txBody>
          <a:bodyPr/>
          <a:lstStyle/>
          <a:p>
            <a:r>
              <a:rPr lang="ru-RU" b="1" dirty="0">
                <a:latin typeface="Century Gothic" panose="020B0502020202020204" pitchFamily="34" charset="0"/>
              </a:rPr>
              <a:t>Что такое </a:t>
            </a:r>
            <a:r>
              <a:rPr lang="en-US" b="1" dirty="0">
                <a:latin typeface="Century Gothic" panose="020B0502020202020204" pitchFamily="34" charset="0"/>
              </a:rPr>
              <a:t>GIT?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28874D-ADF6-F642-BDBF-719E0892E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55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7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04897B-ECED-1E43-8D7D-5F64E01C20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205" y="1531916"/>
            <a:ext cx="9064826" cy="345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382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A44F05-1BB1-634E-9A71-A9477A7DEB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166" y="855024"/>
            <a:ext cx="8984200" cy="4952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52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462D418-3A7C-1349-8537-6FC81F468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2939" y="-955819"/>
            <a:ext cx="13601203" cy="2387600"/>
          </a:xfrm>
        </p:spPr>
        <p:txBody>
          <a:bodyPr/>
          <a:lstStyle/>
          <a:p>
            <a:r>
              <a:rPr lang="ru-RU" b="1" dirty="0">
                <a:latin typeface="Century Gothic" panose="020B0502020202020204" pitchFamily="34" charset="0"/>
              </a:rPr>
              <a:t>Для чего используется </a:t>
            </a:r>
            <a:r>
              <a:rPr lang="en-US" b="1" dirty="0">
                <a:latin typeface="Century Gothic" panose="020B0502020202020204" pitchFamily="34" charset="0"/>
              </a:rPr>
              <a:t>GIT</a:t>
            </a:r>
            <a:r>
              <a:rPr lang="ru-RU" b="1" dirty="0"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45770-6805-7947-ADCC-1BCAA72EF9D4}"/>
              </a:ext>
            </a:extLst>
          </p:cNvPr>
          <p:cNvSpPr txBox="1"/>
          <p:nvPr/>
        </p:nvSpPr>
        <p:spPr>
          <a:xfrm>
            <a:off x="558140" y="2066306"/>
            <a:ext cx="605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1&gt; </a:t>
            </a:r>
            <a:r>
              <a:rPr lang="ru-RU" sz="2400" dirty="0">
                <a:latin typeface="Century Gothic" panose="020B0502020202020204" pitchFamily="34" charset="0"/>
              </a:rPr>
              <a:t>Следить за изменениями кода.</a:t>
            </a:r>
          </a:p>
        </p:txBody>
      </p:sp>
      <p:sp>
        <p:nvSpPr>
          <p:cNvPr id="3" name="Загнутый угол 2">
            <a:extLst>
              <a:ext uri="{FF2B5EF4-FFF2-40B4-BE49-F238E27FC236}">
                <a16:creationId xmlns:a16="http://schemas.microsoft.com/office/drawing/2014/main" id="{849BC0BC-09F0-C941-A281-2DB166751696}"/>
              </a:ext>
            </a:extLst>
          </p:cNvPr>
          <p:cNvSpPr/>
          <p:nvPr/>
        </p:nvSpPr>
        <p:spPr>
          <a:xfrm>
            <a:off x="878774" y="2897579"/>
            <a:ext cx="2588821" cy="258882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B39E8-8E1C-834E-9ABF-9242BA7D0347}"/>
              </a:ext>
            </a:extLst>
          </p:cNvPr>
          <p:cNvSpPr txBox="1"/>
          <p:nvPr/>
        </p:nvSpPr>
        <p:spPr>
          <a:xfrm>
            <a:off x="1009403" y="3028208"/>
            <a:ext cx="236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Привет мир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A58E9-6F95-BC46-9B8D-D52E11C0734E}"/>
              </a:ext>
            </a:extLst>
          </p:cNvPr>
          <p:cNvSpPr txBox="1"/>
          <p:nvPr/>
        </p:nvSpPr>
        <p:spPr>
          <a:xfrm>
            <a:off x="991589" y="5671342"/>
            <a:ext cx="236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Создание файла</a:t>
            </a:r>
          </a:p>
        </p:txBody>
      </p:sp>
      <p:sp>
        <p:nvSpPr>
          <p:cNvPr id="10" name="Загнутый угол 9">
            <a:extLst>
              <a:ext uri="{FF2B5EF4-FFF2-40B4-BE49-F238E27FC236}">
                <a16:creationId xmlns:a16="http://schemas.microsoft.com/office/drawing/2014/main" id="{098ABD7F-342E-9646-937A-364239786CA3}"/>
              </a:ext>
            </a:extLst>
          </p:cNvPr>
          <p:cNvSpPr/>
          <p:nvPr/>
        </p:nvSpPr>
        <p:spPr>
          <a:xfrm>
            <a:off x="4213761" y="2897579"/>
            <a:ext cx="2588821" cy="258882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7A32E-92A5-FF48-ABB1-8D11E846C6A3}"/>
              </a:ext>
            </a:extLst>
          </p:cNvPr>
          <p:cNvSpPr txBox="1"/>
          <p:nvPr/>
        </p:nvSpPr>
        <p:spPr>
          <a:xfrm>
            <a:off x="4326576" y="5671342"/>
            <a:ext cx="236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Добавление новой строки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A5598-2836-5341-B81A-8B280396989B}"/>
              </a:ext>
            </a:extLst>
          </p:cNvPr>
          <p:cNvSpPr txBox="1"/>
          <p:nvPr/>
        </p:nvSpPr>
        <p:spPr>
          <a:xfrm>
            <a:off x="4520540" y="3028208"/>
            <a:ext cx="236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Привет мир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17C2D5-15AA-4C4B-8990-377EFAD466A6}"/>
              </a:ext>
            </a:extLst>
          </p:cNvPr>
          <p:cNvSpPr txBox="1"/>
          <p:nvPr/>
        </p:nvSpPr>
        <p:spPr>
          <a:xfrm>
            <a:off x="4520540" y="3343503"/>
            <a:ext cx="236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Hello world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Загнутый угол 13">
            <a:extLst>
              <a:ext uri="{FF2B5EF4-FFF2-40B4-BE49-F238E27FC236}">
                <a16:creationId xmlns:a16="http://schemas.microsoft.com/office/drawing/2014/main" id="{5265D459-3582-6444-9B55-5917C1E7B37A}"/>
              </a:ext>
            </a:extLst>
          </p:cNvPr>
          <p:cNvSpPr/>
          <p:nvPr/>
        </p:nvSpPr>
        <p:spPr>
          <a:xfrm>
            <a:off x="7548748" y="2897579"/>
            <a:ext cx="2588821" cy="258882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E17FA-DB65-2C41-9DF2-AF4996309DCF}"/>
              </a:ext>
            </a:extLst>
          </p:cNvPr>
          <p:cNvSpPr txBox="1"/>
          <p:nvPr/>
        </p:nvSpPr>
        <p:spPr>
          <a:xfrm>
            <a:off x="7661563" y="5671342"/>
            <a:ext cx="236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Удаление строки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BE9907-16A2-794E-8DD3-AACAE8E83C36}"/>
              </a:ext>
            </a:extLst>
          </p:cNvPr>
          <p:cNvSpPr txBox="1"/>
          <p:nvPr/>
        </p:nvSpPr>
        <p:spPr>
          <a:xfrm>
            <a:off x="7855527" y="3028208"/>
            <a:ext cx="236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Привет мир</a:t>
            </a:r>
          </a:p>
        </p:txBody>
      </p:sp>
    </p:spTree>
    <p:extLst>
      <p:ext uri="{BB962C8B-B14F-4D97-AF65-F5344CB8AC3E}">
        <p14:creationId xmlns:p14="http://schemas.microsoft.com/office/powerpoint/2010/main" val="33116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462D418-3A7C-1349-8537-6FC81F468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2939" y="-955819"/>
            <a:ext cx="13601203" cy="2387600"/>
          </a:xfrm>
        </p:spPr>
        <p:txBody>
          <a:bodyPr/>
          <a:lstStyle/>
          <a:p>
            <a:r>
              <a:rPr lang="ru-RU" b="1" dirty="0">
                <a:latin typeface="Century Gothic" panose="020B0502020202020204" pitchFamily="34" charset="0"/>
              </a:rPr>
              <a:t>Для чего используется </a:t>
            </a:r>
            <a:r>
              <a:rPr lang="en-US" b="1" dirty="0">
                <a:latin typeface="Century Gothic" panose="020B0502020202020204" pitchFamily="34" charset="0"/>
              </a:rPr>
              <a:t>GIT</a:t>
            </a:r>
            <a:r>
              <a:rPr lang="ru-RU" b="1" dirty="0"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45770-6805-7947-ADCC-1BCAA72EF9D4}"/>
              </a:ext>
            </a:extLst>
          </p:cNvPr>
          <p:cNvSpPr txBox="1"/>
          <p:nvPr/>
        </p:nvSpPr>
        <p:spPr>
          <a:xfrm>
            <a:off x="730331" y="2351314"/>
            <a:ext cx="10414661" cy="1949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latin typeface="Century Gothic" panose="020B0502020202020204" pitchFamily="34" charset="0"/>
              </a:rPr>
              <a:t>2</a:t>
            </a:r>
            <a:r>
              <a:rPr lang="en-US" sz="2800" dirty="0">
                <a:latin typeface="Century Gothic" panose="020B0502020202020204" pitchFamily="34" charset="0"/>
              </a:rPr>
              <a:t>&gt; </a:t>
            </a:r>
            <a:r>
              <a:rPr lang="ru-RU" sz="2800" dirty="0">
                <a:latin typeface="Century Gothic" panose="020B0502020202020204" pitchFamily="34" charset="0"/>
              </a:rPr>
              <a:t>Синхронизировать код между разными людьми.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latin typeface="Century Gothic" panose="020B0502020202020204" pitchFamily="34" charset="0"/>
              </a:rPr>
              <a:t>3</a:t>
            </a:r>
            <a:r>
              <a:rPr lang="en-US" sz="2800" dirty="0">
                <a:latin typeface="Century Gothic" panose="020B0502020202020204" pitchFamily="34" charset="0"/>
              </a:rPr>
              <a:t>&gt; </a:t>
            </a:r>
            <a:r>
              <a:rPr lang="ru-RU" sz="2800" dirty="0">
                <a:latin typeface="Century Gothic" panose="020B0502020202020204" pitchFamily="34" charset="0"/>
              </a:rPr>
              <a:t>Позволяет изменять код без потери оригинала.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latin typeface="Century Gothic" panose="020B0502020202020204" pitchFamily="34" charset="0"/>
              </a:rPr>
              <a:t>4</a:t>
            </a:r>
            <a:r>
              <a:rPr lang="en-US" sz="2800" dirty="0">
                <a:latin typeface="Century Gothic" panose="020B0502020202020204" pitchFamily="34" charset="0"/>
              </a:rPr>
              <a:t>&gt; </a:t>
            </a:r>
            <a:r>
              <a:rPr lang="ru-RU" sz="2800" dirty="0">
                <a:latin typeface="Century Gothic" panose="020B0502020202020204" pitchFamily="34" charset="0"/>
              </a:rPr>
              <a:t>Возвращаться к старым версиям кода.</a:t>
            </a:r>
          </a:p>
        </p:txBody>
      </p:sp>
    </p:spTree>
    <p:extLst>
      <p:ext uri="{BB962C8B-B14F-4D97-AF65-F5344CB8AC3E}">
        <p14:creationId xmlns:p14="http://schemas.microsoft.com/office/powerpoint/2010/main" val="371945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462D418-3A7C-1349-8537-6FC81F468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2939" y="-955819"/>
            <a:ext cx="13601203" cy="2387600"/>
          </a:xfrm>
        </p:spPr>
        <p:txBody>
          <a:bodyPr/>
          <a:lstStyle/>
          <a:p>
            <a:r>
              <a:rPr lang="ru-RU" b="1" dirty="0">
                <a:latin typeface="Century Gothic" panose="020B0502020202020204" pitchFamily="34" charset="0"/>
              </a:rPr>
              <a:t>Установка </a:t>
            </a:r>
            <a:r>
              <a:rPr lang="en-US" b="1" dirty="0">
                <a:latin typeface="Century Gothic" panose="020B0502020202020204" pitchFamily="34" charset="0"/>
              </a:rPr>
              <a:t>GIT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45770-6805-7947-ADCC-1BCAA72EF9D4}"/>
              </a:ext>
            </a:extLst>
          </p:cNvPr>
          <p:cNvSpPr txBox="1"/>
          <p:nvPr/>
        </p:nvSpPr>
        <p:spPr>
          <a:xfrm>
            <a:off x="730331" y="2351314"/>
            <a:ext cx="10414661" cy="325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800" dirty="0"/>
              <a:t>$ git config --global </a:t>
            </a:r>
            <a:r>
              <a:rPr lang="en" sz="2800" dirty="0" err="1"/>
              <a:t>user.name</a:t>
            </a:r>
            <a:r>
              <a:rPr lang="en" sz="2800" dirty="0"/>
              <a:t> "John Doe”</a:t>
            </a:r>
          </a:p>
          <a:p>
            <a:pPr>
              <a:lnSpc>
                <a:spcPct val="150000"/>
              </a:lnSpc>
            </a:pPr>
            <a:r>
              <a:rPr lang="en" sz="2800" dirty="0"/>
              <a:t>$ git config --global </a:t>
            </a:r>
            <a:r>
              <a:rPr lang="en" sz="2800" dirty="0" err="1"/>
              <a:t>user.email</a:t>
            </a:r>
            <a:r>
              <a:rPr lang="en" sz="2800" dirty="0"/>
              <a:t> </a:t>
            </a:r>
            <a:r>
              <a:rPr lang="en" sz="2800" dirty="0">
                <a:hlinkClick r:id="rId2"/>
              </a:rPr>
              <a:t>johndoe@example.com</a:t>
            </a:r>
            <a:endParaRPr lang="en" sz="2800" dirty="0"/>
          </a:p>
          <a:p>
            <a:pPr>
              <a:lnSpc>
                <a:spcPct val="150000"/>
              </a:lnSpc>
            </a:pPr>
            <a:r>
              <a:rPr lang="en" sz="2800" dirty="0"/>
              <a:t>$ git config --list </a:t>
            </a:r>
            <a:r>
              <a:rPr lang="en" sz="2800" dirty="0" err="1"/>
              <a:t>user.name</a:t>
            </a:r>
            <a:r>
              <a:rPr lang="en" sz="2800" dirty="0"/>
              <a:t>=John Doe </a:t>
            </a:r>
            <a:r>
              <a:rPr lang="en" sz="2800" dirty="0" err="1"/>
              <a:t>user.email</a:t>
            </a:r>
            <a:r>
              <a:rPr lang="en" sz="2800" dirty="0"/>
              <a:t>=</a:t>
            </a:r>
            <a:r>
              <a:rPr lang="en" sz="2800" dirty="0" err="1"/>
              <a:t>johndoe@example.com</a:t>
            </a:r>
            <a:r>
              <a:rPr lang="en" sz="2800" dirty="0"/>
              <a:t> </a:t>
            </a:r>
            <a:r>
              <a:rPr lang="en" sz="2800" dirty="0" err="1"/>
              <a:t>color.status</a:t>
            </a:r>
            <a:r>
              <a:rPr lang="en" sz="2800" dirty="0"/>
              <a:t>=auto </a:t>
            </a:r>
            <a:r>
              <a:rPr lang="en" sz="2800" dirty="0" err="1"/>
              <a:t>color.branch</a:t>
            </a:r>
            <a:r>
              <a:rPr lang="en" sz="2800" dirty="0"/>
              <a:t>=auto </a:t>
            </a:r>
            <a:r>
              <a:rPr lang="en" sz="2800" dirty="0" err="1"/>
              <a:t>color.interactive</a:t>
            </a:r>
            <a:r>
              <a:rPr lang="en" sz="2800" dirty="0"/>
              <a:t>=auto </a:t>
            </a:r>
            <a:r>
              <a:rPr lang="en" sz="2800" dirty="0" err="1"/>
              <a:t>color.diff</a:t>
            </a:r>
            <a:r>
              <a:rPr lang="en" sz="2800" dirty="0"/>
              <a:t>=auto ...</a:t>
            </a:r>
            <a:endParaRPr lang="ru-RU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984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2502</TotalTime>
  <Words>380</Words>
  <Application>Microsoft Macintosh PowerPoint</Application>
  <PresentationFormat>Широкоэкранный</PresentationFormat>
  <Paragraphs>71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Тема Office</vt:lpstr>
      <vt:lpstr>Git </vt:lpstr>
      <vt:lpstr>План занятия:</vt:lpstr>
      <vt:lpstr>Что такое GIT?</vt:lpstr>
      <vt:lpstr>Что такое GIT?</vt:lpstr>
      <vt:lpstr>Презентация PowerPoint</vt:lpstr>
      <vt:lpstr>Презентация PowerPoint</vt:lpstr>
      <vt:lpstr>Для чего используется GIT?</vt:lpstr>
      <vt:lpstr>Для чего используется GIT?</vt:lpstr>
      <vt:lpstr>Установка GIT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</dc:title>
  <dc:creator>Microsoft Office User</dc:creator>
  <cp:lastModifiedBy>Yevhen Trofymenko</cp:lastModifiedBy>
  <cp:revision>18</cp:revision>
  <dcterms:created xsi:type="dcterms:W3CDTF">2018-09-22T15:23:28Z</dcterms:created>
  <dcterms:modified xsi:type="dcterms:W3CDTF">2019-04-09T06:59:28Z</dcterms:modified>
</cp:coreProperties>
</file>