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8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A19B-D3F2-47BA-9FEF-2676719B1715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A750-B3EE-4732-B82C-48B9F1BC000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492896"/>
            <a:ext cx="864096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Androi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d Intro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054968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Иван Петрушин</a:t>
            </a: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Иркутский государственный университет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Эра до интернета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Компьютеры – для науки и промышленности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Персональных – очень малая доля (почти нет)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Удобства пользования – минимум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Мобильности – нет</a:t>
            </a:r>
          </a:p>
          <a:p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Когда в России появился интернет?</a:t>
            </a: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Интернет в России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7873570" cy="449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Эра мобильности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Миниатюризация даёт возможность сделать компьютер размером с ладонь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1993 –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Palm PC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2003 –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PocketPC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на базе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Windows Mobile)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Какой важный шаг произошёл в эволюции мобильных устройств?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Эра мобильного интернета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Компоненты современного смартфона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Камера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Телефон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Компьютер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Датчики и сенсоры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Хранилище данных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Платёжное средство 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NFC)</a:t>
            </a: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Средство идентификации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…еще?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Раньше это были отдельные устройства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Что это значит для вас?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Создан новый рынок, где вы можете преуспеть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Разработка мобильных приложений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Дизайн интерфейсов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GAME-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дизайн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Тестирование ПО</a:t>
            </a: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Продвижение и маркетинг</a:t>
            </a:r>
          </a:p>
          <a:p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Что изучать, чтобы включиться?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Курсов много, технологии быстро обновляются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Языки программирования: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Java,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Kotlin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, C#</a:t>
            </a: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Дизайн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новая мода каждые 3-4 года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GAME-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дизайн – мобильная специфика</a:t>
            </a:r>
          </a:p>
          <a:p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Актуальная информация – на английском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Этапы развития ОС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2008 – первый релиз</a:t>
            </a: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2011 – версия 4.0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Ice Cream Sandwich</a:t>
            </a: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2013 – 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версия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Lollipop (Material Design)</a:t>
            </a: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Подробно: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cnet.com/news/history-of-android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endParaRPr lang="ru-RU" sz="3000" dirty="0" err="1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Практическое занятие по классам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stepik.org/lesson/12766/</a:t>
            </a:r>
            <a:endParaRPr lang="ru-RU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Раздел 3.3, задача в конце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206</Words>
  <Application>Microsoft Office PowerPoint</Application>
  <PresentationFormat>Экран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Android Intro</vt:lpstr>
      <vt:lpstr>Эра до интернета</vt:lpstr>
      <vt:lpstr>Интернет в России</vt:lpstr>
      <vt:lpstr>Эра мобильности</vt:lpstr>
      <vt:lpstr>Эра мобильного интернета</vt:lpstr>
      <vt:lpstr>Что это значит для вас?</vt:lpstr>
      <vt:lpstr>Что изучать, чтобы включиться?</vt:lpstr>
      <vt:lpstr>Этапы развития ОС Android</vt:lpstr>
      <vt:lpstr>Практическое занятие по классам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Образовательный проект Микрогрид-блокчейн</dc:title>
  <dc:creator>root</dc:creator>
  <cp:lastModifiedBy>root</cp:lastModifiedBy>
  <cp:revision>36</cp:revision>
  <dcterms:created xsi:type="dcterms:W3CDTF">2017-10-04T01:34:30Z</dcterms:created>
  <dcterms:modified xsi:type="dcterms:W3CDTF">2018-09-03T02:36:01Z</dcterms:modified>
</cp:coreProperties>
</file>