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5000" u="none">
                <a:solidFill>
                  <a:srgbClr val="FFFFFF"/>
                </a:solidFill>
                <a:latin typeface="New Rail Alphabet Off White"/>
              </a:defRPr>
            </a:pPr>
            <a:r>
              <a:rPr b="0" i="0" strike="noStrike" sz="5000" u="none">
                <a:solidFill>
                  <a:srgbClr val="FFFFFF"/>
                </a:solidFill>
                <a:latin typeface="New Rail Alphabet Off White"/>
              </a:rPr>
              <a:t>Chart</a:t>
            </a:r>
          </a:p>
        </c:rich>
      </c:tx>
      <c:layout>
        <c:manualLayout>
          <c:xMode val="edge"/>
          <c:yMode val="edge"/>
          <c:x val="0.43416"/>
          <c:y val="0"/>
          <c:w val="0.131681"/>
          <c:h val="0.140922"/>
        </c:manualLayout>
      </c:layout>
      <c:overlay val="1"/>
      <c:spPr>
        <a:noFill/>
        <a:effectLst/>
      </c:spPr>
    </c:title>
    <c:autoTitleDeleted val="1"/>
    <c:plotArea>
      <c:layout>
        <c:manualLayout>
          <c:layoutTarget val="inner"/>
          <c:xMode val="edge"/>
          <c:yMode val="edge"/>
          <c:x val="0.0676702"/>
          <c:y val="0.140922"/>
          <c:w val="0.907026"/>
          <c:h val="0.766814"/>
        </c:manualLayout>
      </c:layout>
      <c:barChart>
        <c:barDir val="bar"/>
        <c:grouping val="clustered"/>
        <c:varyColors val="0"/>
        <c:ser>
          <c:idx val="0"/>
          <c:order val="0"/>
          <c:tx>
            <c:strRef>
              <c:f>Sheet1!$A$2</c:f>
              <c:strCache>
                <c:ptCount val="1"/>
                <c:pt idx="0">
                  <c:v>Region 1</c:v>
                </c:pt>
              </c:strCache>
            </c:strRef>
          </c:tx>
          <c:spPr>
            <a:solidFill>
              <a:srgbClr val="69C6C5"/>
            </a:solidFill>
            <a:ln w="12700" cap="flat">
              <a:noFill/>
              <a:miter lim="400000"/>
            </a:ln>
            <a:effectLst/>
          </c:spPr>
          <c:invertIfNegative val="0"/>
          <c:dLbls>
            <c:numFmt formatCode="#,##0" sourceLinked="0"/>
            <c:txPr>
              <a:bodyPr/>
              <a:lstStyle/>
              <a:p>
                <a:pPr>
                  <a:defRPr b="0" i="0" strike="noStrike" sz="5000" u="none">
                    <a:solidFill>
                      <a:srgbClr val="FFFFFF"/>
                    </a:solidFill>
                    <a:effectLst>
                      <a:outerShdw sx="100000" sy="100000" kx="0" ky="0" algn="tl" rotWithShape="1" blurRad="127000" dist="25433" dir="5400000">
                        <a:srgbClr val="000000">
                          <a:alpha val="60000"/>
                        </a:srgbClr>
                      </a:outerShdw>
                    </a:effectLst>
                    <a:latin typeface="New Rail Alphabet Off White"/>
                  </a:defRPr>
                </a:pPr>
              </a:p>
            </c:txPr>
            <c:dLblPos val="inEnd"/>
            <c:showLegendKey val="0"/>
            <c:showVal val="0"/>
            <c:showCatName val="0"/>
            <c:showSerName val="0"/>
            <c:showPercent val="0"/>
            <c:showBubbleSize val="0"/>
            <c:showLeaderLines val="0"/>
          </c:dLbls>
          <c:cat>
            <c:strRef>
              <c:f>Sheet1!$B$1:$E$1</c:f>
              <c:strCache>
                <c:ptCount val="4"/>
                <c:pt idx="0">
                  <c:v>Kwiecień</c:v>
                </c:pt>
                <c:pt idx="1">
                  <c:v>Maj</c:v>
                </c:pt>
                <c:pt idx="2">
                  <c:v>Czerwiec</c:v>
                </c:pt>
                <c:pt idx="3">
                  <c:v>Lipiec</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F3A605"/>
            </a:solidFill>
            <a:ln w="12700" cap="flat">
              <a:noFill/>
              <a:miter lim="400000"/>
            </a:ln>
            <a:effectLst/>
          </c:spPr>
          <c:invertIfNegative val="0"/>
          <c:dLbls>
            <c:numFmt formatCode="#,##0" sourceLinked="0"/>
            <c:txPr>
              <a:bodyPr/>
              <a:lstStyle/>
              <a:p>
                <a:pPr>
                  <a:defRPr b="0" i="0" strike="noStrike" sz="5000" u="none">
                    <a:solidFill>
                      <a:srgbClr val="FFFFFF"/>
                    </a:solidFill>
                    <a:effectLst>
                      <a:outerShdw sx="100000" sy="100000" kx="0" ky="0" algn="tl" rotWithShape="1" blurRad="127000" dist="25433" dir="5400000">
                        <a:srgbClr val="000000">
                          <a:alpha val="60000"/>
                        </a:srgbClr>
                      </a:outerShdw>
                    </a:effectLst>
                    <a:latin typeface="New Rail Alphabet Off White"/>
                  </a:defRPr>
                </a:pPr>
              </a:p>
            </c:txPr>
            <c:dLblPos val="inEnd"/>
            <c:showLegendKey val="0"/>
            <c:showVal val="0"/>
            <c:showCatName val="0"/>
            <c:showSerName val="0"/>
            <c:showPercent val="0"/>
            <c:showBubbleSize val="0"/>
            <c:showLeaderLines val="0"/>
          </c:dLbls>
          <c:cat>
            <c:strRef>
              <c:f>Sheet1!$B$1:$E$1</c:f>
              <c:strCache>
                <c:ptCount val="4"/>
                <c:pt idx="0">
                  <c:v>Kwiecień</c:v>
                </c:pt>
                <c:pt idx="1">
                  <c:v>Maj</c:v>
                </c:pt>
                <c:pt idx="2">
                  <c:v>Czerwiec</c:v>
                </c:pt>
                <c:pt idx="3">
                  <c:v>Lipiec</c:v>
                </c:pt>
              </c:strCache>
            </c:strRef>
          </c:cat>
          <c:val>
            <c:numRef>
              <c:f>Sheet1!$B$3:$E$3</c:f>
              <c:numCache>
                <c:ptCount val="4"/>
                <c:pt idx="0">
                  <c:v>55.000000</c:v>
                </c:pt>
                <c:pt idx="1">
                  <c:v>43.000000</c:v>
                </c:pt>
                <c:pt idx="2">
                  <c:v>70.000000</c:v>
                </c:pt>
                <c:pt idx="3">
                  <c:v>58.000000</c:v>
                </c:pt>
              </c:numCache>
            </c:numRef>
          </c:val>
        </c:ser>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DCDEE0"/>
            </a:solidFill>
            <a:prstDash val="solid"/>
            <a:miter lim="400000"/>
          </a:ln>
        </c:spPr>
        <c:txPr>
          <a:bodyPr rot="-5400000"/>
          <a:lstStyle/>
          <a:p>
            <a:pPr>
              <a:defRPr b="0" i="0" strike="noStrike" sz="3200" u="none">
                <a:solidFill>
                  <a:srgbClr val="FFFFFF"/>
                </a:solidFill>
                <a:latin typeface="New Rail Alphabet Off White"/>
              </a:defRPr>
            </a:pPr>
          </a:p>
        </c:txPr>
        <c:crossAx val="2094734553"/>
        <c:crosses val="autoZero"/>
        <c:auto val="1"/>
        <c:lblAlgn val="ctr"/>
        <c:noMultiLvlLbl val="1"/>
      </c:catAx>
      <c:valAx>
        <c:axId val="2094734553"/>
        <c:scaling>
          <c:orientation val="minMax"/>
        </c:scaling>
        <c:delete val="0"/>
        <c:axPos val="b"/>
        <c:majorGridlines>
          <c:spPr>
            <a:ln w="12700" cap="flat">
              <a:solidFill>
                <a:srgbClr val="929292"/>
              </a:solidFill>
              <a:custDash>
                <a:ds d="200000" sp="200000"/>
              </a:custDash>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3200" u="none">
                <a:solidFill>
                  <a:srgbClr val="FFFFFF"/>
                </a:solidFill>
                <a:latin typeface="New Rail Alphabet Off White"/>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ytuł i podtytuł">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4" name="Tekst tytułowy"/>
          <p:cNvSpPr txBox="1"/>
          <p:nvPr>
            <p:ph type="title"/>
          </p:nvPr>
        </p:nvSpPr>
        <p:spPr>
          <a:xfrm>
            <a:off x="1778000" y="2298700"/>
            <a:ext cx="20828000" cy="4648200"/>
          </a:xfrm>
          <a:prstGeom prst="rect">
            <a:avLst/>
          </a:prstGeom>
        </p:spPr>
        <p:txBody>
          <a:bodyPr anchor="b"/>
          <a:lstStyle/>
          <a:p>
            <a:pPr/>
            <a:r>
              <a:t>Tekst tytułowy</a:t>
            </a:r>
          </a:p>
        </p:txBody>
      </p:sp>
      <p:sp>
        <p:nvSpPr>
          <p:cNvPr id="15" name="Treść - poziom 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atin typeface="NewRailAlphabet-White"/>
                <a:ea typeface="NewRailAlphabet-White"/>
                <a:cs typeface="NewRailAlphabet-White"/>
                <a:sym typeface="NewRailAlphabet-White"/>
              </a:defRPr>
            </a:lvl1pPr>
            <a:lvl2pPr marL="0" indent="228600" algn="ctr">
              <a:spcBef>
                <a:spcPts val="0"/>
              </a:spcBef>
              <a:buSzTx/>
              <a:buNone/>
              <a:defRPr sz="4400">
                <a:latin typeface="NewRailAlphabet-White"/>
                <a:ea typeface="NewRailAlphabet-White"/>
                <a:cs typeface="NewRailAlphabet-White"/>
                <a:sym typeface="NewRailAlphabet-White"/>
              </a:defRPr>
            </a:lvl2pPr>
            <a:lvl3pPr marL="0" indent="457200" algn="ctr">
              <a:spcBef>
                <a:spcPts val="0"/>
              </a:spcBef>
              <a:buSzTx/>
              <a:buNone/>
              <a:defRPr sz="4400">
                <a:latin typeface="NewRailAlphabet-White"/>
                <a:ea typeface="NewRailAlphabet-White"/>
                <a:cs typeface="NewRailAlphabet-White"/>
                <a:sym typeface="NewRailAlphabet-White"/>
              </a:defRPr>
            </a:lvl3pPr>
            <a:lvl4pPr marL="0" indent="685800" algn="ctr">
              <a:spcBef>
                <a:spcPts val="0"/>
              </a:spcBef>
              <a:buSzTx/>
              <a:buNone/>
              <a:defRPr sz="4400">
                <a:latin typeface="NewRailAlphabet-White"/>
                <a:ea typeface="NewRailAlphabet-White"/>
                <a:cs typeface="NewRailAlphabet-White"/>
                <a:sym typeface="NewRailAlphabet-White"/>
              </a:defRPr>
            </a:lvl4pPr>
            <a:lvl5pPr marL="0" indent="914400" algn="ctr">
              <a:spcBef>
                <a:spcPts val="0"/>
              </a:spcBef>
              <a:buSzTx/>
              <a:buNone/>
              <a:defRPr sz="4400">
                <a:latin typeface="NewRailAlphabet-White"/>
                <a:ea typeface="NewRailAlphabet-White"/>
                <a:cs typeface="NewRailAlphabet-White"/>
                <a:sym typeface="NewRailAlphabet-White"/>
              </a:defRPr>
            </a:lvl5pPr>
          </a:lstStyle>
          <a:p>
            <a:pPr/>
            <a:r>
              <a:t>Treść - poziom 1</a:t>
            </a:r>
          </a:p>
          <a:p>
            <a:pPr lvl="1"/>
            <a:r>
              <a:t>Treść - poziom 2</a:t>
            </a:r>
          </a:p>
          <a:p>
            <a:pPr lvl="2"/>
            <a:r>
              <a:t>Treść - poziom 3</a:t>
            </a:r>
          </a:p>
          <a:p>
            <a:pPr lvl="3"/>
            <a:r>
              <a:t>Treść - poziom 4</a:t>
            </a:r>
          </a:p>
          <a:p>
            <a:pPr lvl="4"/>
            <a:r>
              <a:t>Treść - poziom 5</a:t>
            </a:r>
          </a:p>
        </p:txBody>
      </p:sp>
      <p:sp>
        <p:nvSpPr>
          <p:cNvPr id="16"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ytat">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99" name="–Janek Jabłonka"/>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solidFill>
                  <a:srgbClr val="FFFFFF"/>
                </a:solidFill>
                <a:latin typeface="NewRailAlphabet-White"/>
                <a:ea typeface="NewRailAlphabet-White"/>
                <a:cs typeface="NewRailAlphabet-White"/>
                <a:sym typeface="NewRailAlphabet-White"/>
              </a:defRPr>
            </a:lvl1pPr>
          </a:lstStyle>
          <a:p>
            <a:pPr/>
            <a:r>
              <a:t>–Janek Jabłonka</a:t>
            </a:r>
          </a:p>
        </p:txBody>
      </p:sp>
      <p:sp>
        <p:nvSpPr>
          <p:cNvPr id="100" name="„Wpisz tu cytat.”"/>
          <p:cNvSpPr txBox="1"/>
          <p:nvPr>
            <p:ph type="body" sz="quarter" idx="14"/>
          </p:nvPr>
        </p:nvSpPr>
        <p:spPr>
          <a:xfrm>
            <a:off x="2387600" y="5264150"/>
            <a:ext cx="19621500" cy="2451101"/>
          </a:xfrm>
          <a:prstGeom prst="rect">
            <a:avLst/>
          </a:prstGeom>
        </p:spPr>
        <p:txBody>
          <a:bodyPr>
            <a:spAutoFit/>
          </a:bodyPr>
          <a:lstStyle>
            <a:lvl1pPr marL="0" indent="0" algn="ctr">
              <a:spcBef>
                <a:spcPts val="0"/>
              </a:spcBef>
              <a:buSzTx/>
              <a:buNone/>
              <a:defRPr sz="13000">
                <a:solidFill>
                  <a:srgbClr val="FFFFFF"/>
                </a:solidFill>
                <a:latin typeface="+mn-lt"/>
                <a:ea typeface="+mn-ea"/>
                <a:cs typeface="+mn-cs"/>
                <a:sym typeface="Nasalization"/>
              </a:defRPr>
            </a:lvl1pPr>
          </a:lstStyle>
          <a:p>
            <a:pPr/>
            <a:r>
              <a:t>„Wpisz tu cytat.” </a:t>
            </a:r>
          </a:p>
        </p:txBody>
      </p:sp>
      <p:sp>
        <p:nvSpPr>
          <p:cNvPr id="101" name="Prostokąt"/>
          <p:cNvSpPr/>
          <p:nvPr/>
        </p:nvSpPr>
        <p:spPr>
          <a:xfrm>
            <a:off x="11258910" y="8337704"/>
            <a:ext cx="1878881"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grpSp>
        <p:nvGrpSpPr>
          <p:cNvPr id="104" name="Grupuj"/>
          <p:cNvGrpSpPr/>
          <p:nvPr/>
        </p:nvGrpSpPr>
        <p:grpSpPr>
          <a:xfrm>
            <a:off x="1128829" y="12696617"/>
            <a:ext cx="22126344" cy="408112"/>
            <a:chOff x="211577" y="50898"/>
            <a:chExt cx="22126343" cy="408111"/>
          </a:xfrm>
        </p:grpSpPr>
        <p:sp>
          <p:nvSpPr>
            <p:cNvPr id="102" name="Developers Meetings"/>
            <p:cNvSpPr txBox="1"/>
            <p:nvPr/>
          </p:nvSpPr>
          <p:spPr>
            <a:xfrm>
              <a:off x="18632219" y="50898"/>
              <a:ext cx="3705703" cy="408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a:defRPr sz="2000">
                  <a:solidFill>
                    <a:schemeClr val="accent1">
                      <a:hueOff val="273562"/>
                      <a:satOff val="2937"/>
                      <a:lumOff val="-22233"/>
                    </a:schemeClr>
                  </a:solidFill>
                  <a:latin typeface="+mn-lt"/>
                  <a:ea typeface="+mn-ea"/>
                  <a:cs typeface="+mn-cs"/>
                  <a:sym typeface="Nasalization"/>
                </a:defRPr>
              </a:lvl1pPr>
            </a:lstStyle>
            <a:p>
              <a:pPr/>
              <a:r>
                <a:t>Developers Meetings</a:t>
              </a:r>
            </a:p>
          </p:txBody>
        </p:sp>
        <p:sp>
          <p:nvSpPr>
            <p:cNvPr id="103" name="IPFS&amp;libp2p2"/>
            <p:cNvSpPr txBox="1"/>
            <p:nvPr/>
          </p:nvSpPr>
          <p:spPr>
            <a:xfrm>
              <a:off x="211577" y="50898"/>
              <a:ext cx="2180637" cy="408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latin typeface="+mn-lt"/>
                  <a:ea typeface="+mn-ea"/>
                  <a:cs typeface="+mn-cs"/>
                  <a:sym typeface="Nasalization"/>
                </a:defRPr>
              </a:lvl1pPr>
            </a:lstStyle>
            <a:p>
              <a:pPr/>
              <a:r>
                <a:t>IPFS&amp;libp2p2</a:t>
              </a:r>
            </a:p>
          </p:txBody>
        </p:sp>
      </p:grpSp>
      <p:sp>
        <p:nvSpPr>
          <p:cNvPr id="105"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Zdjęcie">
    <p:bg>
      <p:bgPr>
        <a:solidFill>
          <a:srgbClr val="FFFFFF"/>
        </a:solidFill>
      </p:bgPr>
    </p:bg>
    <p:spTree>
      <p:nvGrpSpPr>
        <p:cNvPr id="1" name=""/>
        <p:cNvGrpSpPr/>
        <p:nvPr/>
      </p:nvGrpSpPr>
      <p:grpSpPr>
        <a:xfrm>
          <a:off x="0" y="0"/>
          <a:ext cx="0" cy="0"/>
          <a:chOff x="0" y="0"/>
          <a:chExt cx="0" cy="0"/>
        </a:xfrm>
      </p:grpSpPr>
      <p:sp>
        <p:nvSpPr>
          <p:cNvPr id="112" name="Obrazek"/>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13"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sty">
    <p:bg>
      <p:bgPr>
        <a:solidFill>
          <a:srgbClr val="FFFFFF"/>
        </a:solidFill>
      </p:bgPr>
    </p:bg>
    <p:spTree>
      <p:nvGrpSpPr>
        <p:cNvPr id="1" name=""/>
        <p:cNvGrpSpPr/>
        <p:nvPr/>
      </p:nvGrpSpPr>
      <p:grpSpPr>
        <a:xfrm>
          <a:off x="0" y="0"/>
          <a:ext cx="0" cy="0"/>
          <a:chOff x="0" y="0"/>
          <a:chExt cx="0" cy="0"/>
        </a:xfrm>
      </p:grpSpPr>
      <p:sp>
        <p:nvSpPr>
          <p:cNvPr id="120"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poziomo)">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3" name="Obrazek"/>
          <p:cNvSpPr/>
          <p:nvPr>
            <p:ph type="pic" sz="half" idx="13"/>
          </p:nvPr>
        </p:nvSpPr>
        <p:spPr>
          <a:xfrm>
            <a:off x="4090696" y="1770489"/>
            <a:ext cx="15447044" cy="7442275"/>
          </a:xfrm>
          <a:prstGeom prst="rect">
            <a:avLst/>
          </a:prstGeom>
        </p:spPr>
        <p:txBody>
          <a:bodyPr lIns="91439" tIns="45719" rIns="91439" bIns="45719" anchor="t">
            <a:noAutofit/>
          </a:bodyPr>
          <a:lstStyle/>
          <a:p>
            <a:pPr/>
          </a:p>
        </p:txBody>
      </p:sp>
      <p:sp>
        <p:nvSpPr>
          <p:cNvPr id="24" name="Tekst tytułowy"/>
          <p:cNvSpPr txBox="1"/>
          <p:nvPr>
            <p:ph type="title"/>
          </p:nvPr>
        </p:nvSpPr>
        <p:spPr>
          <a:xfrm>
            <a:off x="635000" y="9448800"/>
            <a:ext cx="23114000" cy="2006600"/>
          </a:xfrm>
          <a:prstGeom prst="rect">
            <a:avLst/>
          </a:prstGeom>
        </p:spPr>
        <p:txBody>
          <a:bodyPr anchor="b"/>
          <a:lstStyle/>
          <a:p>
            <a:pPr/>
            <a:r>
              <a:t>Tekst tytułowy</a:t>
            </a:r>
          </a:p>
        </p:txBody>
      </p:sp>
      <p:sp>
        <p:nvSpPr>
          <p:cNvPr id="25" name="Treść - poziom 1…"/>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atin typeface="NewRailAlphabet-White"/>
                <a:ea typeface="NewRailAlphabet-White"/>
                <a:cs typeface="NewRailAlphabet-White"/>
                <a:sym typeface="NewRailAlphabet-White"/>
              </a:defRPr>
            </a:lvl1pPr>
            <a:lvl2pPr marL="0" indent="228600" algn="ctr">
              <a:spcBef>
                <a:spcPts val="0"/>
              </a:spcBef>
              <a:buSzTx/>
              <a:buNone/>
              <a:defRPr sz="4400">
                <a:latin typeface="NewRailAlphabet-White"/>
                <a:ea typeface="NewRailAlphabet-White"/>
                <a:cs typeface="NewRailAlphabet-White"/>
                <a:sym typeface="NewRailAlphabet-White"/>
              </a:defRPr>
            </a:lvl2pPr>
            <a:lvl3pPr marL="0" indent="457200" algn="ctr">
              <a:spcBef>
                <a:spcPts val="0"/>
              </a:spcBef>
              <a:buSzTx/>
              <a:buNone/>
              <a:defRPr sz="4400">
                <a:latin typeface="NewRailAlphabet-White"/>
                <a:ea typeface="NewRailAlphabet-White"/>
                <a:cs typeface="NewRailAlphabet-White"/>
                <a:sym typeface="NewRailAlphabet-White"/>
              </a:defRPr>
            </a:lvl3pPr>
            <a:lvl4pPr marL="0" indent="685800" algn="ctr">
              <a:spcBef>
                <a:spcPts val="0"/>
              </a:spcBef>
              <a:buSzTx/>
              <a:buNone/>
              <a:defRPr sz="4400">
                <a:latin typeface="NewRailAlphabet-White"/>
                <a:ea typeface="NewRailAlphabet-White"/>
                <a:cs typeface="NewRailAlphabet-White"/>
                <a:sym typeface="NewRailAlphabet-White"/>
              </a:defRPr>
            </a:lvl4pPr>
            <a:lvl5pPr marL="0" indent="914400" algn="ctr">
              <a:spcBef>
                <a:spcPts val="0"/>
              </a:spcBef>
              <a:buSzTx/>
              <a:buNone/>
              <a:defRPr sz="4400">
                <a:latin typeface="NewRailAlphabet-White"/>
                <a:ea typeface="NewRailAlphabet-White"/>
                <a:cs typeface="NewRailAlphabet-White"/>
                <a:sym typeface="NewRailAlphabet-White"/>
              </a:defRPr>
            </a:lvl5pPr>
          </a:lstStyle>
          <a:p>
            <a:pPr/>
            <a:r>
              <a:t>Treść - poziom 1</a:t>
            </a:r>
          </a:p>
          <a:p>
            <a:pPr lvl="1"/>
            <a:r>
              <a:t>Treść - poziom 2</a:t>
            </a:r>
          </a:p>
          <a:p>
            <a:pPr lvl="2"/>
            <a:r>
              <a:t>Treść - poziom 3</a:t>
            </a:r>
          </a:p>
          <a:p>
            <a:pPr lvl="3"/>
            <a:r>
              <a:t>Treść - poziom 4</a:t>
            </a:r>
          </a:p>
          <a:p>
            <a:pPr lvl="4"/>
            <a:r>
              <a:t>Treść - poziom 5</a:t>
            </a:r>
          </a:p>
        </p:txBody>
      </p:sp>
      <p:sp>
        <p:nvSpPr>
          <p:cNvPr id="26"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na środku)">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3" name="Tekst tytułowy"/>
          <p:cNvSpPr txBox="1"/>
          <p:nvPr>
            <p:ph type="title"/>
          </p:nvPr>
        </p:nvSpPr>
        <p:spPr>
          <a:xfrm>
            <a:off x="1778000" y="4533900"/>
            <a:ext cx="20828000" cy="4648200"/>
          </a:xfrm>
          <a:prstGeom prst="rect">
            <a:avLst/>
          </a:prstGeom>
        </p:spPr>
        <p:txBody>
          <a:bodyPr/>
          <a:lstStyle>
            <a:lvl1pPr>
              <a:defRPr sz="8400">
                <a:solidFill>
                  <a:srgbClr val="FFFFFF"/>
                </a:solidFill>
              </a:defRPr>
            </a:lvl1pPr>
          </a:lstStyle>
          <a:p>
            <a:pPr/>
            <a:r>
              <a:t>Tekst tytułowy</a:t>
            </a:r>
          </a:p>
        </p:txBody>
      </p:sp>
      <p:sp>
        <p:nvSpPr>
          <p:cNvPr id="3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Zdjęcie (pionowo)">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41" name="Obrazek"/>
          <p:cNvSpPr/>
          <p:nvPr>
            <p:ph type="pic" sz="half" idx="13"/>
          </p:nvPr>
        </p:nvSpPr>
        <p:spPr>
          <a:xfrm>
            <a:off x="13910598" y="1554559"/>
            <a:ext cx="8780383" cy="10606702"/>
          </a:xfrm>
          <a:prstGeom prst="rect">
            <a:avLst/>
          </a:prstGeom>
        </p:spPr>
        <p:txBody>
          <a:bodyPr lIns="91439" tIns="45719" rIns="91439" bIns="45719" anchor="t">
            <a:noAutofit/>
          </a:bodyPr>
          <a:lstStyle/>
          <a:p>
            <a:pPr/>
          </a:p>
        </p:txBody>
      </p:sp>
      <p:sp>
        <p:nvSpPr>
          <p:cNvPr id="42" name="Tekst tytułowy"/>
          <p:cNvSpPr txBox="1"/>
          <p:nvPr>
            <p:ph type="title"/>
          </p:nvPr>
        </p:nvSpPr>
        <p:spPr>
          <a:xfrm>
            <a:off x="1651000" y="3405560"/>
            <a:ext cx="10717240" cy="3312740"/>
          </a:xfrm>
          <a:prstGeom prst="rect">
            <a:avLst/>
          </a:prstGeom>
        </p:spPr>
        <p:txBody>
          <a:bodyPr anchor="b"/>
          <a:lstStyle>
            <a:lvl1pPr algn="l">
              <a:defRPr sz="11400"/>
            </a:lvl1pPr>
          </a:lstStyle>
          <a:p>
            <a:pPr/>
            <a:r>
              <a:t>Tekst tytułowy</a:t>
            </a:r>
          </a:p>
        </p:txBody>
      </p:sp>
      <p:sp>
        <p:nvSpPr>
          <p:cNvPr id="43" name="Treść - poziom 1…"/>
          <p:cNvSpPr txBox="1"/>
          <p:nvPr>
            <p:ph type="body" sz="quarter" idx="1"/>
          </p:nvPr>
        </p:nvSpPr>
        <p:spPr>
          <a:xfrm>
            <a:off x="1270000" y="7629676"/>
            <a:ext cx="10223500" cy="4981425"/>
          </a:xfrm>
          <a:prstGeom prst="rect">
            <a:avLst/>
          </a:prstGeom>
        </p:spPr>
        <p:txBody>
          <a:bodyPr anchor="t"/>
          <a:lstStyle>
            <a:lvl1pPr marL="0" indent="0" algn="ctr">
              <a:spcBef>
                <a:spcPts val="0"/>
              </a:spcBef>
              <a:buSzTx/>
              <a:buNone/>
              <a:defRPr sz="4400">
                <a:latin typeface="NewRailAlphabet-White"/>
                <a:ea typeface="NewRailAlphabet-White"/>
                <a:cs typeface="NewRailAlphabet-White"/>
                <a:sym typeface="NewRailAlphabet-White"/>
              </a:defRPr>
            </a:lvl1pPr>
            <a:lvl2pPr marL="0" indent="228600" algn="ctr">
              <a:spcBef>
                <a:spcPts val="0"/>
              </a:spcBef>
              <a:buSzTx/>
              <a:buNone/>
              <a:defRPr sz="4400">
                <a:latin typeface="NewRailAlphabet-White"/>
                <a:ea typeface="NewRailAlphabet-White"/>
                <a:cs typeface="NewRailAlphabet-White"/>
                <a:sym typeface="NewRailAlphabet-White"/>
              </a:defRPr>
            </a:lvl2pPr>
            <a:lvl3pPr marL="0" indent="457200" algn="ctr">
              <a:spcBef>
                <a:spcPts val="0"/>
              </a:spcBef>
              <a:buSzTx/>
              <a:buNone/>
              <a:defRPr sz="4400">
                <a:latin typeface="NewRailAlphabet-White"/>
                <a:ea typeface="NewRailAlphabet-White"/>
                <a:cs typeface="NewRailAlphabet-White"/>
                <a:sym typeface="NewRailAlphabet-White"/>
              </a:defRPr>
            </a:lvl3pPr>
            <a:lvl4pPr marL="0" indent="685800" algn="ctr">
              <a:spcBef>
                <a:spcPts val="0"/>
              </a:spcBef>
              <a:buSzTx/>
              <a:buNone/>
              <a:defRPr sz="4400">
                <a:latin typeface="NewRailAlphabet-White"/>
                <a:ea typeface="NewRailAlphabet-White"/>
                <a:cs typeface="NewRailAlphabet-White"/>
                <a:sym typeface="NewRailAlphabet-White"/>
              </a:defRPr>
            </a:lvl4pPr>
            <a:lvl5pPr marL="0" indent="914400" algn="ctr">
              <a:spcBef>
                <a:spcPts val="0"/>
              </a:spcBef>
              <a:buSzTx/>
              <a:buNone/>
              <a:defRPr sz="4400">
                <a:latin typeface="NewRailAlphabet-White"/>
                <a:ea typeface="NewRailAlphabet-White"/>
                <a:cs typeface="NewRailAlphabet-White"/>
                <a:sym typeface="NewRailAlphabet-White"/>
              </a:defRPr>
            </a:lvl5pPr>
          </a:lstStyle>
          <a:p>
            <a:pPr/>
            <a:r>
              <a:t>Treść - poziom 1</a:t>
            </a:r>
          </a:p>
          <a:p>
            <a:pPr lvl="1"/>
            <a:r>
              <a:t>Treść - poziom 2</a:t>
            </a:r>
          </a:p>
          <a:p>
            <a:pPr lvl="2"/>
            <a:r>
              <a:t>Treść - poziom 3</a:t>
            </a:r>
          </a:p>
          <a:p>
            <a:pPr lvl="3"/>
            <a:r>
              <a:t>Treść - poziom 4</a:t>
            </a:r>
          </a:p>
          <a:p>
            <a:pPr lvl="4"/>
            <a:r>
              <a:t>Treść - poziom 5</a:t>
            </a:r>
          </a:p>
        </p:txBody>
      </p:sp>
      <p:sp>
        <p:nvSpPr>
          <p:cNvPr id="44" name="Prostokąt"/>
          <p:cNvSpPr/>
          <p:nvPr/>
        </p:nvSpPr>
        <p:spPr>
          <a:xfrm>
            <a:off x="1651000" y="6845254"/>
            <a:ext cx="1878880"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grpSp>
        <p:nvGrpSpPr>
          <p:cNvPr id="47" name="Grupuj"/>
          <p:cNvGrpSpPr/>
          <p:nvPr/>
        </p:nvGrpSpPr>
        <p:grpSpPr>
          <a:xfrm>
            <a:off x="1128829" y="12696617"/>
            <a:ext cx="22126344" cy="408112"/>
            <a:chOff x="211577" y="50898"/>
            <a:chExt cx="22126343" cy="408111"/>
          </a:xfrm>
        </p:grpSpPr>
        <p:sp>
          <p:nvSpPr>
            <p:cNvPr id="45" name="Developers Meetings"/>
            <p:cNvSpPr txBox="1"/>
            <p:nvPr/>
          </p:nvSpPr>
          <p:spPr>
            <a:xfrm>
              <a:off x="18632219" y="50898"/>
              <a:ext cx="3705703" cy="408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a:defRPr sz="2000">
                  <a:solidFill>
                    <a:schemeClr val="accent1">
                      <a:hueOff val="273562"/>
                      <a:satOff val="2937"/>
                      <a:lumOff val="-22233"/>
                    </a:schemeClr>
                  </a:solidFill>
                  <a:latin typeface="+mn-lt"/>
                  <a:ea typeface="+mn-ea"/>
                  <a:cs typeface="+mn-cs"/>
                  <a:sym typeface="Nasalization"/>
                </a:defRPr>
              </a:lvl1pPr>
            </a:lstStyle>
            <a:p>
              <a:pPr/>
              <a:r>
                <a:t>Developers Meetings</a:t>
              </a:r>
            </a:p>
          </p:txBody>
        </p:sp>
        <p:sp>
          <p:nvSpPr>
            <p:cNvPr id="46" name="IPFS&amp;libp2p2"/>
            <p:cNvSpPr txBox="1"/>
            <p:nvPr/>
          </p:nvSpPr>
          <p:spPr>
            <a:xfrm>
              <a:off x="211577" y="50898"/>
              <a:ext cx="2180637" cy="408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latin typeface="+mn-lt"/>
                  <a:ea typeface="+mn-ea"/>
                  <a:cs typeface="+mn-cs"/>
                  <a:sym typeface="Nasalization"/>
                </a:defRPr>
              </a:lvl1pPr>
            </a:lstStyle>
            <a:p>
              <a:pPr/>
              <a:r>
                <a:t>IPFS&amp;libp2p2</a:t>
              </a:r>
            </a:p>
          </p:txBody>
        </p:sp>
      </p:grpSp>
      <p:sp>
        <p:nvSpPr>
          <p:cNvPr id="48"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na górze)">
    <p:spTree>
      <p:nvGrpSpPr>
        <p:cNvPr id="1" name=""/>
        <p:cNvGrpSpPr/>
        <p:nvPr/>
      </p:nvGrpSpPr>
      <p:grpSpPr>
        <a:xfrm>
          <a:off x="0" y="0"/>
          <a:ext cx="0" cy="0"/>
          <a:chOff x="0" y="0"/>
          <a:chExt cx="0" cy="0"/>
        </a:xfrm>
      </p:grpSpPr>
      <p:sp>
        <p:nvSpPr>
          <p:cNvPr id="55"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punktory">
    <p:spTree>
      <p:nvGrpSpPr>
        <p:cNvPr id="1" name=""/>
        <p:cNvGrpSpPr/>
        <p:nvPr/>
      </p:nvGrpSpPr>
      <p:grpSpPr>
        <a:xfrm>
          <a:off x="0" y="0"/>
          <a:ext cx="0" cy="0"/>
          <a:chOff x="0" y="0"/>
          <a:chExt cx="0" cy="0"/>
        </a:xfrm>
      </p:grpSpPr>
      <p:sp>
        <p:nvSpPr>
          <p:cNvPr id="62" name="Tekst tytułowy"/>
          <p:cNvSpPr txBox="1"/>
          <p:nvPr>
            <p:ph type="title"/>
          </p:nvPr>
        </p:nvSpPr>
        <p:spPr>
          <a:prstGeom prst="rect">
            <a:avLst/>
          </a:prstGeom>
        </p:spPr>
        <p:txBody>
          <a:bodyPr/>
          <a:lstStyle>
            <a:lvl1pPr algn="l">
              <a:defRPr sz="11400"/>
            </a:lvl1pPr>
          </a:lstStyle>
          <a:p>
            <a:pPr/>
            <a:r>
              <a:t>Tekst tytułowy</a:t>
            </a:r>
          </a:p>
        </p:txBody>
      </p:sp>
      <p:sp>
        <p:nvSpPr>
          <p:cNvPr id="63" name="Treść - poziom 1…"/>
          <p:cNvSpPr txBox="1"/>
          <p:nvPr>
            <p:ph type="body" idx="1"/>
          </p:nvPr>
        </p:nvSpPr>
        <p:spPr>
          <a:prstGeom prst="rect">
            <a:avLst/>
          </a:prstGeom>
        </p:spPr>
        <p:txBody>
          <a:bodyPr/>
          <a:lstStyle>
            <a:lvl1pPr>
              <a:defRPr>
                <a:latin typeface="NewRailAlphabet-White"/>
                <a:ea typeface="NewRailAlphabet-White"/>
                <a:cs typeface="NewRailAlphabet-White"/>
                <a:sym typeface="NewRailAlphabet-White"/>
              </a:defRPr>
            </a:lvl1pPr>
            <a:lvl2pPr>
              <a:defRPr>
                <a:latin typeface="NewRailAlphabet-White"/>
                <a:ea typeface="NewRailAlphabet-White"/>
                <a:cs typeface="NewRailAlphabet-White"/>
                <a:sym typeface="NewRailAlphabet-White"/>
              </a:defRPr>
            </a:lvl2pPr>
            <a:lvl3pPr>
              <a:defRPr>
                <a:latin typeface="NewRailAlphabet-White"/>
                <a:ea typeface="NewRailAlphabet-White"/>
                <a:cs typeface="NewRailAlphabet-White"/>
                <a:sym typeface="NewRailAlphabet-White"/>
              </a:defRPr>
            </a:lvl3pPr>
            <a:lvl4pPr>
              <a:defRPr>
                <a:latin typeface="NewRailAlphabet-White"/>
                <a:ea typeface="NewRailAlphabet-White"/>
                <a:cs typeface="NewRailAlphabet-White"/>
                <a:sym typeface="NewRailAlphabet-White"/>
              </a:defRPr>
            </a:lvl4pPr>
            <a:lvl5pPr>
              <a:defRPr>
                <a:latin typeface="NewRailAlphabet-White"/>
                <a:ea typeface="NewRailAlphabet-White"/>
                <a:cs typeface="NewRailAlphabet-White"/>
                <a:sym typeface="NewRailAlphabet-White"/>
              </a:defRPr>
            </a:lvl5pPr>
          </a:lstStyle>
          <a:p>
            <a:pPr/>
            <a:r>
              <a:t>Treść - poziom 1</a:t>
            </a:r>
          </a:p>
          <a:p>
            <a:pPr lvl="1"/>
            <a:r>
              <a:t>Treść - poziom 2</a:t>
            </a:r>
          </a:p>
          <a:p>
            <a:pPr lvl="2"/>
            <a:r>
              <a:t>Treść - poziom 3</a:t>
            </a:r>
          </a:p>
          <a:p>
            <a:pPr lvl="3"/>
            <a:r>
              <a:t>Treść - poziom 4</a:t>
            </a:r>
          </a:p>
          <a:p>
            <a:pPr lvl="4"/>
            <a:r>
              <a:t>Treść - poziom 5</a:t>
            </a:r>
          </a:p>
        </p:txBody>
      </p:sp>
      <p:sp>
        <p:nvSpPr>
          <p:cNvPr id="6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punktory ze zdjęciem">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71" name="Obrazek"/>
          <p:cNvSpPr/>
          <p:nvPr>
            <p:ph type="pic" sz="half" idx="13"/>
          </p:nvPr>
        </p:nvSpPr>
        <p:spPr>
          <a:xfrm>
            <a:off x="13169900" y="2254250"/>
            <a:ext cx="9525000" cy="9207500"/>
          </a:xfrm>
          <a:prstGeom prst="rect">
            <a:avLst/>
          </a:prstGeom>
        </p:spPr>
        <p:txBody>
          <a:bodyPr lIns="91439" tIns="45719" rIns="91439" bIns="45719" anchor="t">
            <a:noAutofit/>
          </a:bodyPr>
          <a:lstStyle/>
          <a:p>
            <a:pPr/>
          </a:p>
        </p:txBody>
      </p:sp>
      <p:sp>
        <p:nvSpPr>
          <p:cNvPr id="72" name="Tekst tytułowy"/>
          <p:cNvSpPr txBox="1"/>
          <p:nvPr>
            <p:ph type="title"/>
          </p:nvPr>
        </p:nvSpPr>
        <p:spPr>
          <a:prstGeom prst="rect">
            <a:avLst/>
          </a:prstGeom>
        </p:spPr>
        <p:txBody>
          <a:bodyPr/>
          <a:lstStyle>
            <a:lvl1pPr algn="l">
              <a:defRPr sz="11400"/>
            </a:lvl1pPr>
          </a:lstStyle>
          <a:p>
            <a:pPr/>
            <a:r>
              <a:t>Tekst tytułowy</a:t>
            </a:r>
          </a:p>
        </p:txBody>
      </p:sp>
      <p:sp>
        <p:nvSpPr>
          <p:cNvPr id="73" name="Treść - poziom 1…"/>
          <p:cNvSpPr txBox="1"/>
          <p:nvPr>
            <p:ph type="body" sz="half" idx="1"/>
          </p:nvPr>
        </p:nvSpPr>
        <p:spPr>
          <a:xfrm>
            <a:off x="1181100" y="3238500"/>
            <a:ext cx="10007600" cy="9207500"/>
          </a:xfrm>
          <a:prstGeom prst="rect">
            <a:avLst/>
          </a:prstGeom>
        </p:spPr>
        <p:txBody>
          <a:bodyPr/>
          <a:lstStyle>
            <a:lvl1pPr marL="558800" indent="-558800">
              <a:spcBef>
                <a:spcPts val="4500"/>
              </a:spcBef>
              <a:defRPr sz="4500">
                <a:latin typeface="NewRailAlphabet-White"/>
                <a:ea typeface="NewRailAlphabet-White"/>
                <a:cs typeface="NewRailAlphabet-White"/>
                <a:sym typeface="NewRailAlphabet-White"/>
              </a:defRPr>
            </a:lvl1pPr>
            <a:lvl2pPr marL="1117600" indent="-558800">
              <a:spcBef>
                <a:spcPts val="4500"/>
              </a:spcBef>
              <a:defRPr sz="4500">
                <a:latin typeface="NewRailAlphabet-White"/>
                <a:ea typeface="NewRailAlphabet-White"/>
                <a:cs typeface="NewRailAlphabet-White"/>
                <a:sym typeface="NewRailAlphabet-White"/>
              </a:defRPr>
            </a:lvl2pPr>
            <a:lvl3pPr marL="1676400" indent="-558800">
              <a:spcBef>
                <a:spcPts val="4500"/>
              </a:spcBef>
              <a:defRPr sz="4500">
                <a:latin typeface="NewRailAlphabet-White"/>
                <a:ea typeface="NewRailAlphabet-White"/>
                <a:cs typeface="NewRailAlphabet-White"/>
                <a:sym typeface="NewRailAlphabet-White"/>
              </a:defRPr>
            </a:lvl3pPr>
            <a:lvl4pPr marL="2235200" indent="-558800">
              <a:spcBef>
                <a:spcPts val="4500"/>
              </a:spcBef>
              <a:defRPr sz="4500">
                <a:latin typeface="NewRailAlphabet-White"/>
                <a:ea typeface="NewRailAlphabet-White"/>
                <a:cs typeface="NewRailAlphabet-White"/>
                <a:sym typeface="NewRailAlphabet-White"/>
              </a:defRPr>
            </a:lvl4pPr>
            <a:lvl5pPr marL="2794000" indent="-558800">
              <a:spcBef>
                <a:spcPts val="4500"/>
              </a:spcBef>
              <a:defRPr sz="4500">
                <a:latin typeface="NewRailAlphabet-White"/>
                <a:ea typeface="NewRailAlphabet-White"/>
                <a:cs typeface="NewRailAlphabet-White"/>
                <a:sym typeface="NewRailAlphabet-White"/>
              </a:defRPr>
            </a:lvl5pPr>
          </a:lstStyle>
          <a:p>
            <a:pPr/>
            <a:r>
              <a:t>Treść - poziom 1</a:t>
            </a:r>
          </a:p>
          <a:p>
            <a:pPr lvl="1"/>
            <a:r>
              <a:t>Treść - poziom 2</a:t>
            </a:r>
          </a:p>
          <a:p>
            <a:pPr lvl="2"/>
            <a:r>
              <a:t>Treść - poziom 3</a:t>
            </a:r>
          </a:p>
          <a:p>
            <a:pPr lvl="3"/>
            <a:r>
              <a:t>Treść - poziom 4</a:t>
            </a:r>
          </a:p>
          <a:p>
            <a:pPr lvl="4"/>
            <a:r>
              <a:t>Treść - poziom 5</a:t>
            </a:r>
          </a:p>
        </p:txBody>
      </p:sp>
      <p:sp>
        <p:nvSpPr>
          <p:cNvPr id="7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ory">
    <p:spTree>
      <p:nvGrpSpPr>
        <p:cNvPr id="1" name=""/>
        <p:cNvGrpSpPr/>
        <p:nvPr/>
      </p:nvGrpSpPr>
      <p:grpSpPr>
        <a:xfrm>
          <a:off x="0" y="0"/>
          <a:ext cx="0" cy="0"/>
          <a:chOff x="0" y="0"/>
          <a:chExt cx="0" cy="0"/>
        </a:xfrm>
      </p:grpSpPr>
      <p:sp>
        <p:nvSpPr>
          <p:cNvPr id="81" name="Treść - poziom 1…"/>
          <p:cNvSpPr txBox="1"/>
          <p:nvPr>
            <p:ph type="body" idx="1"/>
          </p:nvPr>
        </p:nvSpPr>
        <p:spPr>
          <a:xfrm>
            <a:off x="5819179" y="1778000"/>
            <a:ext cx="16367721" cy="10147300"/>
          </a:xfrm>
          <a:prstGeom prst="rect">
            <a:avLst/>
          </a:prstGeom>
        </p:spPr>
        <p:txBody>
          <a:bodyPr/>
          <a:lstStyle>
            <a:lvl1pPr>
              <a:defRPr>
                <a:latin typeface="NewRailAlphabet-White"/>
                <a:ea typeface="NewRailAlphabet-White"/>
                <a:cs typeface="NewRailAlphabet-White"/>
                <a:sym typeface="NewRailAlphabet-White"/>
              </a:defRPr>
            </a:lvl1pPr>
            <a:lvl2pPr>
              <a:defRPr>
                <a:latin typeface="NewRailAlphabet-White"/>
                <a:ea typeface="NewRailAlphabet-White"/>
                <a:cs typeface="NewRailAlphabet-White"/>
                <a:sym typeface="NewRailAlphabet-White"/>
              </a:defRPr>
            </a:lvl2pPr>
            <a:lvl3pPr>
              <a:defRPr>
                <a:latin typeface="NewRailAlphabet-White"/>
                <a:ea typeface="NewRailAlphabet-White"/>
                <a:cs typeface="NewRailAlphabet-White"/>
                <a:sym typeface="NewRailAlphabet-White"/>
              </a:defRPr>
            </a:lvl3pPr>
            <a:lvl4pPr>
              <a:defRPr>
                <a:latin typeface="NewRailAlphabet-White"/>
                <a:ea typeface="NewRailAlphabet-White"/>
                <a:cs typeface="NewRailAlphabet-White"/>
                <a:sym typeface="NewRailAlphabet-White"/>
              </a:defRPr>
            </a:lvl4pPr>
            <a:lvl5pPr>
              <a:defRPr>
                <a:latin typeface="NewRailAlphabet-White"/>
                <a:ea typeface="NewRailAlphabet-White"/>
                <a:cs typeface="NewRailAlphabet-White"/>
                <a:sym typeface="NewRailAlphabet-White"/>
              </a:defRPr>
            </a:lvl5pPr>
          </a:lstStyle>
          <a:p>
            <a:pPr/>
            <a:r>
              <a:t>Treść - poziom 1</a:t>
            </a:r>
          </a:p>
          <a:p>
            <a:pPr lvl="1"/>
            <a:r>
              <a:t>Treść - poziom 2</a:t>
            </a:r>
          </a:p>
          <a:p>
            <a:pPr lvl="2"/>
            <a:r>
              <a:t>Treść - poziom 3</a:t>
            </a:r>
          </a:p>
          <a:p>
            <a:pPr lvl="3"/>
            <a:r>
              <a:t>Treść - poziom 4</a:t>
            </a:r>
          </a:p>
          <a:p>
            <a:pPr lvl="4"/>
            <a:r>
              <a:t>Treść - poziom 5</a:t>
            </a:r>
          </a:p>
        </p:txBody>
      </p:sp>
      <p:sp>
        <p:nvSpPr>
          <p:cNvPr id="82"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3 sztuki)">
    <p:bg>
      <p:bgPr>
        <a:solidFill>
          <a:srgbClr val="FFFFFF"/>
        </a:solidFill>
      </p:bgPr>
    </p:bg>
    <p:spTree>
      <p:nvGrpSpPr>
        <p:cNvPr id="1" name=""/>
        <p:cNvGrpSpPr/>
        <p:nvPr/>
      </p:nvGrpSpPr>
      <p:grpSpPr>
        <a:xfrm>
          <a:off x="0" y="0"/>
          <a:ext cx="0" cy="0"/>
          <a:chOff x="0" y="0"/>
          <a:chExt cx="0" cy="0"/>
        </a:xfrm>
      </p:grpSpPr>
      <p:sp>
        <p:nvSpPr>
          <p:cNvPr id="89" name="Obrazek"/>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90" name="Obrazek"/>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91" name="Obrazek"/>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92"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grpSp>
        <p:nvGrpSpPr>
          <p:cNvPr id="4" name="Grupuj"/>
          <p:cNvGrpSpPr/>
          <p:nvPr/>
        </p:nvGrpSpPr>
        <p:grpSpPr>
          <a:xfrm>
            <a:off x="1128829" y="12696617"/>
            <a:ext cx="22126344" cy="408112"/>
            <a:chOff x="211577" y="50898"/>
            <a:chExt cx="22126343" cy="408111"/>
          </a:xfrm>
        </p:grpSpPr>
        <p:sp>
          <p:nvSpPr>
            <p:cNvPr id="2" name="Developers Meetings"/>
            <p:cNvSpPr txBox="1"/>
            <p:nvPr/>
          </p:nvSpPr>
          <p:spPr>
            <a:xfrm>
              <a:off x="18632219" y="50898"/>
              <a:ext cx="3705703" cy="408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a:defRPr sz="2000">
                  <a:solidFill>
                    <a:schemeClr val="accent1">
                      <a:hueOff val="273562"/>
                      <a:satOff val="2937"/>
                      <a:lumOff val="-22233"/>
                    </a:schemeClr>
                  </a:solidFill>
                  <a:latin typeface="+mn-lt"/>
                  <a:ea typeface="+mn-ea"/>
                  <a:cs typeface="+mn-cs"/>
                  <a:sym typeface="Nasalization"/>
                </a:defRPr>
              </a:lvl1pPr>
            </a:lstStyle>
            <a:p>
              <a:pPr/>
              <a:r>
                <a:t>Developers Meetings</a:t>
              </a:r>
            </a:p>
          </p:txBody>
        </p:sp>
        <p:sp>
          <p:nvSpPr>
            <p:cNvPr id="3" name="IPFS&amp;libp2p2"/>
            <p:cNvSpPr txBox="1"/>
            <p:nvPr/>
          </p:nvSpPr>
          <p:spPr>
            <a:xfrm>
              <a:off x="211577" y="50898"/>
              <a:ext cx="2180637" cy="408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latin typeface="+mn-lt"/>
                  <a:ea typeface="+mn-ea"/>
                  <a:cs typeface="+mn-cs"/>
                  <a:sym typeface="Nasalization"/>
                </a:defRPr>
              </a:lvl1pPr>
            </a:lstStyle>
            <a:p>
              <a:pPr/>
              <a:r>
                <a:t>IPFS&amp;libp2p2</a:t>
              </a:r>
            </a:p>
          </p:txBody>
        </p:sp>
      </p:grpSp>
      <p:sp>
        <p:nvSpPr>
          <p:cNvPr id="5" name="Tekst tytułowy"/>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Tekst tytułowy</a:t>
            </a:r>
          </a:p>
        </p:txBody>
      </p:sp>
      <p:sp>
        <p:nvSpPr>
          <p:cNvPr id="6" name="Treść - poziom 1…"/>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Treść - poziom 1</a:t>
            </a:r>
          </a:p>
          <a:p>
            <a:pPr lvl="1"/>
            <a:r>
              <a:t>Treść - poziom 2</a:t>
            </a:r>
          </a:p>
          <a:p>
            <a:pPr lvl="2"/>
            <a:r>
              <a:t>Treść - poziom 3</a:t>
            </a:r>
          </a:p>
          <a:p>
            <a:pPr lvl="3"/>
            <a:r>
              <a:t>Treść - poziom 4</a:t>
            </a:r>
          </a:p>
          <a:p>
            <a:pPr lvl="4"/>
            <a:r>
              <a:t>Treść - poziom 5</a:t>
            </a:r>
          </a:p>
        </p:txBody>
      </p:sp>
      <p:sp>
        <p:nvSpPr>
          <p:cNvPr id="7" name="Numer slajdu"/>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Nasalization"/>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Nasalization"/>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Nasalization"/>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Nasalization"/>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Nasalization"/>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Nasalization"/>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Nasalization"/>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Nasalization"/>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Nasalization"/>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8.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49.png"/><Relationship Id="rId11" Type="http://schemas.openxmlformats.org/officeDocument/2006/relationships/image" Target="../media/image34.png"/><Relationship Id="rId12" Type="http://schemas.openxmlformats.org/officeDocument/2006/relationships/image" Target="../media/image35.png"/><Relationship Id="rId13" Type="http://schemas.openxmlformats.org/officeDocument/2006/relationships/image" Target="../media/image50.png"/><Relationship Id="rId14" Type="http://schemas.openxmlformats.org/officeDocument/2006/relationships/image" Target="../media/image51.png"/><Relationship Id="rId15" Type="http://schemas.openxmlformats.org/officeDocument/2006/relationships/image" Target="../media/image52.png"/><Relationship Id="rId16" Type="http://schemas.openxmlformats.org/officeDocument/2006/relationships/image" Target="../media/image53.png"/><Relationship Id="rId17" Type="http://schemas.openxmlformats.org/officeDocument/2006/relationships/image" Target="../media/image54.png"/><Relationship Id="rId18" Type="http://schemas.openxmlformats.org/officeDocument/2006/relationships/image" Target="../media/image55.png"/><Relationship Id="rId19" Type="http://schemas.openxmlformats.org/officeDocument/2006/relationships/image" Target="../media/image56.png"/><Relationship Id="rId20" Type="http://schemas.openxmlformats.org/officeDocument/2006/relationships/image" Target="../media/image57.png"/><Relationship Id="rId21" Type="http://schemas.openxmlformats.org/officeDocument/2006/relationships/image" Target="../media/image58.png"/><Relationship Id="rId22" Type="http://schemas.openxmlformats.org/officeDocument/2006/relationships/image" Target="../media/image59.png"/><Relationship Id="rId23" Type="http://schemas.openxmlformats.org/officeDocument/2006/relationships/image" Target="../media/image60.png"/><Relationship Id="rId24" Type="http://schemas.openxmlformats.org/officeDocument/2006/relationships/image" Target="../media/image61.png"/><Relationship Id="rId25" Type="http://schemas.openxmlformats.org/officeDocument/2006/relationships/image" Target="../media/image62.png"/><Relationship Id="rId26" Type="http://schemas.openxmlformats.org/officeDocument/2006/relationships/image" Target="../media/image63.png"/><Relationship Id="rId27" Type="http://schemas.openxmlformats.org/officeDocument/2006/relationships/image" Target="../media/image64.png"/><Relationship Id="rId28" Type="http://schemas.openxmlformats.org/officeDocument/2006/relationships/image" Target="../media/image65.png"/><Relationship Id="rId29" Type="http://schemas.openxmlformats.org/officeDocument/2006/relationships/image" Target="../media/image66.png"/><Relationship Id="rId30" Type="http://schemas.openxmlformats.org/officeDocument/2006/relationships/image" Target="../media/image67.png"/><Relationship Id="rId31" Type="http://schemas.openxmlformats.org/officeDocument/2006/relationships/image" Target="../media/image68.png"/><Relationship Id="rId32" Type="http://schemas.openxmlformats.org/officeDocument/2006/relationships/image" Target="../media/image69.png"/><Relationship Id="rId33" Type="http://schemas.openxmlformats.org/officeDocument/2006/relationships/image" Target="../media/image70.png"/><Relationship Id="rId34" Type="http://schemas.openxmlformats.org/officeDocument/2006/relationships/image" Target="../media/image71.png"/><Relationship Id="rId35" Type="http://schemas.openxmlformats.org/officeDocument/2006/relationships/image" Target="../media/image72.png"/><Relationship Id="rId36" Type="http://schemas.openxmlformats.org/officeDocument/2006/relationships/image" Target="../media/image73.png"/><Relationship Id="rId37" Type="http://schemas.openxmlformats.org/officeDocument/2006/relationships/image" Target="../media/image74.png"/><Relationship Id="rId38" Type="http://schemas.openxmlformats.org/officeDocument/2006/relationships/image" Target="../media/image75.png"/><Relationship Id="rId39" Type="http://schemas.openxmlformats.org/officeDocument/2006/relationships/image" Target="../media/image76.png"/><Relationship Id="rId40" Type="http://schemas.openxmlformats.org/officeDocument/2006/relationships/image" Target="../media/image77.png"/><Relationship Id="rId41" Type="http://schemas.openxmlformats.org/officeDocument/2006/relationships/image" Target="../media/image78.png"/><Relationship Id="rId42" Type="http://schemas.openxmlformats.org/officeDocument/2006/relationships/image" Target="../media/image79.png"/><Relationship Id="rId43" Type="http://schemas.openxmlformats.org/officeDocument/2006/relationships/image" Target="../media/image80.png"/><Relationship Id="rId44" Type="http://schemas.openxmlformats.org/officeDocument/2006/relationships/image" Target="../media/image81.png"/><Relationship Id="rId45" Type="http://schemas.openxmlformats.org/officeDocument/2006/relationships/image" Target="../media/image82.png"/><Relationship Id="rId46" Type="http://schemas.openxmlformats.org/officeDocument/2006/relationships/image" Target="../media/image83.png"/><Relationship Id="rId47" Type="http://schemas.openxmlformats.org/officeDocument/2006/relationships/image" Target="../media/image84.png"/><Relationship Id="rId48" Type="http://schemas.openxmlformats.org/officeDocument/2006/relationships/image" Target="../media/image85.png"/><Relationship Id="rId49" Type="http://schemas.openxmlformats.org/officeDocument/2006/relationships/image" Target="../media/image86.png"/><Relationship Id="rId50" Type="http://schemas.openxmlformats.org/officeDocument/2006/relationships/image" Target="../media/image87.png"/><Relationship Id="rId51" Type="http://schemas.openxmlformats.org/officeDocument/2006/relationships/image" Target="../media/image88.png"/><Relationship Id="rId52" Type="http://schemas.openxmlformats.org/officeDocument/2006/relationships/image" Target="../media/image89.png"/><Relationship Id="rId53" Type="http://schemas.openxmlformats.org/officeDocument/2006/relationships/image" Target="../media/image3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36.png"/><Relationship Id="rId4" Type="http://schemas.openxmlformats.org/officeDocument/2006/relationships/image" Target="../media/image42.png"/><Relationship Id="rId5" Type="http://schemas.openxmlformats.org/officeDocument/2006/relationships/image" Target="../media/image37.png"/><Relationship Id="rId6" Type="http://schemas.openxmlformats.org/officeDocument/2006/relationships/image" Target="../media/image41.png"/><Relationship Id="rId7" Type="http://schemas.openxmlformats.org/officeDocument/2006/relationships/image" Target="../media/image16.png"/><Relationship Id="rId8" Type="http://schemas.openxmlformats.org/officeDocument/2006/relationships/image" Target="../media/image30.png"/><Relationship Id="rId9" Type="http://schemas.openxmlformats.org/officeDocument/2006/relationships/image" Target="../media/image19.png"/><Relationship Id="rId10" Type="http://schemas.openxmlformats.org/officeDocument/2006/relationships/image" Target="../media/image23.png"/><Relationship Id="rId11" Type="http://schemas.openxmlformats.org/officeDocument/2006/relationships/image" Target="../media/image13.png"/><Relationship Id="rId12" Type="http://schemas.openxmlformats.org/officeDocument/2006/relationships/image" Target="../media/image28.png"/><Relationship Id="rId13" Type="http://schemas.openxmlformats.org/officeDocument/2006/relationships/image" Target="../media/image1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chart" Target="../charts/chart1.xml"/><Relationship Id="rId4" Type="http://schemas.openxmlformats.org/officeDocument/2006/relationships/image" Target="../media/image16.png"/><Relationship Id="rId5" Type="http://schemas.openxmlformats.org/officeDocument/2006/relationships/image" Target="../media/image1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pic>
        <p:nvPicPr>
          <p:cNvPr id="129" name="protocol-labs-logo-lettering-white.png" descr="protocol-labs-logo-lettering-white.png"/>
          <p:cNvPicPr>
            <a:picLocks noChangeAspect="1"/>
          </p:cNvPicPr>
          <p:nvPr/>
        </p:nvPicPr>
        <p:blipFill>
          <a:blip r:embed="rId3">
            <a:extLst/>
          </a:blip>
          <a:srcRect l="1314" t="0" r="0" b="0"/>
          <a:stretch>
            <a:fillRect/>
          </a:stretch>
        </p:blipFill>
        <p:spPr>
          <a:xfrm>
            <a:off x="1631950" y="11214424"/>
            <a:ext cx="2998569" cy="503039"/>
          </a:xfrm>
          <a:prstGeom prst="rect">
            <a:avLst/>
          </a:prstGeom>
          <a:ln w="12700">
            <a:miter lim="400000"/>
          </a:ln>
        </p:spPr>
      </p:pic>
      <p:sp>
        <p:nvSpPr>
          <p:cNvPr id="130" name="Mike Goelzer"/>
          <p:cNvSpPr txBox="1"/>
          <p:nvPr/>
        </p:nvSpPr>
        <p:spPr>
          <a:xfrm>
            <a:off x="1631950" y="10515309"/>
            <a:ext cx="4877464" cy="6672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586104">
              <a:defRPr sz="3691">
                <a:solidFill>
                  <a:srgbClr val="FFFFFF"/>
                </a:solidFill>
              </a:defRPr>
            </a:lvl1pPr>
          </a:lstStyle>
          <a:p>
            <a:pPr/>
            <a:r>
              <a:t>Mike Goelzer</a:t>
            </a:r>
          </a:p>
        </p:txBody>
      </p:sp>
      <p:pic>
        <p:nvPicPr>
          <p:cNvPr id="131" name="presentations.png" descr="presentations.png"/>
          <p:cNvPicPr>
            <a:picLocks noChangeAspect="1"/>
          </p:cNvPicPr>
          <p:nvPr/>
        </p:nvPicPr>
        <p:blipFill>
          <a:blip r:embed="rId4">
            <a:extLst/>
          </a:blip>
          <a:srcRect l="41956" t="0" r="0" b="0"/>
          <a:stretch>
            <a:fillRect/>
          </a:stretch>
        </p:blipFill>
        <p:spPr>
          <a:xfrm>
            <a:off x="11494144" y="1157012"/>
            <a:ext cx="11765479" cy="11401987"/>
          </a:xfrm>
          <a:prstGeom prst="rect">
            <a:avLst/>
          </a:prstGeom>
          <a:ln w="12700">
            <a:miter lim="400000"/>
          </a:ln>
        </p:spPr>
      </p:pic>
      <p:sp>
        <p:nvSpPr>
          <p:cNvPr id="132" name="Aenean lacinia bibendum…"/>
          <p:cNvSpPr txBox="1"/>
          <p:nvPr>
            <p:ph type="body" sz="quarter" idx="1"/>
          </p:nvPr>
        </p:nvSpPr>
        <p:spPr>
          <a:xfrm>
            <a:off x="1631950" y="7301361"/>
            <a:ext cx="9778703" cy="1853811"/>
          </a:xfrm>
          <a:prstGeom prst="rect">
            <a:avLst/>
          </a:prstGeom>
        </p:spPr>
        <p:txBody>
          <a:bodyPr/>
          <a:lstStyle/>
          <a:p>
            <a:pPr algn="l">
              <a:defRPr sz="4200">
                <a:solidFill>
                  <a:srgbClr val="66CAD2"/>
                </a:solidFill>
              </a:defRPr>
            </a:pPr>
            <a:r>
              <a:t>Aenean lacinia bibendum </a:t>
            </a:r>
          </a:p>
          <a:p>
            <a:pPr algn="l">
              <a:defRPr sz="4200">
                <a:solidFill>
                  <a:srgbClr val="66CAD2"/>
                </a:solidFill>
              </a:defRPr>
            </a:pPr>
            <a:r>
              <a:t>nulla sed consectetur.</a:t>
            </a:r>
          </a:p>
        </p:txBody>
      </p:sp>
      <p:sp>
        <p:nvSpPr>
          <p:cNvPr id="133" name="Etiam porta sem malesuada magna mollis euismod"/>
          <p:cNvSpPr txBox="1"/>
          <p:nvPr>
            <p:ph type="title"/>
          </p:nvPr>
        </p:nvSpPr>
        <p:spPr>
          <a:xfrm>
            <a:off x="1631950" y="2124686"/>
            <a:ext cx="10236200" cy="3739158"/>
          </a:xfrm>
          <a:prstGeom prst="rect">
            <a:avLst/>
          </a:prstGeom>
        </p:spPr>
        <p:txBody>
          <a:bodyPr/>
          <a:lstStyle/>
          <a:p>
            <a:pPr defTabSz="520065">
              <a:lnSpc>
                <a:spcPct val="90000"/>
              </a:lnSpc>
              <a:defRPr sz="7182">
                <a:solidFill>
                  <a:srgbClr val="FFFFFF"/>
                </a:solidFill>
              </a:defRPr>
            </a:pPr>
            <a:r>
              <a:t>Etiam porta sem </a:t>
            </a:r>
            <a:r>
              <a:t>malesuada magna mollis euismod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men.jpeg" descr="men.jpeg"/>
          <p:cNvPicPr>
            <a:picLocks noChangeAspect="1"/>
          </p:cNvPicPr>
          <p:nvPr>
            <p:ph type="pic" idx="13"/>
          </p:nvPr>
        </p:nvPicPr>
        <p:blipFill>
          <a:blip r:embed="rId2">
            <a:extLst/>
          </a:blip>
          <a:srcRect l="7818" t="0" r="33067" b="0"/>
          <a:stretch>
            <a:fillRect/>
          </a:stretch>
        </p:blipFill>
        <p:spPr>
          <a:xfrm>
            <a:off x="11436736" y="1176975"/>
            <a:ext cx="11774508" cy="11382024"/>
          </a:xfrm>
          <a:prstGeom prst="rect">
            <a:avLst/>
          </a:prstGeom>
        </p:spPr>
      </p:pic>
      <p:sp>
        <p:nvSpPr>
          <p:cNvPr id="197" name="Fusce dapibus, tellus ac cursus commo, tortor mauris condimentum nibh, ut fermentum massa justo sit amet comm cursus magna, vel scelerisque nisl consectetur et"/>
          <p:cNvSpPr txBox="1"/>
          <p:nvPr>
            <p:ph type="body" sz="quarter" idx="1"/>
          </p:nvPr>
        </p:nvSpPr>
        <p:spPr>
          <a:xfrm>
            <a:off x="1689100" y="9164661"/>
            <a:ext cx="9764812" cy="3281339"/>
          </a:xfrm>
          <a:prstGeom prst="rect">
            <a:avLst/>
          </a:prstGeom>
        </p:spPr>
        <p:txBody>
          <a:bodyPr/>
          <a:lstStyle>
            <a:lvl1pPr marL="0" indent="0">
              <a:spcBef>
                <a:spcPts val="0"/>
              </a:spcBef>
              <a:buSzTx/>
              <a:buNone/>
              <a:defRPr sz="3700"/>
            </a:lvl1pPr>
          </a:lstStyle>
          <a:p>
            <a:pPr/>
            <a:r>
              <a:t>Fusce dapibus, tellus ac cursus commo, tortor mauris condimentum nibh, ut fermentum massa justo sit amet comm cursus magna, vel scelerisque nisl consectetur et</a:t>
            </a:r>
          </a:p>
        </p:txBody>
      </p:sp>
      <p:sp>
        <p:nvSpPr>
          <p:cNvPr id="198" name="Prostokąt"/>
          <p:cNvSpPr/>
          <p:nvPr/>
        </p:nvSpPr>
        <p:spPr>
          <a:xfrm>
            <a:off x="1651000" y="8877254"/>
            <a:ext cx="1878880"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sp>
        <p:nvSpPr>
          <p:cNvPr id="199" name="Trójkąt"/>
          <p:cNvSpPr/>
          <p:nvPr/>
        </p:nvSpPr>
        <p:spPr>
          <a:xfrm>
            <a:off x="11256218" y="1167085"/>
            <a:ext cx="4574853" cy="11401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825" y="21600"/>
                </a:lnTo>
                <a:lnTo>
                  <a:pt x="0" y="0"/>
                </a:lnTo>
                <a:close/>
              </a:path>
            </a:pathLst>
          </a:custGeom>
          <a:solidFill>
            <a:srgbClr val="F2F4F6"/>
          </a:solidFill>
          <a:ln w="12700">
            <a:miter lim="400000"/>
          </a:ln>
        </p:spPr>
        <p:txBody>
          <a:bodyPr lIns="50800" tIns="50800" rIns="50800" bIns="50800" anchor="ctr"/>
          <a:lstStyle/>
          <a:p>
            <a:pPr>
              <a:defRPr sz="3200"/>
            </a:pPr>
          </a:p>
        </p:txBody>
      </p:sp>
      <p:sp>
        <p:nvSpPr>
          <p:cNvPr id="200" name="Subtitle: Sed posuere consectetur est"/>
          <p:cNvSpPr txBox="1"/>
          <p:nvPr>
            <p:ph type="title"/>
          </p:nvPr>
        </p:nvSpPr>
        <p:spPr>
          <a:xfrm>
            <a:off x="1689100" y="952500"/>
            <a:ext cx="10762353" cy="6337512"/>
          </a:xfrm>
          <a:prstGeom prst="rect">
            <a:avLst/>
          </a:prstGeom>
        </p:spPr>
        <p:txBody>
          <a:bodyPr/>
          <a:lstStyle/>
          <a:p>
            <a:pPr defTabSz="734694">
              <a:defRPr sz="10146"/>
            </a:pPr>
            <a:r>
              <a:rPr sz="5251"/>
              <a:t>Subtitle:</a:t>
            </a:r>
            <a:br/>
            <a:r>
              <a:t>Sed posuere consectetur est</a:t>
            </a:r>
          </a:p>
        </p:txBody>
      </p:sp>
      <p:pic>
        <p:nvPicPr>
          <p:cNvPr id="201" name="Obrazek" descr="Obrazek"/>
          <p:cNvPicPr>
            <a:picLocks noChangeAspect="1"/>
          </p:cNvPicPr>
          <p:nvPr/>
        </p:nvPicPr>
        <p:blipFill>
          <a:blip r:embed="rId3">
            <a:extLst/>
          </a:blip>
          <a:stretch>
            <a:fillRect/>
          </a:stretch>
        </p:blipFill>
        <p:spPr>
          <a:xfrm rot="420000">
            <a:off x="16599148" y="426232"/>
            <a:ext cx="4499924" cy="5418532"/>
          </a:xfrm>
          <a:prstGeom prst="rect">
            <a:avLst/>
          </a:prstGeom>
          <a:ln w="12700">
            <a:miter lim="400000"/>
          </a:ln>
        </p:spPr>
      </p:pic>
      <p:pic>
        <p:nvPicPr>
          <p:cNvPr id="202" name="Obrazek" descr="Obrazek"/>
          <p:cNvPicPr>
            <a:picLocks noChangeAspect="1"/>
          </p:cNvPicPr>
          <p:nvPr/>
        </p:nvPicPr>
        <p:blipFill>
          <a:blip r:embed="rId4">
            <a:extLst/>
          </a:blip>
          <a:stretch>
            <a:fillRect/>
          </a:stretch>
        </p:blipFill>
        <p:spPr>
          <a:xfrm>
            <a:off x="9490385" y="4847031"/>
            <a:ext cx="6216029" cy="6866738"/>
          </a:xfrm>
          <a:prstGeom prst="rect">
            <a:avLst/>
          </a:prstGeom>
          <a:ln w="12700">
            <a:miter lim="400000"/>
          </a:ln>
        </p:spPr>
      </p:pic>
      <p:pic>
        <p:nvPicPr>
          <p:cNvPr id="203" name="Obrazek" descr="Obrazek"/>
          <p:cNvPicPr>
            <a:picLocks noChangeAspect="1"/>
          </p:cNvPicPr>
          <p:nvPr/>
        </p:nvPicPr>
        <p:blipFill>
          <a:blip r:embed="rId5">
            <a:extLst/>
          </a:blip>
          <a:stretch>
            <a:fillRect/>
          </a:stretch>
        </p:blipFill>
        <p:spPr>
          <a:xfrm rot="18600000">
            <a:off x="9652520" y="7434777"/>
            <a:ext cx="6348960" cy="367244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05" name="Curaur blandit"/>
          <p:cNvSpPr txBox="1"/>
          <p:nvPr>
            <p:ph type="title"/>
          </p:nvPr>
        </p:nvSpPr>
        <p:spPr>
          <a:xfrm>
            <a:off x="1778000" y="1741614"/>
            <a:ext cx="5822139" cy="4648201"/>
          </a:xfrm>
          <a:prstGeom prst="rect">
            <a:avLst/>
          </a:prstGeom>
        </p:spPr>
        <p:txBody>
          <a:bodyPr/>
          <a:lstStyle>
            <a:lvl1pPr algn="l">
              <a:defRPr sz="11400"/>
            </a:lvl1pPr>
          </a:lstStyle>
          <a:p>
            <a:pPr/>
            <a:r>
              <a:t>Curaur blandit</a:t>
            </a:r>
          </a:p>
        </p:txBody>
      </p:sp>
      <p:sp>
        <p:nvSpPr>
          <p:cNvPr id="206" name="Prostokąt"/>
          <p:cNvSpPr/>
          <p:nvPr/>
        </p:nvSpPr>
        <p:spPr>
          <a:xfrm>
            <a:off x="1893551" y="6464211"/>
            <a:ext cx="1878881"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sp>
        <p:nvSpPr>
          <p:cNvPr id="207" name="Lorem ipsum dolor sit amet, conse ctetur adipiscing elit.…"/>
          <p:cNvSpPr txBox="1"/>
          <p:nvPr/>
        </p:nvSpPr>
        <p:spPr>
          <a:xfrm>
            <a:off x="11697627" y="2885489"/>
            <a:ext cx="10067447" cy="894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FFFFFF"/>
                </a:solidFill>
                <a:latin typeface="NewRailAlphabet-White"/>
                <a:ea typeface="NewRailAlphabet-White"/>
                <a:cs typeface="NewRailAlphabet-White"/>
                <a:sym typeface="NewRailAlphabet-White"/>
              </a:defRPr>
            </a:pPr>
            <a:r>
              <a:t>Lorem ipsum dolor sit amet, conse ctetur adipiscing elit. </a:t>
            </a:r>
          </a:p>
          <a:p>
            <a:pPr algn="l">
              <a:defRPr sz="2800">
                <a:solidFill>
                  <a:srgbClr val="FFFFFF"/>
                </a:solidFill>
                <a:latin typeface="NewRailAlphabet-White"/>
                <a:ea typeface="NewRailAlphabet-White"/>
                <a:cs typeface="NewRailAlphabet-White"/>
                <a:sym typeface="NewRailAlphabet-White"/>
              </a:defRPr>
            </a:pPr>
            <a:r>
              <a:t>Integer posuere erat a ante dapibus posuere velit aliquet.</a:t>
            </a:r>
          </a:p>
        </p:txBody>
      </p:sp>
      <p:sp>
        <p:nvSpPr>
          <p:cNvPr id="208" name="Lorem ipsum dolor sit amet, conse ctetur adipiscing elit.…"/>
          <p:cNvSpPr txBox="1"/>
          <p:nvPr/>
        </p:nvSpPr>
        <p:spPr>
          <a:xfrm>
            <a:off x="11697627" y="5302834"/>
            <a:ext cx="10067447" cy="894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FFFFFF"/>
                </a:solidFill>
                <a:latin typeface="NewRailAlphabet-White"/>
                <a:ea typeface="NewRailAlphabet-White"/>
                <a:cs typeface="NewRailAlphabet-White"/>
                <a:sym typeface="NewRailAlphabet-White"/>
              </a:defRPr>
            </a:pPr>
            <a:r>
              <a:t>Lorem ipsum dolor sit amet, conse ctetur adipiscing elit. </a:t>
            </a:r>
          </a:p>
          <a:p>
            <a:pPr algn="l">
              <a:defRPr sz="2800">
                <a:solidFill>
                  <a:srgbClr val="FFFFFF"/>
                </a:solidFill>
                <a:latin typeface="NewRailAlphabet-White"/>
                <a:ea typeface="NewRailAlphabet-White"/>
                <a:cs typeface="NewRailAlphabet-White"/>
                <a:sym typeface="NewRailAlphabet-White"/>
              </a:defRPr>
            </a:pPr>
            <a:r>
              <a:t>Integer posuere erat a ante dapibus posuere velit aliquet.</a:t>
            </a:r>
          </a:p>
        </p:txBody>
      </p:sp>
      <p:sp>
        <p:nvSpPr>
          <p:cNvPr id="209" name="Lorem ipsum dolor sit amet, conse ctetur adipiscing elit.…"/>
          <p:cNvSpPr txBox="1"/>
          <p:nvPr/>
        </p:nvSpPr>
        <p:spPr>
          <a:xfrm>
            <a:off x="11697627" y="7720178"/>
            <a:ext cx="10067447" cy="894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FFFFFF"/>
                </a:solidFill>
                <a:latin typeface="NewRailAlphabet-White"/>
                <a:ea typeface="NewRailAlphabet-White"/>
                <a:cs typeface="NewRailAlphabet-White"/>
                <a:sym typeface="NewRailAlphabet-White"/>
              </a:defRPr>
            </a:pPr>
            <a:r>
              <a:t>Lorem ipsum dolor sit amet, conse ctetur adipiscing elit. </a:t>
            </a:r>
          </a:p>
          <a:p>
            <a:pPr algn="l">
              <a:defRPr sz="2800">
                <a:solidFill>
                  <a:srgbClr val="FFFFFF"/>
                </a:solidFill>
                <a:latin typeface="NewRailAlphabet-White"/>
                <a:ea typeface="NewRailAlphabet-White"/>
                <a:cs typeface="NewRailAlphabet-White"/>
                <a:sym typeface="NewRailAlphabet-White"/>
              </a:defRPr>
            </a:pPr>
            <a:r>
              <a:t>Integer posuere erat a ante dapibus posuere velit aliquet.</a:t>
            </a:r>
          </a:p>
        </p:txBody>
      </p:sp>
      <p:sp>
        <p:nvSpPr>
          <p:cNvPr id="210" name="Lorem ipsum dolor sit amet, conse ctetur adipiscing elit.…"/>
          <p:cNvSpPr txBox="1"/>
          <p:nvPr/>
        </p:nvSpPr>
        <p:spPr>
          <a:xfrm>
            <a:off x="11697627" y="10137523"/>
            <a:ext cx="10067447" cy="894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FFFFFF"/>
                </a:solidFill>
                <a:latin typeface="NewRailAlphabet-White"/>
                <a:ea typeface="NewRailAlphabet-White"/>
                <a:cs typeface="NewRailAlphabet-White"/>
                <a:sym typeface="NewRailAlphabet-White"/>
              </a:defRPr>
            </a:pPr>
            <a:r>
              <a:t>Lorem ipsum dolor sit amet, conse ctetur adipiscing elit. </a:t>
            </a:r>
          </a:p>
          <a:p>
            <a:pPr algn="l">
              <a:defRPr sz="2800">
                <a:solidFill>
                  <a:srgbClr val="FFFFFF"/>
                </a:solidFill>
                <a:latin typeface="NewRailAlphabet-White"/>
                <a:ea typeface="NewRailAlphabet-White"/>
                <a:cs typeface="NewRailAlphabet-White"/>
                <a:sym typeface="NewRailAlphabet-White"/>
              </a:defRPr>
            </a:pPr>
            <a:r>
              <a:t>Integer posuere erat a ante dapibus posuere velit aliquet.</a:t>
            </a:r>
          </a:p>
        </p:txBody>
      </p:sp>
      <p:pic>
        <p:nvPicPr>
          <p:cNvPr id="211" name="Obrazek" descr="Obrazek"/>
          <p:cNvPicPr>
            <a:picLocks noChangeAspect="1"/>
          </p:cNvPicPr>
          <p:nvPr/>
        </p:nvPicPr>
        <p:blipFill>
          <a:blip r:embed="rId3">
            <a:extLst/>
          </a:blip>
          <a:stretch>
            <a:fillRect/>
          </a:stretch>
        </p:blipFill>
        <p:spPr>
          <a:xfrm>
            <a:off x="11097915" y="2906415"/>
            <a:ext cx="408113" cy="408112"/>
          </a:xfrm>
          <a:prstGeom prst="rect">
            <a:avLst/>
          </a:prstGeom>
          <a:ln w="12700">
            <a:miter lim="400000"/>
          </a:ln>
        </p:spPr>
      </p:pic>
      <p:pic>
        <p:nvPicPr>
          <p:cNvPr id="212" name="Obrazek" descr="Obrazek"/>
          <p:cNvPicPr>
            <a:picLocks noChangeAspect="1"/>
          </p:cNvPicPr>
          <p:nvPr/>
        </p:nvPicPr>
        <p:blipFill>
          <a:blip r:embed="rId3">
            <a:extLst/>
          </a:blip>
          <a:stretch>
            <a:fillRect/>
          </a:stretch>
        </p:blipFill>
        <p:spPr>
          <a:xfrm>
            <a:off x="11097915" y="5268615"/>
            <a:ext cx="408113" cy="408112"/>
          </a:xfrm>
          <a:prstGeom prst="rect">
            <a:avLst/>
          </a:prstGeom>
          <a:ln w="12700">
            <a:miter lim="400000"/>
          </a:ln>
        </p:spPr>
      </p:pic>
      <p:pic>
        <p:nvPicPr>
          <p:cNvPr id="213" name="Obrazek" descr="Obrazek"/>
          <p:cNvPicPr>
            <a:picLocks noChangeAspect="1"/>
          </p:cNvPicPr>
          <p:nvPr/>
        </p:nvPicPr>
        <p:blipFill>
          <a:blip r:embed="rId3">
            <a:extLst/>
          </a:blip>
          <a:stretch>
            <a:fillRect/>
          </a:stretch>
        </p:blipFill>
        <p:spPr>
          <a:xfrm>
            <a:off x="11097915" y="7630814"/>
            <a:ext cx="408113" cy="408113"/>
          </a:xfrm>
          <a:prstGeom prst="rect">
            <a:avLst/>
          </a:prstGeom>
          <a:ln w="12700">
            <a:miter lim="400000"/>
          </a:ln>
        </p:spPr>
      </p:pic>
      <p:pic>
        <p:nvPicPr>
          <p:cNvPr id="214" name="Obrazek" descr="Obrazek"/>
          <p:cNvPicPr>
            <a:picLocks noChangeAspect="1"/>
          </p:cNvPicPr>
          <p:nvPr/>
        </p:nvPicPr>
        <p:blipFill>
          <a:blip r:embed="rId3">
            <a:extLst/>
          </a:blip>
          <a:stretch>
            <a:fillRect/>
          </a:stretch>
        </p:blipFill>
        <p:spPr>
          <a:xfrm>
            <a:off x="11097915" y="10163716"/>
            <a:ext cx="408113" cy="408112"/>
          </a:xfrm>
          <a:prstGeom prst="rect">
            <a:avLst/>
          </a:prstGeom>
          <a:ln w="12700">
            <a:miter lim="400000"/>
          </a:ln>
        </p:spPr>
      </p:pic>
      <p:pic>
        <p:nvPicPr>
          <p:cNvPr id="215" name="Obrazek" descr="Obrazek"/>
          <p:cNvPicPr>
            <a:picLocks noChangeAspect="1"/>
          </p:cNvPicPr>
          <p:nvPr/>
        </p:nvPicPr>
        <p:blipFill>
          <a:blip r:embed="rId4">
            <a:extLst/>
          </a:blip>
          <a:stretch>
            <a:fillRect/>
          </a:stretch>
        </p:blipFill>
        <p:spPr>
          <a:xfrm>
            <a:off x="2427878" y="7992950"/>
            <a:ext cx="2756522" cy="3599755"/>
          </a:xfrm>
          <a:prstGeom prst="rect">
            <a:avLst/>
          </a:prstGeom>
          <a:ln w="12700">
            <a:miter lim="400000"/>
          </a:ln>
        </p:spPr>
      </p:pic>
      <p:pic>
        <p:nvPicPr>
          <p:cNvPr id="216" name="Obrazek" descr="Obrazek"/>
          <p:cNvPicPr>
            <a:picLocks noChangeAspect="1"/>
          </p:cNvPicPr>
          <p:nvPr/>
        </p:nvPicPr>
        <p:blipFill>
          <a:blip r:embed="rId5">
            <a:extLst/>
          </a:blip>
          <a:stretch>
            <a:fillRect/>
          </a:stretch>
        </p:blipFill>
        <p:spPr>
          <a:xfrm>
            <a:off x="5411637" y="6514121"/>
            <a:ext cx="4142078" cy="284951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Obrazek" descr="Obrazek"/>
          <p:cNvPicPr>
            <a:picLocks noChangeAspect="1"/>
          </p:cNvPicPr>
          <p:nvPr>
            <p:ph type="pic" idx="13"/>
          </p:nvPr>
        </p:nvPicPr>
        <p:blipFill>
          <a:blip r:embed="rId2">
            <a:extLst/>
          </a:blip>
          <a:srcRect l="0" t="22426" r="0" b="240"/>
          <a:stretch>
            <a:fillRect/>
          </a:stretch>
        </p:blipFill>
        <p:spPr>
          <a:prstGeom prst="rect">
            <a:avLst/>
          </a:prstGeom>
        </p:spPr>
      </p:pic>
      <p:sp>
        <p:nvSpPr>
          <p:cNvPr id="219" name="Subtitle: Sed posuere consectetur est"/>
          <p:cNvSpPr txBox="1"/>
          <p:nvPr>
            <p:ph type="title"/>
          </p:nvPr>
        </p:nvSpPr>
        <p:spPr>
          <a:xfrm>
            <a:off x="1257300" y="952500"/>
            <a:ext cx="10762353" cy="6337512"/>
          </a:xfrm>
          <a:prstGeom prst="rect">
            <a:avLst/>
          </a:prstGeom>
        </p:spPr>
        <p:txBody>
          <a:bodyPr/>
          <a:lstStyle/>
          <a:p>
            <a:pPr defTabSz="734694">
              <a:defRPr sz="10146"/>
            </a:pPr>
            <a:r>
              <a:rPr sz="5251"/>
              <a:t>Subtitle:</a:t>
            </a:r>
            <a:br/>
            <a:r>
              <a:t>Sed posuere consectetur est</a:t>
            </a:r>
          </a:p>
        </p:txBody>
      </p:sp>
      <p:sp>
        <p:nvSpPr>
          <p:cNvPr id="220" name="Fusce dapibus, tellus ac cursus commo, tortor mauris condimentum nibh, ut fermentum massa justo sit amet comm cursus magna, vel scelerisque nisl consectetur et"/>
          <p:cNvSpPr txBox="1"/>
          <p:nvPr>
            <p:ph type="body" sz="quarter" idx="1"/>
          </p:nvPr>
        </p:nvSpPr>
        <p:spPr>
          <a:xfrm>
            <a:off x="1257300" y="9164661"/>
            <a:ext cx="10007600" cy="3281339"/>
          </a:xfrm>
          <a:prstGeom prst="rect">
            <a:avLst/>
          </a:prstGeom>
        </p:spPr>
        <p:txBody>
          <a:bodyPr/>
          <a:lstStyle>
            <a:lvl1pPr marL="0" indent="0">
              <a:spcBef>
                <a:spcPts val="0"/>
              </a:spcBef>
              <a:buSzTx/>
              <a:buNone/>
              <a:defRPr sz="3700"/>
            </a:lvl1pPr>
          </a:lstStyle>
          <a:p>
            <a:pPr/>
            <a:r>
              <a:t>Fusce dapibus, tellus ac cursus commo, tortor mauris condimentum nibh, ut fermentum massa justo sit amet comm cursus magna, vel scelerisque nisl consectetur et</a:t>
            </a:r>
          </a:p>
        </p:txBody>
      </p:sp>
      <p:sp>
        <p:nvSpPr>
          <p:cNvPr id="221" name="Prostokąt"/>
          <p:cNvSpPr/>
          <p:nvPr/>
        </p:nvSpPr>
        <p:spPr>
          <a:xfrm>
            <a:off x="1257300" y="9131254"/>
            <a:ext cx="1878880" cy="85249"/>
          </a:xfrm>
          <a:prstGeom prst="rect">
            <a:avLst/>
          </a:prstGeom>
          <a:solidFill>
            <a:srgbClr val="66CAD2"/>
          </a:solidFill>
          <a:ln w="12700">
            <a:miter lim="400000"/>
          </a:ln>
        </p:spPr>
        <p:txBody>
          <a:bodyPr lIns="50800" tIns="50800" rIns="50800" bIns="50800" anchor="ctr"/>
          <a:lstStyle/>
          <a:p>
            <a:pPr algn="l">
              <a:defRPr sz="3200">
                <a:solidFill>
                  <a:srgbClr val="66CAD2"/>
                </a:solidFil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23" name="Icons to use"/>
          <p:cNvSpPr txBox="1"/>
          <p:nvPr>
            <p:ph type="ctrTitle"/>
          </p:nvPr>
        </p:nvSpPr>
        <p:spPr>
          <a:xfrm>
            <a:off x="1685521" y="1451861"/>
            <a:ext cx="20828001" cy="2038471"/>
          </a:xfrm>
          <a:prstGeom prst="rect">
            <a:avLst/>
          </a:prstGeom>
        </p:spPr>
        <p:txBody>
          <a:bodyPr/>
          <a:lstStyle>
            <a:lvl1pPr algn="l" defTabSz="709930">
              <a:defRPr sz="10664">
                <a:solidFill>
                  <a:srgbClr val="FFFFFF"/>
                </a:solidFill>
              </a:defRPr>
            </a:lvl1pPr>
          </a:lstStyle>
          <a:p>
            <a:pPr>
              <a:defRPr sz="9632"/>
            </a:pPr>
            <a:r>
              <a:rPr sz="10664"/>
              <a:t>Icons to use</a:t>
            </a:r>
          </a:p>
        </p:txBody>
      </p:sp>
      <p:sp>
        <p:nvSpPr>
          <p:cNvPr id="224" name="Prostokąt"/>
          <p:cNvSpPr/>
          <p:nvPr/>
        </p:nvSpPr>
        <p:spPr>
          <a:xfrm>
            <a:off x="1821895" y="3949097"/>
            <a:ext cx="1878881"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pic>
        <p:nvPicPr>
          <p:cNvPr id="225" name="Obrazek" descr="Obrazek"/>
          <p:cNvPicPr>
            <a:picLocks noChangeAspect="1"/>
          </p:cNvPicPr>
          <p:nvPr/>
        </p:nvPicPr>
        <p:blipFill>
          <a:blip r:embed="rId3">
            <a:extLst/>
          </a:blip>
          <a:stretch>
            <a:fillRect/>
          </a:stretch>
        </p:blipFill>
        <p:spPr>
          <a:xfrm>
            <a:off x="8487312" y="4015440"/>
            <a:ext cx="943247" cy="1060535"/>
          </a:xfrm>
          <a:prstGeom prst="rect">
            <a:avLst/>
          </a:prstGeom>
          <a:ln w="12700">
            <a:miter lim="400000"/>
          </a:ln>
        </p:spPr>
      </p:pic>
      <p:pic>
        <p:nvPicPr>
          <p:cNvPr id="226" name="Obrazek" descr="Obrazek"/>
          <p:cNvPicPr>
            <a:picLocks noChangeAspect="1"/>
          </p:cNvPicPr>
          <p:nvPr/>
        </p:nvPicPr>
        <p:blipFill>
          <a:blip r:embed="rId4">
            <a:extLst/>
          </a:blip>
          <a:stretch>
            <a:fillRect/>
          </a:stretch>
        </p:blipFill>
        <p:spPr>
          <a:xfrm>
            <a:off x="9862870" y="3959903"/>
            <a:ext cx="1018207" cy="1171609"/>
          </a:xfrm>
          <a:prstGeom prst="rect">
            <a:avLst/>
          </a:prstGeom>
          <a:ln w="12700">
            <a:miter lim="400000"/>
          </a:ln>
        </p:spPr>
      </p:pic>
      <p:pic>
        <p:nvPicPr>
          <p:cNvPr id="227" name="Obrazek" descr="Obrazek"/>
          <p:cNvPicPr>
            <a:picLocks noChangeAspect="1"/>
          </p:cNvPicPr>
          <p:nvPr/>
        </p:nvPicPr>
        <p:blipFill>
          <a:blip r:embed="rId5">
            <a:extLst/>
          </a:blip>
          <a:stretch>
            <a:fillRect/>
          </a:stretch>
        </p:blipFill>
        <p:spPr>
          <a:xfrm>
            <a:off x="11319297" y="4023948"/>
            <a:ext cx="931428" cy="1043519"/>
          </a:xfrm>
          <a:prstGeom prst="rect">
            <a:avLst/>
          </a:prstGeom>
          <a:ln w="12700">
            <a:miter lim="400000"/>
          </a:ln>
        </p:spPr>
      </p:pic>
      <p:pic>
        <p:nvPicPr>
          <p:cNvPr id="228" name="Obrazek" descr="Obrazek"/>
          <p:cNvPicPr>
            <a:picLocks noChangeAspect="1"/>
          </p:cNvPicPr>
          <p:nvPr/>
        </p:nvPicPr>
        <p:blipFill>
          <a:blip r:embed="rId6">
            <a:extLst/>
          </a:blip>
          <a:stretch>
            <a:fillRect/>
          </a:stretch>
        </p:blipFill>
        <p:spPr>
          <a:xfrm>
            <a:off x="12699544" y="4063651"/>
            <a:ext cx="997010" cy="964113"/>
          </a:xfrm>
          <a:prstGeom prst="rect">
            <a:avLst/>
          </a:prstGeom>
          <a:ln w="12700">
            <a:miter lim="400000"/>
          </a:ln>
        </p:spPr>
      </p:pic>
      <p:pic>
        <p:nvPicPr>
          <p:cNvPr id="229" name="Obrazek" descr="Obrazek"/>
          <p:cNvPicPr>
            <a:picLocks noChangeAspect="1"/>
          </p:cNvPicPr>
          <p:nvPr/>
        </p:nvPicPr>
        <p:blipFill>
          <a:blip r:embed="rId7">
            <a:extLst/>
          </a:blip>
          <a:stretch>
            <a:fillRect/>
          </a:stretch>
        </p:blipFill>
        <p:spPr>
          <a:xfrm>
            <a:off x="14087161" y="4248405"/>
            <a:ext cx="1047850" cy="594606"/>
          </a:xfrm>
          <a:prstGeom prst="rect">
            <a:avLst/>
          </a:prstGeom>
          <a:ln w="12700">
            <a:miter lim="400000"/>
          </a:ln>
        </p:spPr>
      </p:pic>
      <p:pic>
        <p:nvPicPr>
          <p:cNvPr id="230" name="Obrazek" descr="Obrazek"/>
          <p:cNvPicPr>
            <a:picLocks noChangeAspect="1"/>
          </p:cNvPicPr>
          <p:nvPr/>
        </p:nvPicPr>
        <p:blipFill>
          <a:blip r:embed="rId8">
            <a:extLst/>
          </a:blip>
          <a:stretch>
            <a:fillRect/>
          </a:stretch>
        </p:blipFill>
        <p:spPr>
          <a:xfrm>
            <a:off x="15605087" y="4126668"/>
            <a:ext cx="838076" cy="838079"/>
          </a:xfrm>
          <a:prstGeom prst="rect">
            <a:avLst/>
          </a:prstGeom>
          <a:ln w="12700">
            <a:miter lim="400000"/>
          </a:ln>
        </p:spPr>
      </p:pic>
      <p:pic>
        <p:nvPicPr>
          <p:cNvPr id="231" name="Obrazek" descr="Obrazek"/>
          <p:cNvPicPr>
            <a:picLocks noChangeAspect="1"/>
          </p:cNvPicPr>
          <p:nvPr/>
        </p:nvPicPr>
        <p:blipFill>
          <a:blip r:embed="rId9">
            <a:extLst/>
          </a:blip>
          <a:stretch>
            <a:fillRect/>
          </a:stretch>
        </p:blipFill>
        <p:spPr>
          <a:xfrm>
            <a:off x="17013138" y="4117095"/>
            <a:ext cx="848048" cy="857225"/>
          </a:xfrm>
          <a:prstGeom prst="rect">
            <a:avLst/>
          </a:prstGeom>
          <a:ln w="12700">
            <a:miter lim="400000"/>
          </a:ln>
        </p:spPr>
      </p:pic>
      <p:pic>
        <p:nvPicPr>
          <p:cNvPr id="232" name="Obrazek" descr="Obrazek"/>
          <p:cNvPicPr>
            <a:picLocks noChangeAspect="1"/>
          </p:cNvPicPr>
          <p:nvPr/>
        </p:nvPicPr>
        <p:blipFill>
          <a:blip r:embed="rId10">
            <a:extLst/>
          </a:blip>
          <a:stretch>
            <a:fillRect/>
          </a:stretch>
        </p:blipFill>
        <p:spPr>
          <a:xfrm>
            <a:off x="18403382" y="4221107"/>
            <a:ext cx="893639" cy="649202"/>
          </a:xfrm>
          <a:prstGeom prst="rect">
            <a:avLst/>
          </a:prstGeom>
          <a:ln w="12700">
            <a:miter lim="400000"/>
          </a:ln>
        </p:spPr>
      </p:pic>
      <p:pic>
        <p:nvPicPr>
          <p:cNvPr id="233" name="Obrazek" descr="Obrazek"/>
          <p:cNvPicPr>
            <a:picLocks noChangeAspect="1"/>
          </p:cNvPicPr>
          <p:nvPr/>
        </p:nvPicPr>
        <p:blipFill>
          <a:blip r:embed="rId11">
            <a:extLst/>
          </a:blip>
          <a:stretch>
            <a:fillRect/>
          </a:stretch>
        </p:blipFill>
        <p:spPr>
          <a:xfrm>
            <a:off x="21332048" y="4122365"/>
            <a:ext cx="688455" cy="846685"/>
          </a:xfrm>
          <a:prstGeom prst="rect">
            <a:avLst/>
          </a:prstGeom>
          <a:ln w="12700">
            <a:miter lim="400000"/>
          </a:ln>
        </p:spPr>
      </p:pic>
      <p:pic>
        <p:nvPicPr>
          <p:cNvPr id="234" name="Obrazek" descr="Obrazek"/>
          <p:cNvPicPr>
            <a:picLocks noChangeAspect="1"/>
          </p:cNvPicPr>
          <p:nvPr/>
        </p:nvPicPr>
        <p:blipFill>
          <a:blip r:embed="rId12">
            <a:extLst/>
          </a:blip>
          <a:stretch>
            <a:fillRect/>
          </a:stretch>
        </p:blipFill>
        <p:spPr>
          <a:xfrm>
            <a:off x="19968424" y="4111839"/>
            <a:ext cx="589628" cy="867737"/>
          </a:xfrm>
          <a:prstGeom prst="rect">
            <a:avLst/>
          </a:prstGeom>
          <a:ln w="12700">
            <a:miter lim="400000"/>
          </a:ln>
        </p:spPr>
      </p:pic>
      <p:pic>
        <p:nvPicPr>
          <p:cNvPr id="235" name="Obrazek" descr="Obrazek"/>
          <p:cNvPicPr>
            <a:picLocks noChangeAspect="1"/>
          </p:cNvPicPr>
          <p:nvPr/>
        </p:nvPicPr>
        <p:blipFill>
          <a:blip r:embed="rId13">
            <a:extLst/>
          </a:blip>
          <a:stretch>
            <a:fillRect/>
          </a:stretch>
        </p:blipFill>
        <p:spPr>
          <a:xfrm>
            <a:off x="8505825" y="5749760"/>
            <a:ext cx="819150" cy="723894"/>
          </a:xfrm>
          <a:prstGeom prst="rect">
            <a:avLst/>
          </a:prstGeom>
          <a:ln w="12700">
            <a:miter lim="400000"/>
          </a:ln>
        </p:spPr>
      </p:pic>
      <p:pic>
        <p:nvPicPr>
          <p:cNvPr id="236" name="Obrazek" descr="Obrazek"/>
          <p:cNvPicPr>
            <a:picLocks noChangeAspect="1"/>
          </p:cNvPicPr>
          <p:nvPr/>
        </p:nvPicPr>
        <p:blipFill>
          <a:blip r:embed="rId14">
            <a:extLst/>
          </a:blip>
          <a:stretch>
            <a:fillRect/>
          </a:stretch>
        </p:blipFill>
        <p:spPr>
          <a:xfrm>
            <a:off x="9938653" y="5712169"/>
            <a:ext cx="794743" cy="799076"/>
          </a:xfrm>
          <a:prstGeom prst="rect">
            <a:avLst/>
          </a:prstGeom>
          <a:ln w="12700">
            <a:miter lim="400000"/>
          </a:ln>
        </p:spPr>
      </p:pic>
      <p:pic>
        <p:nvPicPr>
          <p:cNvPr id="237" name="Obrazek" descr="Obrazek"/>
          <p:cNvPicPr>
            <a:picLocks noChangeAspect="1"/>
          </p:cNvPicPr>
          <p:nvPr/>
        </p:nvPicPr>
        <p:blipFill>
          <a:blip r:embed="rId15">
            <a:extLst/>
          </a:blip>
          <a:stretch>
            <a:fillRect/>
          </a:stretch>
        </p:blipFill>
        <p:spPr>
          <a:xfrm>
            <a:off x="11296312" y="5685265"/>
            <a:ext cx="920676" cy="852885"/>
          </a:xfrm>
          <a:prstGeom prst="rect">
            <a:avLst/>
          </a:prstGeom>
          <a:ln w="12700">
            <a:miter lim="400000"/>
          </a:ln>
        </p:spPr>
      </p:pic>
      <p:pic>
        <p:nvPicPr>
          <p:cNvPr id="238" name="Obrazek" descr="Obrazek"/>
          <p:cNvPicPr>
            <a:picLocks noChangeAspect="1"/>
          </p:cNvPicPr>
          <p:nvPr/>
        </p:nvPicPr>
        <p:blipFill>
          <a:blip r:embed="rId16">
            <a:extLst/>
          </a:blip>
          <a:stretch>
            <a:fillRect/>
          </a:stretch>
        </p:blipFill>
        <p:spPr>
          <a:xfrm>
            <a:off x="12776108" y="5702578"/>
            <a:ext cx="802334" cy="818258"/>
          </a:xfrm>
          <a:prstGeom prst="rect">
            <a:avLst/>
          </a:prstGeom>
          <a:ln w="12700">
            <a:miter lim="400000"/>
          </a:ln>
        </p:spPr>
      </p:pic>
      <p:pic>
        <p:nvPicPr>
          <p:cNvPr id="239" name="Obrazek" descr="Obrazek"/>
          <p:cNvPicPr>
            <a:picLocks noChangeAspect="1"/>
          </p:cNvPicPr>
          <p:nvPr/>
        </p:nvPicPr>
        <p:blipFill>
          <a:blip r:embed="rId17">
            <a:extLst/>
          </a:blip>
          <a:stretch>
            <a:fillRect/>
          </a:stretch>
        </p:blipFill>
        <p:spPr>
          <a:xfrm>
            <a:off x="14147293" y="5653892"/>
            <a:ext cx="901214" cy="915629"/>
          </a:xfrm>
          <a:prstGeom prst="rect">
            <a:avLst/>
          </a:prstGeom>
          <a:ln w="12700">
            <a:miter lim="400000"/>
          </a:ln>
        </p:spPr>
      </p:pic>
      <p:pic>
        <p:nvPicPr>
          <p:cNvPr id="240" name="Obrazek" descr="Obrazek"/>
          <p:cNvPicPr>
            <a:picLocks noChangeAspect="1"/>
          </p:cNvPicPr>
          <p:nvPr/>
        </p:nvPicPr>
        <p:blipFill>
          <a:blip r:embed="rId18">
            <a:extLst/>
          </a:blip>
          <a:stretch>
            <a:fillRect/>
          </a:stretch>
        </p:blipFill>
        <p:spPr>
          <a:xfrm>
            <a:off x="15619200" y="5750203"/>
            <a:ext cx="798649" cy="723008"/>
          </a:xfrm>
          <a:prstGeom prst="rect">
            <a:avLst/>
          </a:prstGeom>
          <a:ln w="12700">
            <a:miter lim="400000"/>
          </a:ln>
        </p:spPr>
      </p:pic>
      <p:pic>
        <p:nvPicPr>
          <p:cNvPr id="241" name="Obrazek" descr="Obrazek"/>
          <p:cNvPicPr>
            <a:picLocks noChangeAspect="1"/>
          </p:cNvPicPr>
          <p:nvPr/>
        </p:nvPicPr>
        <p:blipFill>
          <a:blip r:embed="rId19">
            <a:extLst/>
          </a:blip>
          <a:stretch>
            <a:fillRect/>
          </a:stretch>
        </p:blipFill>
        <p:spPr>
          <a:xfrm>
            <a:off x="17063606" y="5684520"/>
            <a:ext cx="751087" cy="854374"/>
          </a:xfrm>
          <a:prstGeom prst="rect">
            <a:avLst/>
          </a:prstGeom>
          <a:ln w="12700">
            <a:miter lim="400000"/>
          </a:ln>
        </p:spPr>
      </p:pic>
      <p:pic>
        <p:nvPicPr>
          <p:cNvPr id="242" name="Obrazek" descr="Obrazek"/>
          <p:cNvPicPr>
            <a:picLocks noChangeAspect="1"/>
          </p:cNvPicPr>
          <p:nvPr/>
        </p:nvPicPr>
        <p:blipFill>
          <a:blip r:embed="rId20">
            <a:extLst/>
          </a:blip>
          <a:stretch>
            <a:fillRect/>
          </a:stretch>
        </p:blipFill>
        <p:spPr>
          <a:xfrm>
            <a:off x="18504831" y="5740815"/>
            <a:ext cx="709887" cy="741785"/>
          </a:xfrm>
          <a:prstGeom prst="rect">
            <a:avLst/>
          </a:prstGeom>
          <a:ln w="12700">
            <a:miter lim="400000"/>
          </a:ln>
        </p:spPr>
      </p:pic>
      <p:pic>
        <p:nvPicPr>
          <p:cNvPr id="243" name="Obrazek" descr="Obrazek"/>
          <p:cNvPicPr>
            <a:picLocks noChangeAspect="1"/>
          </p:cNvPicPr>
          <p:nvPr/>
        </p:nvPicPr>
        <p:blipFill>
          <a:blip r:embed="rId21">
            <a:extLst/>
          </a:blip>
          <a:stretch>
            <a:fillRect/>
          </a:stretch>
        </p:blipFill>
        <p:spPr>
          <a:xfrm>
            <a:off x="19933294" y="5686257"/>
            <a:ext cx="694210" cy="850901"/>
          </a:xfrm>
          <a:prstGeom prst="rect">
            <a:avLst/>
          </a:prstGeom>
          <a:ln w="12700">
            <a:miter lim="400000"/>
          </a:ln>
        </p:spPr>
      </p:pic>
      <p:pic>
        <p:nvPicPr>
          <p:cNvPr id="244" name="Obrazek" descr="Obrazek"/>
          <p:cNvPicPr>
            <a:picLocks noChangeAspect="1"/>
          </p:cNvPicPr>
          <p:nvPr/>
        </p:nvPicPr>
        <p:blipFill>
          <a:blip r:embed="rId22">
            <a:extLst/>
          </a:blip>
          <a:stretch>
            <a:fillRect/>
          </a:stretch>
        </p:blipFill>
        <p:spPr>
          <a:xfrm>
            <a:off x="21274135" y="5684818"/>
            <a:ext cx="853779" cy="853778"/>
          </a:xfrm>
          <a:prstGeom prst="rect">
            <a:avLst/>
          </a:prstGeom>
          <a:ln w="12700">
            <a:miter lim="400000"/>
          </a:ln>
        </p:spPr>
      </p:pic>
      <p:pic>
        <p:nvPicPr>
          <p:cNvPr id="245" name="Obrazek" descr="Obrazek"/>
          <p:cNvPicPr>
            <a:picLocks noChangeAspect="1"/>
          </p:cNvPicPr>
          <p:nvPr/>
        </p:nvPicPr>
        <p:blipFill>
          <a:blip r:embed="rId23">
            <a:extLst/>
          </a:blip>
          <a:stretch>
            <a:fillRect/>
          </a:stretch>
        </p:blipFill>
        <p:spPr>
          <a:xfrm>
            <a:off x="8562860" y="7269053"/>
            <a:ext cx="792151" cy="792164"/>
          </a:xfrm>
          <a:prstGeom prst="rect">
            <a:avLst/>
          </a:prstGeom>
          <a:ln w="12700">
            <a:miter lim="400000"/>
          </a:ln>
        </p:spPr>
      </p:pic>
      <p:pic>
        <p:nvPicPr>
          <p:cNvPr id="246" name="Obrazek" descr="Obrazek"/>
          <p:cNvPicPr>
            <a:picLocks noChangeAspect="1"/>
          </p:cNvPicPr>
          <p:nvPr/>
        </p:nvPicPr>
        <p:blipFill>
          <a:blip r:embed="rId24">
            <a:extLst/>
          </a:blip>
          <a:stretch>
            <a:fillRect/>
          </a:stretch>
        </p:blipFill>
        <p:spPr>
          <a:xfrm>
            <a:off x="9985254" y="7269053"/>
            <a:ext cx="792163" cy="792164"/>
          </a:xfrm>
          <a:prstGeom prst="rect">
            <a:avLst/>
          </a:prstGeom>
          <a:ln w="12700">
            <a:miter lim="400000"/>
          </a:ln>
        </p:spPr>
      </p:pic>
      <p:pic>
        <p:nvPicPr>
          <p:cNvPr id="247" name="Obrazek" descr="Obrazek"/>
          <p:cNvPicPr>
            <a:picLocks noChangeAspect="1"/>
          </p:cNvPicPr>
          <p:nvPr/>
        </p:nvPicPr>
        <p:blipFill>
          <a:blip r:embed="rId25">
            <a:extLst/>
          </a:blip>
          <a:stretch>
            <a:fillRect/>
          </a:stretch>
        </p:blipFill>
        <p:spPr>
          <a:xfrm>
            <a:off x="11407654" y="7269053"/>
            <a:ext cx="792163" cy="792164"/>
          </a:xfrm>
          <a:prstGeom prst="rect">
            <a:avLst/>
          </a:prstGeom>
          <a:ln w="12700">
            <a:miter lim="400000"/>
          </a:ln>
        </p:spPr>
      </p:pic>
      <p:pic>
        <p:nvPicPr>
          <p:cNvPr id="248" name="Obrazek" descr="Obrazek"/>
          <p:cNvPicPr>
            <a:picLocks noChangeAspect="1"/>
          </p:cNvPicPr>
          <p:nvPr/>
        </p:nvPicPr>
        <p:blipFill>
          <a:blip r:embed="rId26">
            <a:extLst/>
          </a:blip>
          <a:stretch>
            <a:fillRect/>
          </a:stretch>
        </p:blipFill>
        <p:spPr>
          <a:xfrm>
            <a:off x="12782415" y="7268829"/>
            <a:ext cx="887441" cy="792611"/>
          </a:xfrm>
          <a:prstGeom prst="rect">
            <a:avLst/>
          </a:prstGeom>
          <a:ln w="12700">
            <a:miter lim="400000"/>
          </a:ln>
        </p:spPr>
      </p:pic>
      <p:pic>
        <p:nvPicPr>
          <p:cNvPr id="249" name="Obrazek" descr="Obrazek"/>
          <p:cNvPicPr>
            <a:picLocks noChangeAspect="1"/>
          </p:cNvPicPr>
          <p:nvPr/>
        </p:nvPicPr>
        <p:blipFill>
          <a:blip r:embed="rId27">
            <a:extLst/>
          </a:blip>
          <a:stretch>
            <a:fillRect/>
          </a:stretch>
        </p:blipFill>
        <p:spPr>
          <a:xfrm>
            <a:off x="14210825" y="7294957"/>
            <a:ext cx="875421" cy="740356"/>
          </a:xfrm>
          <a:prstGeom prst="rect">
            <a:avLst/>
          </a:prstGeom>
          <a:ln w="12700">
            <a:miter lim="400000"/>
          </a:ln>
        </p:spPr>
      </p:pic>
      <p:pic>
        <p:nvPicPr>
          <p:cNvPr id="250" name="Obrazek" descr="Obrazek"/>
          <p:cNvPicPr>
            <a:picLocks noChangeAspect="1"/>
          </p:cNvPicPr>
          <p:nvPr/>
        </p:nvPicPr>
        <p:blipFill>
          <a:blip r:embed="rId28">
            <a:extLst/>
          </a:blip>
          <a:stretch>
            <a:fillRect/>
          </a:stretch>
        </p:blipFill>
        <p:spPr>
          <a:xfrm>
            <a:off x="15639888" y="7232403"/>
            <a:ext cx="862094" cy="865464"/>
          </a:xfrm>
          <a:prstGeom prst="rect">
            <a:avLst/>
          </a:prstGeom>
          <a:ln w="12700">
            <a:miter lim="400000"/>
          </a:ln>
        </p:spPr>
      </p:pic>
      <p:pic>
        <p:nvPicPr>
          <p:cNvPr id="251" name="Obrazek" descr="Obrazek"/>
          <p:cNvPicPr>
            <a:picLocks noChangeAspect="1"/>
          </p:cNvPicPr>
          <p:nvPr/>
        </p:nvPicPr>
        <p:blipFill>
          <a:blip r:embed="rId29">
            <a:extLst/>
          </a:blip>
          <a:stretch>
            <a:fillRect/>
          </a:stretch>
        </p:blipFill>
        <p:spPr>
          <a:xfrm>
            <a:off x="17158744" y="7239201"/>
            <a:ext cx="669182" cy="851869"/>
          </a:xfrm>
          <a:prstGeom prst="rect">
            <a:avLst/>
          </a:prstGeom>
          <a:ln w="12700">
            <a:miter lim="400000"/>
          </a:ln>
        </p:spPr>
      </p:pic>
      <p:pic>
        <p:nvPicPr>
          <p:cNvPr id="252" name="Obrazek" descr="Obrazek"/>
          <p:cNvPicPr>
            <a:picLocks noChangeAspect="1"/>
          </p:cNvPicPr>
          <p:nvPr/>
        </p:nvPicPr>
        <p:blipFill>
          <a:blip r:embed="rId30">
            <a:extLst/>
          </a:blip>
          <a:stretch>
            <a:fillRect/>
          </a:stretch>
        </p:blipFill>
        <p:spPr>
          <a:xfrm>
            <a:off x="18546517" y="7258114"/>
            <a:ext cx="738436" cy="814042"/>
          </a:xfrm>
          <a:prstGeom prst="rect">
            <a:avLst/>
          </a:prstGeom>
          <a:ln w="12700">
            <a:miter lim="400000"/>
          </a:ln>
        </p:spPr>
      </p:pic>
      <p:pic>
        <p:nvPicPr>
          <p:cNvPr id="253" name="Obrazek" descr="Obrazek"/>
          <p:cNvPicPr>
            <a:picLocks noChangeAspect="1"/>
          </p:cNvPicPr>
          <p:nvPr/>
        </p:nvPicPr>
        <p:blipFill>
          <a:blip r:embed="rId31">
            <a:extLst/>
          </a:blip>
          <a:stretch>
            <a:fillRect/>
          </a:stretch>
        </p:blipFill>
        <p:spPr>
          <a:xfrm>
            <a:off x="19907401" y="7264750"/>
            <a:ext cx="861468" cy="800770"/>
          </a:xfrm>
          <a:prstGeom prst="rect">
            <a:avLst/>
          </a:prstGeom>
          <a:ln w="12700">
            <a:miter lim="400000"/>
          </a:ln>
        </p:spPr>
      </p:pic>
      <p:pic>
        <p:nvPicPr>
          <p:cNvPr id="254" name="Obrazek" descr="Obrazek"/>
          <p:cNvPicPr>
            <a:picLocks noChangeAspect="1"/>
          </p:cNvPicPr>
          <p:nvPr/>
        </p:nvPicPr>
        <p:blipFill>
          <a:blip r:embed="rId32">
            <a:extLst/>
          </a:blip>
          <a:stretch>
            <a:fillRect/>
          </a:stretch>
        </p:blipFill>
        <p:spPr>
          <a:xfrm>
            <a:off x="21437206" y="7256223"/>
            <a:ext cx="646659" cy="817824"/>
          </a:xfrm>
          <a:prstGeom prst="rect">
            <a:avLst/>
          </a:prstGeom>
          <a:ln w="12700">
            <a:miter lim="400000"/>
          </a:ln>
        </p:spPr>
      </p:pic>
      <p:pic>
        <p:nvPicPr>
          <p:cNvPr id="255" name="Obrazek" descr="Obrazek"/>
          <p:cNvPicPr>
            <a:picLocks noChangeAspect="1"/>
          </p:cNvPicPr>
          <p:nvPr/>
        </p:nvPicPr>
        <p:blipFill>
          <a:blip r:embed="rId33">
            <a:extLst/>
          </a:blip>
          <a:stretch>
            <a:fillRect/>
          </a:stretch>
        </p:blipFill>
        <p:spPr>
          <a:xfrm>
            <a:off x="8618683" y="8746973"/>
            <a:ext cx="680505" cy="928242"/>
          </a:xfrm>
          <a:prstGeom prst="rect">
            <a:avLst/>
          </a:prstGeom>
          <a:ln w="12700">
            <a:miter lim="400000"/>
          </a:ln>
        </p:spPr>
      </p:pic>
      <p:pic>
        <p:nvPicPr>
          <p:cNvPr id="256" name="Obrazek" descr="Obrazek"/>
          <p:cNvPicPr>
            <a:picLocks noChangeAspect="1"/>
          </p:cNvPicPr>
          <p:nvPr/>
        </p:nvPicPr>
        <p:blipFill>
          <a:blip r:embed="rId34">
            <a:extLst/>
          </a:blip>
          <a:stretch>
            <a:fillRect/>
          </a:stretch>
        </p:blipFill>
        <p:spPr>
          <a:xfrm>
            <a:off x="9954187" y="8778302"/>
            <a:ext cx="865585" cy="865585"/>
          </a:xfrm>
          <a:prstGeom prst="rect">
            <a:avLst/>
          </a:prstGeom>
          <a:ln w="12700">
            <a:miter lim="400000"/>
          </a:ln>
        </p:spPr>
      </p:pic>
      <p:pic>
        <p:nvPicPr>
          <p:cNvPr id="257" name="Obrazek" descr="Obrazek"/>
          <p:cNvPicPr>
            <a:picLocks noChangeAspect="1"/>
          </p:cNvPicPr>
          <p:nvPr/>
        </p:nvPicPr>
        <p:blipFill>
          <a:blip r:embed="rId35">
            <a:extLst/>
          </a:blip>
          <a:stretch>
            <a:fillRect/>
          </a:stretch>
        </p:blipFill>
        <p:spPr>
          <a:xfrm>
            <a:off x="11401828" y="8816848"/>
            <a:ext cx="826393" cy="788492"/>
          </a:xfrm>
          <a:prstGeom prst="rect">
            <a:avLst/>
          </a:prstGeom>
          <a:ln w="12700">
            <a:miter lim="400000"/>
          </a:ln>
        </p:spPr>
      </p:pic>
      <p:pic>
        <p:nvPicPr>
          <p:cNvPr id="258" name="Obrazek" descr="Obrazek"/>
          <p:cNvPicPr>
            <a:picLocks noChangeAspect="1"/>
          </p:cNvPicPr>
          <p:nvPr/>
        </p:nvPicPr>
        <p:blipFill>
          <a:blip r:embed="rId36">
            <a:extLst/>
          </a:blip>
          <a:stretch>
            <a:fillRect/>
          </a:stretch>
        </p:blipFill>
        <p:spPr>
          <a:xfrm>
            <a:off x="12770092" y="8766321"/>
            <a:ext cx="945953" cy="889547"/>
          </a:xfrm>
          <a:prstGeom prst="rect">
            <a:avLst/>
          </a:prstGeom>
          <a:ln w="12700">
            <a:miter lim="400000"/>
          </a:ln>
        </p:spPr>
      </p:pic>
      <p:pic>
        <p:nvPicPr>
          <p:cNvPr id="259" name="Obrazek" descr="Obrazek"/>
          <p:cNvPicPr>
            <a:picLocks noChangeAspect="1"/>
          </p:cNvPicPr>
          <p:nvPr/>
        </p:nvPicPr>
        <p:blipFill>
          <a:blip r:embed="rId37">
            <a:extLst/>
          </a:blip>
          <a:stretch>
            <a:fillRect/>
          </a:stretch>
        </p:blipFill>
        <p:spPr>
          <a:xfrm>
            <a:off x="14327502" y="8792930"/>
            <a:ext cx="687222" cy="836328"/>
          </a:xfrm>
          <a:prstGeom prst="rect">
            <a:avLst/>
          </a:prstGeom>
          <a:ln w="12700">
            <a:miter lim="400000"/>
          </a:ln>
        </p:spPr>
      </p:pic>
      <p:pic>
        <p:nvPicPr>
          <p:cNvPr id="260" name="Obrazek" descr="Obrazek"/>
          <p:cNvPicPr>
            <a:picLocks noChangeAspect="1"/>
          </p:cNvPicPr>
          <p:nvPr/>
        </p:nvPicPr>
        <p:blipFill>
          <a:blip r:embed="rId38">
            <a:extLst/>
          </a:blip>
          <a:stretch>
            <a:fillRect/>
          </a:stretch>
        </p:blipFill>
        <p:spPr>
          <a:xfrm>
            <a:off x="15600545" y="8821158"/>
            <a:ext cx="997224" cy="779872"/>
          </a:xfrm>
          <a:prstGeom prst="rect">
            <a:avLst/>
          </a:prstGeom>
          <a:ln w="12700">
            <a:miter lim="400000"/>
          </a:ln>
        </p:spPr>
      </p:pic>
      <p:pic>
        <p:nvPicPr>
          <p:cNvPr id="261" name="Obrazek" descr="Obrazek"/>
          <p:cNvPicPr>
            <a:picLocks noChangeAspect="1"/>
          </p:cNvPicPr>
          <p:nvPr/>
        </p:nvPicPr>
        <p:blipFill>
          <a:blip r:embed="rId39">
            <a:extLst/>
          </a:blip>
          <a:stretch>
            <a:fillRect/>
          </a:stretch>
        </p:blipFill>
        <p:spPr>
          <a:xfrm>
            <a:off x="17019201" y="8763419"/>
            <a:ext cx="1016001" cy="895351"/>
          </a:xfrm>
          <a:prstGeom prst="rect">
            <a:avLst/>
          </a:prstGeom>
          <a:ln w="12700">
            <a:miter lim="400000"/>
          </a:ln>
        </p:spPr>
      </p:pic>
      <p:pic>
        <p:nvPicPr>
          <p:cNvPr id="262" name="Obrazek" descr="Obrazek"/>
          <p:cNvPicPr>
            <a:picLocks noChangeAspect="1"/>
          </p:cNvPicPr>
          <p:nvPr/>
        </p:nvPicPr>
        <p:blipFill>
          <a:blip r:embed="rId40">
            <a:extLst/>
          </a:blip>
          <a:stretch>
            <a:fillRect/>
          </a:stretch>
        </p:blipFill>
        <p:spPr>
          <a:xfrm>
            <a:off x="18692043" y="8758129"/>
            <a:ext cx="526406" cy="905930"/>
          </a:xfrm>
          <a:prstGeom prst="rect">
            <a:avLst/>
          </a:prstGeom>
          <a:ln w="12700">
            <a:miter lim="400000"/>
          </a:ln>
        </p:spPr>
      </p:pic>
      <p:pic>
        <p:nvPicPr>
          <p:cNvPr id="263" name="Obrazek" descr="Obrazek"/>
          <p:cNvPicPr>
            <a:picLocks noChangeAspect="1"/>
          </p:cNvPicPr>
          <p:nvPr/>
        </p:nvPicPr>
        <p:blipFill>
          <a:blip r:embed="rId41">
            <a:extLst/>
          </a:blip>
          <a:stretch>
            <a:fillRect/>
          </a:stretch>
        </p:blipFill>
        <p:spPr>
          <a:xfrm>
            <a:off x="19965393" y="8880937"/>
            <a:ext cx="835795" cy="660315"/>
          </a:xfrm>
          <a:prstGeom prst="rect">
            <a:avLst/>
          </a:prstGeom>
          <a:ln w="12700">
            <a:miter lim="400000"/>
          </a:ln>
        </p:spPr>
      </p:pic>
      <p:pic>
        <p:nvPicPr>
          <p:cNvPr id="264" name="Obrazek" descr="Obrazek"/>
          <p:cNvPicPr>
            <a:picLocks noChangeAspect="1"/>
          </p:cNvPicPr>
          <p:nvPr/>
        </p:nvPicPr>
        <p:blipFill>
          <a:blip r:embed="rId42">
            <a:extLst/>
          </a:blip>
          <a:stretch>
            <a:fillRect/>
          </a:stretch>
        </p:blipFill>
        <p:spPr>
          <a:xfrm>
            <a:off x="21393438" y="8880937"/>
            <a:ext cx="835794" cy="660315"/>
          </a:xfrm>
          <a:prstGeom prst="rect">
            <a:avLst/>
          </a:prstGeom>
          <a:ln w="12700">
            <a:miter lim="400000"/>
          </a:ln>
        </p:spPr>
      </p:pic>
      <p:pic>
        <p:nvPicPr>
          <p:cNvPr id="265" name="Obrazek" descr="Obrazek"/>
          <p:cNvPicPr>
            <a:picLocks noChangeAspect="1"/>
          </p:cNvPicPr>
          <p:nvPr/>
        </p:nvPicPr>
        <p:blipFill>
          <a:blip r:embed="rId43">
            <a:extLst/>
          </a:blip>
          <a:stretch>
            <a:fillRect/>
          </a:stretch>
        </p:blipFill>
        <p:spPr>
          <a:xfrm>
            <a:off x="8520159" y="10381295"/>
            <a:ext cx="877552" cy="876210"/>
          </a:xfrm>
          <a:prstGeom prst="rect">
            <a:avLst/>
          </a:prstGeom>
          <a:ln w="12700">
            <a:miter lim="400000"/>
          </a:ln>
        </p:spPr>
      </p:pic>
      <p:pic>
        <p:nvPicPr>
          <p:cNvPr id="266" name="Obrazek" descr="Obrazek"/>
          <p:cNvPicPr>
            <a:picLocks noChangeAspect="1"/>
          </p:cNvPicPr>
          <p:nvPr/>
        </p:nvPicPr>
        <p:blipFill>
          <a:blip r:embed="rId44">
            <a:extLst/>
          </a:blip>
          <a:stretch>
            <a:fillRect/>
          </a:stretch>
        </p:blipFill>
        <p:spPr>
          <a:xfrm>
            <a:off x="9991304" y="10435628"/>
            <a:ext cx="768773" cy="767544"/>
          </a:xfrm>
          <a:prstGeom prst="rect">
            <a:avLst/>
          </a:prstGeom>
          <a:ln w="12700">
            <a:miter lim="400000"/>
          </a:ln>
        </p:spPr>
      </p:pic>
      <p:pic>
        <p:nvPicPr>
          <p:cNvPr id="267" name="Obrazek" descr="Obrazek"/>
          <p:cNvPicPr>
            <a:picLocks noChangeAspect="1"/>
          </p:cNvPicPr>
          <p:nvPr/>
        </p:nvPicPr>
        <p:blipFill>
          <a:blip r:embed="rId45">
            <a:extLst/>
          </a:blip>
          <a:stretch>
            <a:fillRect/>
          </a:stretch>
        </p:blipFill>
        <p:spPr>
          <a:xfrm>
            <a:off x="11405592" y="10466547"/>
            <a:ext cx="773709" cy="705707"/>
          </a:xfrm>
          <a:prstGeom prst="rect">
            <a:avLst/>
          </a:prstGeom>
          <a:ln w="12700">
            <a:miter lim="400000"/>
          </a:ln>
        </p:spPr>
      </p:pic>
      <p:pic>
        <p:nvPicPr>
          <p:cNvPr id="268" name="Obrazek" descr="Obrazek"/>
          <p:cNvPicPr>
            <a:picLocks noChangeAspect="1"/>
          </p:cNvPicPr>
          <p:nvPr/>
        </p:nvPicPr>
        <p:blipFill>
          <a:blip r:embed="rId46">
            <a:extLst/>
          </a:blip>
          <a:stretch>
            <a:fillRect/>
          </a:stretch>
        </p:blipFill>
        <p:spPr>
          <a:xfrm>
            <a:off x="12824816" y="10412783"/>
            <a:ext cx="768773" cy="813235"/>
          </a:xfrm>
          <a:prstGeom prst="rect">
            <a:avLst/>
          </a:prstGeom>
          <a:ln w="12700">
            <a:miter lim="400000"/>
          </a:ln>
        </p:spPr>
      </p:pic>
      <p:pic>
        <p:nvPicPr>
          <p:cNvPr id="269" name="Obrazek" descr="Obrazek"/>
          <p:cNvPicPr>
            <a:picLocks noChangeAspect="1"/>
          </p:cNvPicPr>
          <p:nvPr/>
        </p:nvPicPr>
        <p:blipFill>
          <a:blip r:embed="rId47">
            <a:extLst/>
          </a:blip>
          <a:stretch>
            <a:fillRect/>
          </a:stretch>
        </p:blipFill>
        <p:spPr>
          <a:xfrm>
            <a:off x="14302627" y="10410494"/>
            <a:ext cx="646660" cy="817811"/>
          </a:xfrm>
          <a:prstGeom prst="rect">
            <a:avLst/>
          </a:prstGeom>
          <a:ln w="12700">
            <a:miter lim="400000"/>
          </a:ln>
        </p:spPr>
      </p:pic>
      <p:pic>
        <p:nvPicPr>
          <p:cNvPr id="270" name="Obrazek" descr="Obrazek"/>
          <p:cNvPicPr>
            <a:picLocks noChangeAspect="1"/>
          </p:cNvPicPr>
          <p:nvPr/>
        </p:nvPicPr>
        <p:blipFill>
          <a:blip r:embed="rId48">
            <a:extLst/>
          </a:blip>
          <a:stretch>
            <a:fillRect/>
          </a:stretch>
        </p:blipFill>
        <p:spPr>
          <a:xfrm>
            <a:off x="15635197" y="10457436"/>
            <a:ext cx="815034" cy="723927"/>
          </a:xfrm>
          <a:prstGeom prst="rect">
            <a:avLst/>
          </a:prstGeom>
          <a:ln w="12700">
            <a:miter lim="400000"/>
          </a:ln>
        </p:spPr>
      </p:pic>
      <p:pic>
        <p:nvPicPr>
          <p:cNvPr id="271" name="Obrazek" descr="Obrazek"/>
          <p:cNvPicPr>
            <a:picLocks noChangeAspect="1"/>
          </p:cNvPicPr>
          <p:nvPr/>
        </p:nvPicPr>
        <p:blipFill>
          <a:blip r:embed="rId49">
            <a:extLst/>
          </a:blip>
          <a:stretch>
            <a:fillRect/>
          </a:stretch>
        </p:blipFill>
        <p:spPr>
          <a:xfrm>
            <a:off x="17136140" y="10410494"/>
            <a:ext cx="646659" cy="817811"/>
          </a:xfrm>
          <a:prstGeom prst="rect">
            <a:avLst/>
          </a:prstGeom>
          <a:ln w="12700">
            <a:miter lim="400000"/>
          </a:ln>
        </p:spPr>
      </p:pic>
      <p:pic>
        <p:nvPicPr>
          <p:cNvPr id="272" name="Obrazek" descr="Obrazek"/>
          <p:cNvPicPr>
            <a:picLocks noChangeAspect="1"/>
          </p:cNvPicPr>
          <p:nvPr/>
        </p:nvPicPr>
        <p:blipFill>
          <a:blip r:embed="rId50">
            <a:extLst/>
          </a:blip>
          <a:stretch>
            <a:fillRect/>
          </a:stretch>
        </p:blipFill>
        <p:spPr>
          <a:xfrm>
            <a:off x="18437375" y="10380560"/>
            <a:ext cx="877700" cy="877679"/>
          </a:xfrm>
          <a:prstGeom prst="rect">
            <a:avLst/>
          </a:prstGeom>
          <a:ln w="12700">
            <a:miter lim="400000"/>
          </a:ln>
        </p:spPr>
      </p:pic>
      <p:pic>
        <p:nvPicPr>
          <p:cNvPr id="273" name="Obrazek" descr="Obrazek"/>
          <p:cNvPicPr>
            <a:picLocks noChangeAspect="1"/>
          </p:cNvPicPr>
          <p:nvPr/>
        </p:nvPicPr>
        <p:blipFill>
          <a:blip r:embed="rId51">
            <a:extLst/>
          </a:blip>
          <a:stretch>
            <a:fillRect/>
          </a:stretch>
        </p:blipFill>
        <p:spPr>
          <a:xfrm>
            <a:off x="19947227" y="10478937"/>
            <a:ext cx="691506" cy="680926"/>
          </a:xfrm>
          <a:prstGeom prst="rect">
            <a:avLst/>
          </a:prstGeom>
          <a:ln w="12700">
            <a:miter lim="400000"/>
          </a:ln>
        </p:spPr>
      </p:pic>
      <p:pic>
        <p:nvPicPr>
          <p:cNvPr id="274" name="Obrazek" descr="Obrazek"/>
          <p:cNvPicPr>
            <a:picLocks noChangeAspect="1"/>
          </p:cNvPicPr>
          <p:nvPr/>
        </p:nvPicPr>
        <p:blipFill>
          <a:blip r:embed="rId52">
            <a:extLst/>
          </a:blip>
          <a:stretch>
            <a:fillRect/>
          </a:stretch>
        </p:blipFill>
        <p:spPr>
          <a:xfrm>
            <a:off x="21331922" y="10473728"/>
            <a:ext cx="755626" cy="691344"/>
          </a:xfrm>
          <a:prstGeom prst="rect">
            <a:avLst/>
          </a:prstGeom>
          <a:ln w="12700">
            <a:miter lim="400000"/>
          </a:ln>
        </p:spPr>
      </p:pic>
      <p:pic>
        <p:nvPicPr>
          <p:cNvPr id="275" name="Obrazek" descr="Obrazek"/>
          <p:cNvPicPr>
            <a:picLocks noChangeAspect="1"/>
          </p:cNvPicPr>
          <p:nvPr/>
        </p:nvPicPr>
        <p:blipFill>
          <a:blip r:embed="rId53">
            <a:extLst/>
          </a:blip>
          <a:stretch>
            <a:fillRect/>
          </a:stretch>
        </p:blipFill>
        <p:spPr>
          <a:xfrm rot="420000">
            <a:off x="1635424" y="7524915"/>
            <a:ext cx="4499924" cy="541853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77" name="Illustrations to use"/>
          <p:cNvSpPr txBox="1"/>
          <p:nvPr>
            <p:ph type="ctrTitle"/>
          </p:nvPr>
        </p:nvSpPr>
        <p:spPr>
          <a:xfrm>
            <a:off x="1558522" y="1451861"/>
            <a:ext cx="20828001" cy="2038471"/>
          </a:xfrm>
          <a:prstGeom prst="rect">
            <a:avLst/>
          </a:prstGeom>
        </p:spPr>
        <p:txBody>
          <a:bodyPr/>
          <a:lstStyle>
            <a:lvl1pPr algn="l" defTabSz="709930">
              <a:defRPr sz="10664">
                <a:solidFill>
                  <a:srgbClr val="FFFFFF"/>
                </a:solidFill>
              </a:defRPr>
            </a:lvl1pPr>
          </a:lstStyle>
          <a:p>
            <a:pPr>
              <a:defRPr sz="9632"/>
            </a:pPr>
            <a:r>
              <a:rPr sz="10664"/>
              <a:t>Illustrations to use</a:t>
            </a:r>
          </a:p>
        </p:txBody>
      </p:sp>
      <p:sp>
        <p:nvSpPr>
          <p:cNvPr id="278" name="Prostokąt"/>
          <p:cNvSpPr/>
          <p:nvPr/>
        </p:nvSpPr>
        <p:spPr>
          <a:xfrm>
            <a:off x="1694895" y="3949097"/>
            <a:ext cx="1878881"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pic>
        <p:nvPicPr>
          <p:cNvPr id="279" name="Obrazek" descr="Obrazek"/>
          <p:cNvPicPr>
            <a:picLocks noChangeAspect="1"/>
          </p:cNvPicPr>
          <p:nvPr/>
        </p:nvPicPr>
        <p:blipFill>
          <a:blip r:embed="rId3">
            <a:extLst/>
          </a:blip>
          <a:stretch>
            <a:fillRect/>
          </a:stretch>
        </p:blipFill>
        <p:spPr>
          <a:xfrm>
            <a:off x="2361513" y="6153497"/>
            <a:ext cx="5541478" cy="6672705"/>
          </a:xfrm>
          <a:prstGeom prst="rect">
            <a:avLst/>
          </a:prstGeom>
          <a:ln w="12700">
            <a:miter lim="400000"/>
          </a:ln>
        </p:spPr>
      </p:pic>
      <p:pic>
        <p:nvPicPr>
          <p:cNvPr id="280" name="Obrazek" descr="Obrazek"/>
          <p:cNvPicPr>
            <a:picLocks noChangeAspect="1"/>
          </p:cNvPicPr>
          <p:nvPr/>
        </p:nvPicPr>
        <p:blipFill>
          <a:blip r:embed="rId4">
            <a:extLst/>
          </a:blip>
          <a:stretch>
            <a:fillRect/>
          </a:stretch>
        </p:blipFill>
        <p:spPr>
          <a:xfrm>
            <a:off x="7712478" y="5717777"/>
            <a:ext cx="5461928" cy="3757496"/>
          </a:xfrm>
          <a:prstGeom prst="rect">
            <a:avLst/>
          </a:prstGeom>
          <a:ln w="12700">
            <a:miter lim="400000"/>
          </a:ln>
        </p:spPr>
      </p:pic>
      <p:pic>
        <p:nvPicPr>
          <p:cNvPr id="281" name="Obrazek" descr="Obrazek"/>
          <p:cNvPicPr>
            <a:picLocks noChangeAspect="1"/>
          </p:cNvPicPr>
          <p:nvPr/>
        </p:nvPicPr>
        <p:blipFill>
          <a:blip r:embed="rId5">
            <a:extLst/>
          </a:blip>
          <a:stretch>
            <a:fillRect/>
          </a:stretch>
        </p:blipFill>
        <p:spPr>
          <a:xfrm>
            <a:off x="9515083" y="8011002"/>
            <a:ext cx="3246825" cy="3586711"/>
          </a:xfrm>
          <a:prstGeom prst="rect">
            <a:avLst/>
          </a:prstGeom>
          <a:ln w="12700">
            <a:miter lim="400000"/>
          </a:ln>
        </p:spPr>
      </p:pic>
      <p:pic>
        <p:nvPicPr>
          <p:cNvPr id="282" name="Obrazek" descr="Obrazek"/>
          <p:cNvPicPr>
            <a:picLocks noChangeAspect="1"/>
          </p:cNvPicPr>
          <p:nvPr/>
        </p:nvPicPr>
        <p:blipFill>
          <a:blip r:embed="rId6">
            <a:extLst/>
          </a:blip>
          <a:stretch>
            <a:fillRect/>
          </a:stretch>
        </p:blipFill>
        <p:spPr>
          <a:xfrm>
            <a:off x="12688988" y="8448226"/>
            <a:ext cx="2076922" cy="2712263"/>
          </a:xfrm>
          <a:prstGeom prst="rect">
            <a:avLst/>
          </a:prstGeom>
          <a:ln w="12700">
            <a:miter lim="400000"/>
          </a:ln>
        </p:spPr>
      </p:pic>
      <p:pic>
        <p:nvPicPr>
          <p:cNvPr id="283" name="Obrazek" descr="Obrazek"/>
          <p:cNvPicPr>
            <a:picLocks noChangeAspect="1"/>
          </p:cNvPicPr>
          <p:nvPr/>
        </p:nvPicPr>
        <p:blipFill>
          <a:blip r:embed="rId7">
            <a:extLst/>
          </a:blip>
          <a:stretch>
            <a:fillRect/>
          </a:stretch>
        </p:blipFill>
        <p:spPr>
          <a:xfrm>
            <a:off x="12559692" y="4334071"/>
            <a:ext cx="3710550" cy="5496938"/>
          </a:xfrm>
          <a:prstGeom prst="rect">
            <a:avLst/>
          </a:prstGeom>
          <a:ln w="12700">
            <a:miter lim="400000"/>
          </a:ln>
        </p:spPr>
      </p:pic>
      <p:pic>
        <p:nvPicPr>
          <p:cNvPr id="284" name="Obrazek" descr="Obrazek"/>
          <p:cNvPicPr>
            <a:picLocks noChangeAspect="1"/>
          </p:cNvPicPr>
          <p:nvPr/>
        </p:nvPicPr>
        <p:blipFill>
          <a:blip r:embed="rId8">
            <a:extLst/>
          </a:blip>
          <a:stretch>
            <a:fillRect/>
          </a:stretch>
        </p:blipFill>
        <p:spPr>
          <a:xfrm>
            <a:off x="16838446" y="7167722"/>
            <a:ext cx="5156596" cy="3757496"/>
          </a:xfrm>
          <a:prstGeom prst="rect">
            <a:avLst/>
          </a:prstGeom>
          <a:ln w="12700">
            <a:miter lim="400000"/>
          </a:ln>
        </p:spPr>
      </p:pic>
      <p:grpSp>
        <p:nvGrpSpPr>
          <p:cNvPr id="287" name="Grupuj"/>
          <p:cNvGrpSpPr/>
          <p:nvPr/>
        </p:nvGrpSpPr>
        <p:grpSpPr>
          <a:xfrm>
            <a:off x="4725202" y="4270881"/>
            <a:ext cx="1670574" cy="1670574"/>
            <a:chOff x="0" y="0"/>
            <a:chExt cx="1670572" cy="1670572"/>
          </a:xfrm>
        </p:grpSpPr>
        <p:pic>
          <p:nvPicPr>
            <p:cNvPr id="285" name="Obrazek" descr="Obrazek"/>
            <p:cNvPicPr>
              <a:picLocks noChangeAspect="1"/>
            </p:cNvPicPr>
            <p:nvPr/>
          </p:nvPicPr>
          <p:blipFill>
            <a:blip r:embed="rId9">
              <a:extLst/>
            </a:blip>
            <a:stretch>
              <a:fillRect/>
            </a:stretch>
          </p:blipFill>
          <p:spPr>
            <a:xfrm>
              <a:off x="0" y="0"/>
              <a:ext cx="1670573" cy="1670573"/>
            </a:xfrm>
            <a:prstGeom prst="rect">
              <a:avLst/>
            </a:prstGeom>
            <a:ln w="12700" cap="flat">
              <a:noFill/>
              <a:miter lim="400000"/>
            </a:ln>
            <a:effectLst/>
          </p:spPr>
        </p:pic>
        <p:pic>
          <p:nvPicPr>
            <p:cNvPr id="286" name="Obrazek" descr="Obrazek"/>
            <p:cNvPicPr>
              <a:picLocks noChangeAspect="1"/>
            </p:cNvPicPr>
            <p:nvPr/>
          </p:nvPicPr>
          <p:blipFill>
            <a:blip r:embed="rId10">
              <a:extLst/>
            </a:blip>
            <a:stretch>
              <a:fillRect/>
            </a:stretch>
          </p:blipFill>
          <p:spPr>
            <a:xfrm>
              <a:off x="440642" y="443899"/>
              <a:ext cx="789290" cy="782775"/>
            </a:xfrm>
            <a:prstGeom prst="rect">
              <a:avLst/>
            </a:prstGeom>
            <a:ln w="12700" cap="flat">
              <a:noFill/>
              <a:miter lim="400000"/>
            </a:ln>
            <a:effectLst/>
          </p:spPr>
        </p:pic>
      </p:grpSp>
      <p:pic>
        <p:nvPicPr>
          <p:cNvPr id="288" name="Obrazek" descr="Obrazek"/>
          <p:cNvPicPr>
            <a:picLocks noChangeAspect="1"/>
          </p:cNvPicPr>
          <p:nvPr/>
        </p:nvPicPr>
        <p:blipFill>
          <a:blip r:embed="rId11">
            <a:extLst/>
          </a:blip>
          <a:stretch>
            <a:fillRect/>
          </a:stretch>
        </p:blipFill>
        <p:spPr>
          <a:xfrm>
            <a:off x="19905135" y="3762881"/>
            <a:ext cx="1848106" cy="2712262"/>
          </a:xfrm>
          <a:prstGeom prst="rect">
            <a:avLst/>
          </a:prstGeom>
          <a:ln w="12700">
            <a:miter lim="400000"/>
          </a:ln>
        </p:spPr>
      </p:pic>
      <p:pic>
        <p:nvPicPr>
          <p:cNvPr id="289" name="Obrazek" descr="Obrazek"/>
          <p:cNvPicPr>
            <a:picLocks noChangeAspect="1"/>
          </p:cNvPicPr>
          <p:nvPr/>
        </p:nvPicPr>
        <p:blipFill>
          <a:blip r:embed="rId12">
            <a:extLst/>
          </a:blip>
          <a:stretch>
            <a:fillRect/>
          </a:stretch>
        </p:blipFill>
        <p:spPr>
          <a:xfrm>
            <a:off x="17084805" y="3695986"/>
            <a:ext cx="2002774" cy="2939253"/>
          </a:xfrm>
          <a:prstGeom prst="rect">
            <a:avLst/>
          </a:prstGeom>
          <a:ln w="12700">
            <a:miter lim="400000"/>
          </a:ln>
        </p:spPr>
      </p:pic>
      <p:pic>
        <p:nvPicPr>
          <p:cNvPr id="290" name="Obrazek" descr="Obrazek"/>
          <p:cNvPicPr>
            <a:picLocks noChangeAspect="1"/>
          </p:cNvPicPr>
          <p:nvPr/>
        </p:nvPicPr>
        <p:blipFill>
          <a:blip r:embed="rId13">
            <a:extLst/>
          </a:blip>
          <a:stretch>
            <a:fillRect/>
          </a:stretch>
        </p:blipFill>
        <p:spPr>
          <a:xfrm flipH="1">
            <a:off x="7548894" y="3628911"/>
            <a:ext cx="2845016" cy="30734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ubtitle: Sed posuere consectetur est"/>
          <p:cNvSpPr txBox="1"/>
          <p:nvPr>
            <p:ph type="title"/>
          </p:nvPr>
        </p:nvSpPr>
        <p:spPr>
          <a:xfrm>
            <a:off x="1651000" y="1663766"/>
            <a:ext cx="12000194" cy="5054534"/>
          </a:xfrm>
          <a:prstGeom prst="rect">
            <a:avLst/>
          </a:prstGeom>
        </p:spPr>
        <p:txBody>
          <a:bodyPr/>
          <a:lstStyle/>
          <a:p>
            <a:pPr defTabSz="660400">
              <a:defRPr sz="9120"/>
            </a:pPr>
            <a:r>
              <a:rPr sz="4720"/>
              <a:t>Subtitle:</a:t>
            </a:r>
            <a:br/>
            <a:r>
              <a:t>Sed posuere consectetur est</a:t>
            </a:r>
          </a:p>
        </p:txBody>
      </p:sp>
      <p:sp>
        <p:nvSpPr>
          <p:cNvPr id="136" name="The Idea: streaming the video, reconstituting it on the fly, and then trowing away the parts that have been played. Play through the film strip, reconstituting only one section at a time on the fly, and reading the corresponding branches of the merkle tree as you go so you see the film strip reconstituting and disappearing from left to right while branches of the tree appear and then get fed into the converter"/>
          <p:cNvSpPr txBox="1"/>
          <p:nvPr>
            <p:ph type="body" sz="half" idx="1"/>
          </p:nvPr>
        </p:nvSpPr>
        <p:spPr>
          <a:xfrm>
            <a:off x="1651000" y="8035625"/>
            <a:ext cx="21082002" cy="4235113"/>
          </a:xfrm>
          <a:prstGeom prst="rect">
            <a:avLst/>
          </a:prstGeom>
        </p:spPr>
        <p:txBody>
          <a:bodyPr/>
          <a:lstStyle/>
          <a:p>
            <a:pPr algn="l">
              <a:defRPr sz="3600">
                <a:latin typeface="Helvetica Light"/>
                <a:ea typeface="Helvetica Light"/>
                <a:cs typeface="Helvetica Light"/>
                <a:sym typeface="Helvetica Light"/>
              </a:defRPr>
            </a:pPr>
            <a:r>
              <a:t>The Idea: </a:t>
            </a:r>
            <a:r>
              <a:t>streaming the video, reconstituting it on the fly, and then trowing away the parts that have been played. P</a:t>
            </a:r>
            <a:r>
              <a:t>lay through the film strip, reconstituting only one section at a time on the fly, and reading the corresponding branches of the merkle tree as you go</a:t>
            </a:r>
            <a:br/>
            <a:r>
              <a:t>so you see the film strip reconstituting and disappearing from left to right while branches of the tree appear and then get fed into the converter</a:t>
            </a:r>
          </a:p>
        </p:txBody>
      </p:sp>
      <p:pic>
        <p:nvPicPr>
          <p:cNvPr id="137" name="Obrazek" descr="Obrazek"/>
          <p:cNvPicPr>
            <a:picLocks noChangeAspect="1"/>
          </p:cNvPicPr>
          <p:nvPr/>
        </p:nvPicPr>
        <p:blipFill>
          <a:blip r:embed="rId2">
            <a:extLst/>
          </a:blip>
          <a:stretch>
            <a:fillRect/>
          </a:stretch>
        </p:blipFill>
        <p:spPr>
          <a:xfrm>
            <a:off x="18009234" y="1642567"/>
            <a:ext cx="4297951" cy="630763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9" name="Curabitur…"/>
          <p:cNvSpPr txBox="1"/>
          <p:nvPr>
            <p:ph type="title"/>
          </p:nvPr>
        </p:nvSpPr>
        <p:spPr>
          <a:xfrm>
            <a:off x="7807918" y="1940923"/>
            <a:ext cx="7948418" cy="5681955"/>
          </a:xfrm>
          <a:prstGeom prst="rect">
            <a:avLst/>
          </a:prstGeom>
        </p:spPr>
        <p:txBody>
          <a:bodyPr/>
          <a:lstStyle/>
          <a:p>
            <a:pPr>
              <a:defRPr sz="11400"/>
            </a:pPr>
            <a:r>
              <a:t>Curabitur </a:t>
            </a:r>
          </a:p>
          <a:p>
            <a:pPr>
              <a:defRPr sz="11400"/>
            </a:pPr>
            <a:r>
              <a:t>blandit</a:t>
            </a:r>
          </a:p>
        </p:txBody>
      </p:sp>
      <p:sp>
        <p:nvSpPr>
          <p:cNvPr id="140" name="Lorem ipsum dolor sit amet,…"/>
          <p:cNvSpPr txBox="1"/>
          <p:nvPr/>
        </p:nvSpPr>
        <p:spPr>
          <a:xfrm>
            <a:off x="5529084" y="8261919"/>
            <a:ext cx="12506087" cy="30734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FFFFFF"/>
                </a:solidFill>
                <a:latin typeface="NewRailAlphabet-White"/>
                <a:ea typeface="NewRailAlphabet-White"/>
                <a:cs typeface="NewRailAlphabet-White"/>
                <a:sym typeface="NewRailAlphabet-White"/>
              </a:defRPr>
            </a:pPr>
            <a:r>
              <a:t>Lorem ipsum dolor sit amet, </a:t>
            </a:r>
          </a:p>
          <a:p>
            <a:pPr>
              <a:defRPr>
                <a:solidFill>
                  <a:srgbClr val="FFFFFF"/>
                </a:solidFill>
                <a:latin typeface="NewRailAlphabet-White"/>
                <a:ea typeface="NewRailAlphabet-White"/>
                <a:cs typeface="NewRailAlphabet-White"/>
                <a:sym typeface="NewRailAlphabet-White"/>
              </a:defRPr>
            </a:pPr>
            <a:r>
              <a:t>consectetur adipiscing elit. </a:t>
            </a:r>
          </a:p>
          <a:p>
            <a:pPr>
              <a:defRPr>
                <a:solidFill>
                  <a:srgbClr val="FFFFFF"/>
                </a:solidFill>
                <a:latin typeface="NewRailAlphabet-White"/>
                <a:ea typeface="NewRailAlphabet-White"/>
                <a:cs typeface="NewRailAlphabet-White"/>
                <a:sym typeface="NewRailAlphabet-White"/>
              </a:defRPr>
            </a:pPr>
            <a:r>
              <a:t>Integer posuere erat a ante venenatis dapibus posuere velit aliquet.</a:t>
            </a:r>
          </a:p>
        </p:txBody>
      </p:sp>
      <p:sp>
        <p:nvSpPr>
          <p:cNvPr id="141" name="Prostokąt"/>
          <p:cNvSpPr/>
          <p:nvPr/>
        </p:nvSpPr>
        <p:spPr>
          <a:xfrm>
            <a:off x="10842687" y="7729776"/>
            <a:ext cx="1878881"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pic>
        <p:nvPicPr>
          <p:cNvPr id="142" name="Obrazek" descr="Obrazek"/>
          <p:cNvPicPr>
            <a:picLocks noChangeAspect="1"/>
          </p:cNvPicPr>
          <p:nvPr/>
        </p:nvPicPr>
        <p:blipFill>
          <a:blip r:embed="rId3">
            <a:extLst/>
          </a:blip>
          <a:stretch>
            <a:fillRect/>
          </a:stretch>
        </p:blipFill>
        <p:spPr>
          <a:xfrm>
            <a:off x="2662510" y="2049411"/>
            <a:ext cx="4987380" cy="8245578"/>
          </a:xfrm>
          <a:prstGeom prst="rect">
            <a:avLst/>
          </a:prstGeom>
          <a:ln w="12700">
            <a:miter lim="400000"/>
          </a:ln>
        </p:spPr>
      </p:pic>
      <p:pic>
        <p:nvPicPr>
          <p:cNvPr id="143" name="Obrazek" descr="Obrazek"/>
          <p:cNvPicPr>
            <a:picLocks noChangeAspect="1"/>
          </p:cNvPicPr>
          <p:nvPr/>
        </p:nvPicPr>
        <p:blipFill>
          <a:blip r:embed="rId4">
            <a:extLst/>
          </a:blip>
          <a:stretch>
            <a:fillRect/>
          </a:stretch>
        </p:blipFill>
        <p:spPr>
          <a:xfrm>
            <a:off x="17709870" y="1969604"/>
            <a:ext cx="4610660" cy="6830392"/>
          </a:xfrm>
          <a:prstGeom prst="rect">
            <a:avLst/>
          </a:prstGeom>
          <a:ln w="12700">
            <a:miter lim="400000"/>
          </a:ln>
        </p:spPr>
      </p:pic>
      <p:pic>
        <p:nvPicPr>
          <p:cNvPr id="144" name="Obrazek" descr="Obrazek"/>
          <p:cNvPicPr>
            <a:picLocks noChangeAspect="1"/>
          </p:cNvPicPr>
          <p:nvPr/>
        </p:nvPicPr>
        <p:blipFill>
          <a:blip r:embed="rId5">
            <a:extLst/>
          </a:blip>
          <a:stretch>
            <a:fillRect/>
          </a:stretch>
        </p:blipFill>
        <p:spPr>
          <a:xfrm>
            <a:off x="19258457" y="10952656"/>
            <a:ext cx="599087" cy="599088"/>
          </a:xfrm>
          <a:prstGeom prst="rect">
            <a:avLst/>
          </a:prstGeom>
          <a:ln w="12700">
            <a:miter lim="400000"/>
          </a:ln>
        </p:spPr>
      </p:pic>
      <p:pic>
        <p:nvPicPr>
          <p:cNvPr id="145" name="Obrazek" descr="Obrazek"/>
          <p:cNvPicPr>
            <a:picLocks noChangeAspect="1"/>
          </p:cNvPicPr>
          <p:nvPr/>
        </p:nvPicPr>
        <p:blipFill>
          <a:blip r:embed="rId6">
            <a:extLst/>
          </a:blip>
          <a:stretch>
            <a:fillRect/>
          </a:stretch>
        </p:blipFill>
        <p:spPr>
          <a:xfrm>
            <a:off x="16302310" y="5321299"/>
            <a:ext cx="2845016" cy="307340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women.jpeg" descr="women.jpeg"/>
          <p:cNvPicPr>
            <a:picLocks noChangeAspect="1"/>
          </p:cNvPicPr>
          <p:nvPr>
            <p:ph type="pic" idx="13"/>
          </p:nvPr>
        </p:nvPicPr>
        <p:blipFill>
          <a:blip r:embed="rId2">
            <a:extLst/>
          </a:blip>
          <a:srcRect l="3764" t="0" r="27270" b="0"/>
          <a:stretch>
            <a:fillRect/>
          </a:stretch>
        </p:blipFill>
        <p:spPr>
          <a:xfrm>
            <a:off x="11436736" y="1176975"/>
            <a:ext cx="11774508" cy="11382024"/>
          </a:xfrm>
          <a:prstGeom prst="rect">
            <a:avLst/>
          </a:prstGeom>
        </p:spPr>
      </p:pic>
      <p:sp>
        <p:nvSpPr>
          <p:cNvPr id="148" name="Fusce dapibus, tellus ac cursus commo, tortor mauris condimentum nibh, ut fermentum massa justo sit amet comm cursus magna, vel scelerisque nisl consectetur et"/>
          <p:cNvSpPr txBox="1"/>
          <p:nvPr>
            <p:ph type="body" sz="quarter" idx="1"/>
          </p:nvPr>
        </p:nvSpPr>
        <p:spPr>
          <a:xfrm>
            <a:off x="1689100" y="9164661"/>
            <a:ext cx="10007600" cy="3281339"/>
          </a:xfrm>
          <a:prstGeom prst="rect">
            <a:avLst/>
          </a:prstGeom>
        </p:spPr>
        <p:txBody>
          <a:bodyPr/>
          <a:lstStyle>
            <a:lvl1pPr marL="0" indent="0">
              <a:spcBef>
                <a:spcPts val="0"/>
              </a:spcBef>
              <a:buSzTx/>
              <a:buNone/>
              <a:defRPr sz="3700"/>
            </a:lvl1pPr>
          </a:lstStyle>
          <a:p>
            <a:pPr/>
            <a:r>
              <a:t>Fusce dapibus, tellus ac cursus commo, tortor mauris condimentum nibh, ut fermentum massa justo sit amet comm cursus magna, vel scelerisque nisl consectetur et</a:t>
            </a:r>
          </a:p>
        </p:txBody>
      </p:sp>
      <p:sp>
        <p:nvSpPr>
          <p:cNvPr id="149" name="Prostokąt"/>
          <p:cNvSpPr/>
          <p:nvPr/>
        </p:nvSpPr>
        <p:spPr>
          <a:xfrm>
            <a:off x="1651000" y="9131254"/>
            <a:ext cx="1878880"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sp>
        <p:nvSpPr>
          <p:cNvPr id="150" name="Trójkąt"/>
          <p:cNvSpPr/>
          <p:nvPr/>
        </p:nvSpPr>
        <p:spPr>
          <a:xfrm>
            <a:off x="11256218" y="1167085"/>
            <a:ext cx="4574853" cy="11401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825" y="21600"/>
                </a:lnTo>
                <a:lnTo>
                  <a:pt x="0" y="0"/>
                </a:lnTo>
                <a:close/>
              </a:path>
            </a:pathLst>
          </a:custGeom>
          <a:solidFill>
            <a:srgbClr val="F2F4F6"/>
          </a:solidFill>
          <a:ln w="12700">
            <a:miter lim="400000"/>
          </a:ln>
        </p:spPr>
        <p:txBody>
          <a:bodyPr lIns="50800" tIns="50800" rIns="50800" bIns="50800" anchor="ctr"/>
          <a:lstStyle/>
          <a:p>
            <a:pPr>
              <a:defRPr sz="3200"/>
            </a:pPr>
          </a:p>
        </p:txBody>
      </p:sp>
      <p:sp>
        <p:nvSpPr>
          <p:cNvPr id="151" name="Subtitle: Sed posuere consectetur est"/>
          <p:cNvSpPr txBox="1"/>
          <p:nvPr>
            <p:ph type="title"/>
          </p:nvPr>
        </p:nvSpPr>
        <p:spPr>
          <a:xfrm>
            <a:off x="1625600" y="3358629"/>
            <a:ext cx="11042702" cy="5188471"/>
          </a:xfrm>
          <a:prstGeom prst="rect">
            <a:avLst/>
          </a:prstGeom>
        </p:spPr>
        <p:txBody>
          <a:bodyPr anchor="b"/>
          <a:lstStyle/>
          <a:p>
            <a:pPr defTabSz="676909">
              <a:defRPr sz="9348"/>
            </a:pPr>
            <a:r>
              <a:rPr sz="4838"/>
              <a:t>Subtitle:</a:t>
            </a:r>
            <a:br/>
            <a:r>
              <a:t>Sed posuere consectetur est</a:t>
            </a:r>
          </a:p>
        </p:txBody>
      </p:sp>
      <p:pic>
        <p:nvPicPr>
          <p:cNvPr id="152" name="Obrazek" descr="Obrazek"/>
          <p:cNvPicPr>
            <a:picLocks noChangeAspect="1"/>
          </p:cNvPicPr>
          <p:nvPr/>
        </p:nvPicPr>
        <p:blipFill>
          <a:blip r:embed="rId3">
            <a:extLst/>
          </a:blip>
          <a:stretch>
            <a:fillRect/>
          </a:stretch>
        </p:blipFill>
        <p:spPr>
          <a:xfrm>
            <a:off x="11905424" y="1618424"/>
            <a:ext cx="3976752" cy="3976752"/>
          </a:xfrm>
          <a:prstGeom prst="rect">
            <a:avLst/>
          </a:prstGeom>
          <a:ln w="12700">
            <a:miter lim="400000"/>
          </a:ln>
        </p:spPr>
      </p:pic>
      <p:pic>
        <p:nvPicPr>
          <p:cNvPr id="153" name="Obrazek" descr="Obrazek"/>
          <p:cNvPicPr>
            <a:picLocks noChangeAspect="1"/>
          </p:cNvPicPr>
          <p:nvPr/>
        </p:nvPicPr>
        <p:blipFill>
          <a:blip r:embed="rId4">
            <a:extLst/>
          </a:blip>
          <a:stretch>
            <a:fillRect/>
          </a:stretch>
        </p:blipFill>
        <p:spPr>
          <a:xfrm>
            <a:off x="17535593" y="1301461"/>
            <a:ext cx="4574853" cy="4942437"/>
          </a:xfrm>
          <a:prstGeom prst="rect">
            <a:avLst/>
          </a:prstGeom>
          <a:ln w="12700">
            <a:miter lim="400000"/>
          </a:ln>
        </p:spPr>
      </p:pic>
      <p:pic>
        <p:nvPicPr>
          <p:cNvPr id="154" name="Obrazek" descr="Obrazek"/>
          <p:cNvPicPr>
            <a:picLocks noChangeAspect="1"/>
          </p:cNvPicPr>
          <p:nvPr/>
        </p:nvPicPr>
        <p:blipFill>
          <a:blip r:embed="rId5">
            <a:extLst/>
          </a:blip>
          <a:stretch>
            <a:fillRect/>
          </a:stretch>
        </p:blipFill>
        <p:spPr>
          <a:xfrm>
            <a:off x="11892456" y="6558456"/>
            <a:ext cx="599088" cy="599088"/>
          </a:xfrm>
          <a:prstGeom prst="rect">
            <a:avLst/>
          </a:prstGeom>
          <a:ln w="12700">
            <a:miter lim="400000"/>
          </a:ln>
        </p:spPr>
      </p:pic>
      <p:pic>
        <p:nvPicPr>
          <p:cNvPr id="155" name="Obrazek" descr="Obrazek"/>
          <p:cNvPicPr>
            <a:picLocks noChangeAspect="1"/>
          </p:cNvPicPr>
          <p:nvPr/>
        </p:nvPicPr>
        <p:blipFill>
          <a:blip r:embed="rId6">
            <a:extLst/>
          </a:blip>
          <a:stretch>
            <a:fillRect/>
          </a:stretch>
        </p:blipFill>
        <p:spPr>
          <a:xfrm>
            <a:off x="16877807" y="2321935"/>
            <a:ext cx="584611" cy="599088"/>
          </a:xfrm>
          <a:prstGeom prst="rect">
            <a:avLst/>
          </a:prstGeom>
          <a:ln w="12700">
            <a:miter lim="400000"/>
          </a:ln>
        </p:spPr>
      </p:pic>
      <p:pic>
        <p:nvPicPr>
          <p:cNvPr id="156" name="Obrazek" descr="Obrazek"/>
          <p:cNvPicPr>
            <a:picLocks noChangeAspect="1"/>
          </p:cNvPicPr>
          <p:nvPr/>
        </p:nvPicPr>
        <p:blipFill>
          <a:blip r:embed="rId7">
            <a:extLst/>
          </a:blip>
          <a:stretch>
            <a:fillRect/>
          </a:stretch>
        </p:blipFill>
        <p:spPr>
          <a:xfrm>
            <a:off x="12954359" y="2675115"/>
            <a:ext cx="1878881" cy="186337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pic>
        <p:nvPicPr>
          <p:cNvPr id="158" name="Obrazek" descr="Obrazek"/>
          <p:cNvPicPr>
            <a:picLocks noChangeAspect="1"/>
          </p:cNvPicPr>
          <p:nvPr/>
        </p:nvPicPr>
        <p:blipFill>
          <a:blip r:embed="rId3">
            <a:extLst/>
          </a:blip>
          <a:stretch>
            <a:fillRect/>
          </a:stretch>
        </p:blipFill>
        <p:spPr>
          <a:xfrm>
            <a:off x="9843647" y="3912076"/>
            <a:ext cx="3224176" cy="4480338"/>
          </a:xfrm>
          <a:prstGeom prst="rect">
            <a:avLst/>
          </a:prstGeom>
          <a:ln w="12700">
            <a:miter lim="400000"/>
          </a:ln>
        </p:spPr>
      </p:pic>
      <p:pic>
        <p:nvPicPr>
          <p:cNvPr id="159" name="Obrazek" descr="Obrazek"/>
          <p:cNvPicPr>
            <a:picLocks noChangeAspect="1"/>
          </p:cNvPicPr>
          <p:nvPr/>
        </p:nvPicPr>
        <p:blipFill>
          <a:blip r:embed="rId4">
            <a:extLst/>
          </a:blip>
          <a:stretch>
            <a:fillRect/>
          </a:stretch>
        </p:blipFill>
        <p:spPr>
          <a:xfrm>
            <a:off x="13874323" y="3850906"/>
            <a:ext cx="4386449" cy="4539349"/>
          </a:xfrm>
          <a:prstGeom prst="rect">
            <a:avLst/>
          </a:prstGeom>
          <a:ln w="12700">
            <a:miter lim="400000"/>
          </a:ln>
        </p:spPr>
      </p:pic>
      <p:pic>
        <p:nvPicPr>
          <p:cNvPr id="160" name="Obrazek" descr="Obrazek"/>
          <p:cNvPicPr>
            <a:picLocks noChangeAspect="1"/>
          </p:cNvPicPr>
          <p:nvPr/>
        </p:nvPicPr>
        <p:blipFill>
          <a:blip r:embed="rId5">
            <a:extLst/>
          </a:blip>
          <a:stretch>
            <a:fillRect/>
          </a:stretch>
        </p:blipFill>
        <p:spPr>
          <a:xfrm>
            <a:off x="19089906" y="3980560"/>
            <a:ext cx="3026681" cy="4242108"/>
          </a:xfrm>
          <a:prstGeom prst="rect">
            <a:avLst/>
          </a:prstGeom>
          <a:ln w="12700">
            <a:miter lim="400000"/>
          </a:ln>
        </p:spPr>
      </p:pic>
      <p:sp>
        <p:nvSpPr>
          <p:cNvPr id="161" name="Fusce dapibus, tellus ac cursus commo, tortor mauris condimentum nibh, ut fermentum massa justo sit amet comm cursus magna, vel scelerisque nisl consectetur et"/>
          <p:cNvSpPr txBox="1"/>
          <p:nvPr>
            <p:ph type="body" sz="quarter" idx="4294967295"/>
          </p:nvPr>
        </p:nvSpPr>
        <p:spPr>
          <a:xfrm>
            <a:off x="1689100" y="8402661"/>
            <a:ext cx="5679986" cy="3281339"/>
          </a:xfrm>
          <a:prstGeom prst="rect">
            <a:avLst/>
          </a:prstGeom>
        </p:spPr>
        <p:txBody>
          <a:bodyPr/>
          <a:lstStyle>
            <a:lvl1pPr marL="0" indent="0" defTabSz="701675">
              <a:spcBef>
                <a:spcPts val="0"/>
              </a:spcBef>
              <a:buSzTx/>
              <a:buNone/>
              <a:defRPr sz="3145">
                <a:solidFill>
                  <a:srgbClr val="FFFFFF"/>
                </a:solidFill>
                <a:latin typeface="NewRailAlphabet-White"/>
                <a:ea typeface="NewRailAlphabet-White"/>
                <a:cs typeface="NewRailAlphabet-White"/>
                <a:sym typeface="NewRailAlphabet-White"/>
              </a:defRPr>
            </a:lvl1pPr>
          </a:lstStyle>
          <a:p>
            <a:pPr/>
            <a:r>
              <a:t>Fusce dapibus, tellus ac cursus commo, tortor mauris condimentum nibh, ut fermentum massa justo sit amet comm cursus magna, vel scelerisque nisl consectetur et</a:t>
            </a:r>
          </a:p>
        </p:txBody>
      </p:sp>
      <p:sp>
        <p:nvSpPr>
          <p:cNvPr id="162" name="Prostokąt"/>
          <p:cNvSpPr/>
          <p:nvPr/>
        </p:nvSpPr>
        <p:spPr>
          <a:xfrm>
            <a:off x="1651000" y="7861254"/>
            <a:ext cx="1878880"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sp>
        <p:nvSpPr>
          <p:cNvPr id="163" name="centralised"/>
          <p:cNvSpPr txBox="1"/>
          <p:nvPr/>
        </p:nvSpPr>
        <p:spPr>
          <a:xfrm>
            <a:off x="10147660" y="9207500"/>
            <a:ext cx="2616150"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5600"/>
              </a:lnSpc>
              <a:spcBef>
                <a:spcPts val="1200"/>
              </a:spcBef>
              <a:defRPr sz="3400">
                <a:solidFill>
                  <a:srgbClr val="61BAC3"/>
                </a:solidFill>
                <a:latin typeface="Montserrat Regular"/>
                <a:ea typeface="Montserrat Regular"/>
                <a:cs typeface="Montserrat Regular"/>
                <a:sym typeface="Montserrat Regular"/>
              </a:defRPr>
            </a:lvl1pPr>
          </a:lstStyle>
          <a:p>
            <a:pPr/>
            <a:r>
              <a:t>centralised </a:t>
            </a:r>
          </a:p>
        </p:txBody>
      </p:sp>
      <p:sp>
        <p:nvSpPr>
          <p:cNvPr id="164" name="decentralised"/>
          <p:cNvSpPr txBox="1"/>
          <p:nvPr/>
        </p:nvSpPr>
        <p:spPr>
          <a:xfrm>
            <a:off x="14482688" y="9207500"/>
            <a:ext cx="3169717"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5600"/>
              </a:lnSpc>
              <a:spcBef>
                <a:spcPts val="1200"/>
              </a:spcBef>
              <a:defRPr sz="3400">
                <a:solidFill>
                  <a:srgbClr val="61BAC3"/>
                </a:solidFill>
                <a:latin typeface="Montserrat Regular"/>
                <a:ea typeface="Montserrat Regular"/>
                <a:cs typeface="Montserrat Regular"/>
                <a:sym typeface="Montserrat Regular"/>
              </a:defRPr>
            </a:lvl1pPr>
          </a:lstStyle>
          <a:p>
            <a:pPr/>
            <a:r>
              <a:t>decentralised </a:t>
            </a:r>
          </a:p>
        </p:txBody>
      </p:sp>
      <p:sp>
        <p:nvSpPr>
          <p:cNvPr id="165" name="distributed"/>
          <p:cNvSpPr txBox="1"/>
          <p:nvPr/>
        </p:nvSpPr>
        <p:spPr>
          <a:xfrm>
            <a:off x="19296898" y="9207500"/>
            <a:ext cx="2612695"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5600"/>
              </a:lnSpc>
              <a:spcBef>
                <a:spcPts val="1200"/>
              </a:spcBef>
              <a:defRPr sz="3400">
                <a:solidFill>
                  <a:srgbClr val="61BAC3"/>
                </a:solidFill>
                <a:latin typeface="Montserrat Regular"/>
                <a:ea typeface="Montserrat Regular"/>
                <a:cs typeface="Montserrat Regular"/>
                <a:sym typeface="Montserrat Regular"/>
              </a:defRPr>
            </a:lvl1pPr>
          </a:lstStyle>
          <a:p>
            <a:pPr/>
            <a:r>
              <a:t>distributed </a:t>
            </a:r>
          </a:p>
        </p:txBody>
      </p:sp>
      <p:sp>
        <p:nvSpPr>
          <p:cNvPr id="166" name="Subtitle: Sed posuere conse ctetur"/>
          <p:cNvSpPr txBox="1"/>
          <p:nvPr>
            <p:ph type="title" idx="4294967295"/>
          </p:nvPr>
        </p:nvSpPr>
        <p:spPr>
          <a:xfrm>
            <a:off x="1651000" y="1663766"/>
            <a:ext cx="7386147" cy="5054534"/>
          </a:xfrm>
          <a:prstGeom prst="rect">
            <a:avLst/>
          </a:prstGeom>
        </p:spPr>
        <p:txBody>
          <a:bodyPr anchor="b"/>
          <a:lstStyle/>
          <a:p>
            <a:pPr algn="l" defTabSz="610870">
              <a:lnSpc>
                <a:spcPct val="80000"/>
              </a:lnSpc>
              <a:defRPr sz="8436">
                <a:solidFill>
                  <a:srgbClr val="FFFFFF"/>
                </a:solidFill>
              </a:defRPr>
            </a:pPr>
            <a:r>
              <a:rPr sz="4366"/>
              <a:t>Subtitle:</a:t>
            </a:r>
            <a:br/>
            <a:r>
              <a:t>Sed posuere conse ctetur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Cras mattis consectetur purus sit amet fermentum. Duis mollis, est non commodo luctus, nisi erat porttitor ligula, eget lacinia odio sem nec elit. Donec ullamcorper nulla non metus auctor fringilla."/>
          <p:cNvSpPr txBox="1"/>
          <p:nvPr>
            <p:ph type="body" sz="half" idx="1"/>
          </p:nvPr>
        </p:nvSpPr>
        <p:spPr>
          <a:xfrm>
            <a:off x="5870498" y="6544443"/>
            <a:ext cx="15639222" cy="5315014"/>
          </a:xfrm>
          <a:prstGeom prst="rect">
            <a:avLst/>
          </a:prstGeom>
        </p:spPr>
        <p:txBody>
          <a:bodyPr/>
          <a:lstStyle/>
          <a:p>
            <a:pPr/>
            <a:r>
              <a:t>Cras mattis consectetur purus sit amet fermentum. Duis mollis, est non commodo luctus, nisi erat porttitor ligula, eget lacinia odio sem nec elit. Donec ullamcorper nulla non metus auctor fringilla.</a:t>
            </a:r>
          </a:p>
        </p:txBody>
      </p:sp>
      <p:sp>
        <p:nvSpPr>
          <p:cNvPr id="169" name="Prostokąt"/>
          <p:cNvSpPr/>
          <p:nvPr/>
        </p:nvSpPr>
        <p:spPr>
          <a:xfrm>
            <a:off x="1498600" y="6845254"/>
            <a:ext cx="1878880"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sp>
        <p:nvSpPr>
          <p:cNvPr id="170" name="Subtitle: Sed posuere consectetur est"/>
          <p:cNvSpPr txBox="1"/>
          <p:nvPr>
            <p:ph type="title" idx="4294967295"/>
          </p:nvPr>
        </p:nvSpPr>
        <p:spPr>
          <a:xfrm>
            <a:off x="1397000" y="1593627"/>
            <a:ext cx="12014252" cy="5124673"/>
          </a:xfrm>
          <a:prstGeom prst="rect">
            <a:avLst/>
          </a:prstGeom>
        </p:spPr>
        <p:txBody>
          <a:bodyPr anchor="b"/>
          <a:lstStyle/>
          <a:p>
            <a:pPr algn="l" defTabSz="668655">
              <a:defRPr sz="9234"/>
            </a:pPr>
            <a:r>
              <a:rPr sz="4779"/>
              <a:t>Subtitle:</a:t>
            </a:r>
            <a:br/>
            <a:r>
              <a:t>Sed posuere consectetur est</a:t>
            </a:r>
          </a:p>
        </p:txBody>
      </p:sp>
      <p:pic>
        <p:nvPicPr>
          <p:cNvPr id="171" name="Obrazek" descr="Obrazek"/>
          <p:cNvPicPr>
            <a:picLocks noChangeAspect="1"/>
          </p:cNvPicPr>
          <p:nvPr/>
        </p:nvPicPr>
        <p:blipFill>
          <a:blip r:embed="rId2">
            <a:extLst/>
          </a:blip>
          <a:stretch>
            <a:fillRect/>
          </a:stretch>
        </p:blipFill>
        <p:spPr>
          <a:xfrm>
            <a:off x="18466434" y="1813259"/>
            <a:ext cx="4095107" cy="600994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73" name="Curabitur blandit"/>
          <p:cNvSpPr txBox="1"/>
          <p:nvPr>
            <p:ph type="title"/>
          </p:nvPr>
        </p:nvSpPr>
        <p:spPr>
          <a:xfrm>
            <a:off x="1778000" y="1995614"/>
            <a:ext cx="8621598" cy="4648201"/>
          </a:xfrm>
          <a:prstGeom prst="rect">
            <a:avLst/>
          </a:prstGeom>
        </p:spPr>
        <p:txBody>
          <a:bodyPr/>
          <a:lstStyle>
            <a:lvl1pPr algn="l">
              <a:defRPr sz="11400"/>
            </a:lvl1pPr>
          </a:lstStyle>
          <a:p>
            <a:pPr/>
            <a:r>
              <a:t>Curabitur blandit</a:t>
            </a:r>
          </a:p>
        </p:txBody>
      </p:sp>
      <p:sp>
        <p:nvSpPr>
          <p:cNvPr id="174" name="Lorem ipsum dolor sit amet, consectetur adipiscing elit.…"/>
          <p:cNvSpPr txBox="1"/>
          <p:nvPr/>
        </p:nvSpPr>
        <p:spPr>
          <a:xfrm>
            <a:off x="1843261" y="7773026"/>
            <a:ext cx="9007695" cy="32943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300">
                <a:solidFill>
                  <a:srgbClr val="FFFFFF"/>
                </a:solidFill>
                <a:latin typeface="NewRailAlphabet-White"/>
                <a:ea typeface="NewRailAlphabet-White"/>
                <a:cs typeface="NewRailAlphabet-White"/>
                <a:sym typeface="NewRailAlphabet-White"/>
              </a:defRPr>
            </a:pPr>
            <a:r>
              <a:t>Lorem ipsum dolor sit amet, consectetur adipiscing elit. </a:t>
            </a:r>
          </a:p>
          <a:p>
            <a:pPr algn="l">
              <a:defRPr sz="4300">
                <a:solidFill>
                  <a:srgbClr val="FFFFFF"/>
                </a:solidFill>
                <a:latin typeface="NewRailAlphabet-White"/>
                <a:ea typeface="NewRailAlphabet-White"/>
                <a:cs typeface="NewRailAlphabet-White"/>
                <a:sym typeface="NewRailAlphabet-White"/>
              </a:defRPr>
            </a:pPr>
            <a:r>
              <a:t>Integer posuere erat a ante venenatis dapibus posuere velit aliquet.</a:t>
            </a:r>
          </a:p>
        </p:txBody>
      </p:sp>
      <p:sp>
        <p:nvSpPr>
          <p:cNvPr id="175" name="Prostokąt"/>
          <p:cNvSpPr/>
          <p:nvPr/>
        </p:nvSpPr>
        <p:spPr>
          <a:xfrm>
            <a:off x="1880851" y="6464211"/>
            <a:ext cx="1878881"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graphicFrame>
        <p:nvGraphicFramePr>
          <p:cNvPr id="176" name="Chart"/>
          <p:cNvGraphicFramePr/>
          <p:nvPr/>
        </p:nvGraphicFramePr>
        <p:xfrm>
          <a:off x="10394390" y="2856059"/>
          <a:ext cx="12007445" cy="8992788"/>
        </p:xfrm>
        <a:graphic xmlns:a="http://schemas.openxmlformats.org/drawingml/2006/main">
          <a:graphicData uri="http://schemas.openxmlformats.org/drawingml/2006/chart">
            <c:chart xmlns:c="http://schemas.openxmlformats.org/drawingml/2006/chart" r:id="rId3"/>
          </a:graphicData>
        </a:graphic>
      </p:graphicFrame>
      <p:pic>
        <p:nvPicPr>
          <p:cNvPr id="177" name="Obrazek" descr="Obrazek"/>
          <p:cNvPicPr>
            <a:picLocks noChangeAspect="1"/>
          </p:cNvPicPr>
          <p:nvPr/>
        </p:nvPicPr>
        <p:blipFill>
          <a:blip r:embed="rId4">
            <a:extLst/>
          </a:blip>
          <a:stretch>
            <a:fillRect/>
          </a:stretch>
        </p:blipFill>
        <p:spPr>
          <a:xfrm rot="13080000">
            <a:off x="8147346" y="804818"/>
            <a:ext cx="3710550" cy="5496937"/>
          </a:xfrm>
          <a:prstGeom prst="rect">
            <a:avLst/>
          </a:prstGeom>
          <a:ln w="12700">
            <a:miter lim="400000"/>
          </a:ln>
        </p:spPr>
      </p:pic>
      <p:pic>
        <p:nvPicPr>
          <p:cNvPr id="178" name="Obrazek" descr="Obrazek"/>
          <p:cNvPicPr>
            <a:picLocks noChangeAspect="1"/>
          </p:cNvPicPr>
          <p:nvPr/>
        </p:nvPicPr>
        <p:blipFill>
          <a:blip r:embed="rId5">
            <a:extLst/>
          </a:blip>
          <a:stretch>
            <a:fillRect/>
          </a:stretch>
        </p:blipFill>
        <p:spPr>
          <a:xfrm>
            <a:off x="19166546" y="1764510"/>
            <a:ext cx="4053545" cy="670167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Aenean eu leo quam. Pellentesque ornare sem lacinia quam venenatis vestibulum.…"/>
          <p:cNvSpPr txBox="1"/>
          <p:nvPr>
            <p:ph type="body" sz="quarter" idx="1"/>
          </p:nvPr>
        </p:nvSpPr>
        <p:spPr>
          <a:xfrm>
            <a:off x="1526448" y="7281043"/>
            <a:ext cx="10472604" cy="4598830"/>
          </a:xfrm>
          <a:prstGeom prst="rect">
            <a:avLst/>
          </a:prstGeom>
        </p:spPr>
        <p:txBody>
          <a:bodyPr/>
          <a:lstStyle/>
          <a:p>
            <a:pPr marL="527050" indent="-527050" defTabSz="685165">
              <a:spcBef>
                <a:spcPts val="4800"/>
              </a:spcBef>
              <a:defRPr sz="4316"/>
            </a:pPr>
            <a:r>
              <a:t>Aenean eu leo quam. Pellentesque ornare sem lacinia quam venenatis vestibulum.</a:t>
            </a:r>
          </a:p>
          <a:p>
            <a:pPr marL="527050" indent="-527050" defTabSz="685165">
              <a:spcBef>
                <a:spcPts val="4800"/>
              </a:spcBef>
              <a:defRPr sz="4316"/>
            </a:pPr>
            <a:r>
              <a:t>Aenean eu leo quam. Pellentesque ornare sem lacinia quam venenatis vestibulum.</a:t>
            </a:r>
          </a:p>
        </p:txBody>
      </p:sp>
      <p:sp>
        <p:nvSpPr>
          <p:cNvPr id="181" name="Subtitle: Sed posuere consectetur est"/>
          <p:cNvSpPr txBox="1"/>
          <p:nvPr>
            <p:ph type="title" idx="4294967295"/>
          </p:nvPr>
        </p:nvSpPr>
        <p:spPr>
          <a:xfrm>
            <a:off x="1651000" y="1150441"/>
            <a:ext cx="10223500" cy="5059859"/>
          </a:xfrm>
          <a:prstGeom prst="rect">
            <a:avLst/>
          </a:prstGeom>
        </p:spPr>
        <p:txBody>
          <a:bodyPr anchor="b"/>
          <a:lstStyle/>
          <a:p>
            <a:pPr algn="l" defTabSz="660400">
              <a:defRPr sz="9120"/>
            </a:pPr>
            <a:r>
              <a:rPr sz="4720"/>
              <a:t>Subtitle:</a:t>
            </a:r>
            <a:br/>
            <a:r>
              <a:t>Sed posuere consectetur est </a:t>
            </a:r>
          </a:p>
        </p:txBody>
      </p:sp>
      <p:sp>
        <p:nvSpPr>
          <p:cNvPr id="182" name="Prostokąt"/>
          <p:cNvSpPr/>
          <p:nvPr/>
        </p:nvSpPr>
        <p:spPr>
          <a:xfrm>
            <a:off x="1651000" y="6464254"/>
            <a:ext cx="1878880"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pic>
        <p:nvPicPr>
          <p:cNvPr id="183" name="Obrazek" descr="Obrazek"/>
          <p:cNvPicPr>
            <a:picLocks noChangeAspect="1"/>
          </p:cNvPicPr>
          <p:nvPr/>
        </p:nvPicPr>
        <p:blipFill>
          <a:blip r:embed="rId2">
            <a:extLst/>
          </a:blip>
          <a:stretch>
            <a:fillRect/>
          </a:stretch>
        </p:blipFill>
        <p:spPr>
          <a:xfrm>
            <a:off x="13089552" y="3646189"/>
            <a:ext cx="9414048" cy="685980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85" name="Curabitur blandit"/>
          <p:cNvSpPr txBox="1"/>
          <p:nvPr>
            <p:ph type="title"/>
          </p:nvPr>
        </p:nvSpPr>
        <p:spPr>
          <a:xfrm>
            <a:off x="6180752" y="1652738"/>
            <a:ext cx="12022496" cy="2357864"/>
          </a:xfrm>
          <a:prstGeom prst="rect">
            <a:avLst/>
          </a:prstGeom>
        </p:spPr>
        <p:txBody>
          <a:bodyPr/>
          <a:lstStyle>
            <a:lvl1pPr algn="l" defTabSz="759459">
              <a:defRPr sz="10488"/>
            </a:lvl1pPr>
          </a:lstStyle>
          <a:p>
            <a:pPr/>
            <a:r>
              <a:t>Curabitur blandit</a:t>
            </a:r>
          </a:p>
        </p:txBody>
      </p:sp>
      <p:sp>
        <p:nvSpPr>
          <p:cNvPr id="186" name="Lorem ipsum dolor sit amet, conse ctetur adipiscing elit.…"/>
          <p:cNvSpPr txBox="1"/>
          <p:nvPr/>
        </p:nvSpPr>
        <p:spPr>
          <a:xfrm>
            <a:off x="2940457" y="8064133"/>
            <a:ext cx="3493740" cy="3053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800">
                <a:solidFill>
                  <a:srgbClr val="FFFFFF"/>
                </a:solidFill>
                <a:latin typeface="NewRailAlphabet-White"/>
                <a:ea typeface="NewRailAlphabet-White"/>
                <a:cs typeface="NewRailAlphabet-White"/>
                <a:sym typeface="NewRailAlphabet-White"/>
              </a:defRPr>
            </a:pPr>
            <a:r>
              <a:t>Lorem ipsum dolor sit amet, conse ctetur adipiscing elit. </a:t>
            </a:r>
          </a:p>
          <a:p>
            <a:pPr>
              <a:defRPr sz="2800">
                <a:solidFill>
                  <a:srgbClr val="FFFFFF"/>
                </a:solidFill>
                <a:latin typeface="NewRailAlphabet-White"/>
                <a:ea typeface="NewRailAlphabet-White"/>
                <a:cs typeface="NewRailAlphabet-White"/>
                <a:sym typeface="NewRailAlphabet-White"/>
              </a:defRPr>
            </a:pPr>
            <a:r>
              <a:t>Integer posuere erat a ante venenatis dapibus posuere velit aliquet.</a:t>
            </a:r>
          </a:p>
        </p:txBody>
      </p:sp>
      <p:sp>
        <p:nvSpPr>
          <p:cNvPr id="187" name="Prostokąt"/>
          <p:cNvSpPr/>
          <p:nvPr/>
        </p:nvSpPr>
        <p:spPr>
          <a:xfrm>
            <a:off x="11252560" y="4313327"/>
            <a:ext cx="1878881" cy="85249"/>
          </a:xfrm>
          <a:prstGeom prst="rect">
            <a:avLst/>
          </a:prstGeom>
          <a:solidFill>
            <a:srgbClr val="66CAD2"/>
          </a:solidFill>
          <a:ln w="12700">
            <a:miter lim="400000"/>
          </a:ln>
        </p:spPr>
        <p:txBody>
          <a:bodyPr lIns="50800" tIns="50800" rIns="50800" bIns="50800" anchor="ctr"/>
          <a:lstStyle/>
          <a:p>
            <a:pPr>
              <a:defRPr sz="3200">
                <a:solidFill>
                  <a:srgbClr val="66CAD2"/>
                </a:solidFill>
              </a:defRPr>
            </a:pPr>
          </a:p>
        </p:txBody>
      </p:sp>
      <p:sp>
        <p:nvSpPr>
          <p:cNvPr id="188" name="Lorem ipsum dolor sit amet, conse ctetur adipiscing elit.…"/>
          <p:cNvSpPr txBox="1"/>
          <p:nvPr/>
        </p:nvSpPr>
        <p:spPr>
          <a:xfrm>
            <a:off x="7887056" y="8064133"/>
            <a:ext cx="3493741" cy="3053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800">
                <a:solidFill>
                  <a:srgbClr val="FFFFFF"/>
                </a:solidFill>
                <a:latin typeface="NewRailAlphabet-White"/>
                <a:ea typeface="NewRailAlphabet-White"/>
                <a:cs typeface="NewRailAlphabet-White"/>
                <a:sym typeface="NewRailAlphabet-White"/>
              </a:defRPr>
            </a:pPr>
            <a:r>
              <a:t>Lorem ipsum dolor sit amet, conse ctetur adipiscing elit. </a:t>
            </a:r>
          </a:p>
          <a:p>
            <a:pPr>
              <a:defRPr sz="2800">
                <a:solidFill>
                  <a:srgbClr val="FFFFFF"/>
                </a:solidFill>
                <a:latin typeface="NewRailAlphabet-White"/>
                <a:ea typeface="NewRailAlphabet-White"/>
                <a:cs typeface="NewRailAlphabet-White"/>
                <a:sym typeface="NewRailAlphabet-White"/>
              </a:defRPr>
            </a:pPr>
            <a:r>
              <a:t>Integer posuere erat a ante venenatis dapibus posuere velit aliquet.</a:t>
            </a:r>
          </a:p>
        </p:txBody>
      </p:sp>
      <p:sp>
        <p:nvSpPr>
          <p:cNvPr id="189" name="Lorem ipsum dolor sit amet, conse ctetur adipiscing elit.…"/>
          <p:cNvSpPr txBox="1"/>
          <p:nvPr/>
        </p:nvSpPr>
        <p:spPr>
          <a:xfrm>
            <a:off x="12833656" y="8064133"/>
            <a:ext cx="3493740" cy="3053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800">
                <a:solidFill>
                  <a:srgbClr val="FFFFFF"/>
                </a:solidFill>
                <a:latin typeface="NewRailAlphabet-White"/>
                <a:ea typeface="NewRailAlphabet-White"/>
                <a:cs typeface="NewRailAlphabet-White"/>
                <a:sym typeface="NewRailAlphabet-White"/>
              </a:defRPr>
            </a:pPr>
            <a:r>
              <a:t>Lorem ipsum dolor sit amet, conse ctetur adipiscing elit. </a:t>
            </a:r>
          </a:p>
          <a:p>
            <a:pPr>
              <a:defRPr sz="2800">
                <a:solidFill>
                  <a:srgbClr val="FFFFFF"/>
                </a:solidFill>
                <a:latin typeface="NewRailAlphabet-White"/>
                <a:ea typeface="NewRailAlphabet-White"/>
                <a:cs typeface="NewRailAlphabet-White"/>
                <a:sym typeface="NewRailAlphabet-White"/>
              </a:defRPr>
            </a:pPr>
            <a:r>
              <a:t>Integer posuere erat a ante venenatis dapibus posuere velit aliquet.</a:t>
            </a:r>
          </a:p>
        </p:txBody>
      </p:sp>
      <p:sp>
        <p:nvSpPr>
          <p:cNvPr id="190" name="Lorem ipsum dolor sit amet, conse ctetur adipiscing elit.…"/>
          <p:cNvSpPr txBox="1"/>
          <p:nvPr/>
        </p:nvSpPr>
        <p:spPr>
          <a:xfrm>
            <a:off x="17780255" y="8064133"/>
            <a:ext cx="3493741" cy="3053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800">
                <a:solidFill>
                  <a:srgbClr val="FFFFFF"/>
                </a:solidFill>
                <a:latin typeface="NewRailAlphabet-White"/>
                <a:ea typeface="NewRailAlphabet-White"/>
                <a:cs typeface="NewRailAlphabet-White"/>
                <a:sym typeface="NewRailAlphabet-White"/>
              </a:defRPr>
            </a:pPr>
            <a:r>
              <a:t>Lorem ipsum dolor sit amet, conse ctetur adipiscing elit. </a:t>
            </a:r>
          </a:p>
          <a:p>
            <a:pPr>
              <a:defRPr sz="2800">
                <a:solidFill>
                  <a:srgbClr val="FFFFFF"/>
                </a:solidFill>
                <a:latin typeface="NewRailAlphabet-White"/>
                <a:ea typeface="NewRailAlphabet-White"/>
                <a:cs typeface="NewRailAlphabet-White"/>
                <a:sym typeface="NewRailAlphabet-White"/>
              </a:defRPr>
            </a:pPr>
            <a:r>
              <a:t>Integer posuere erat a ante venenatis dapibus posuere velit aliquet.</a:t>
            </a:r>
          </a:p>
        </p:txBody>
      </p:sp>
      <p:pic>
        <p:nvPicPr>
          <p:cNvPr id="191" name="Obrazek" descr="Obrazek"/>
          <p:cNvPicPr>
            <a:picLocks noChangeAspect="1"/>
          </p:cNvPicPr>
          <p:nvPr/>
        </p:nvPicPr>
        <p:blipFill>
          <a:blip r:embed="rId3">
            <a:extLst/>
          </a:blip>
          <a:stretch>
            <a:fillRect/>
          </a:stretch>
        </p:blipFill>
        <p:spPr>
          <a:xfrm>
            <a:off x="14081087" y="5932868"/>
            <a:ext cx="1404564" cy="1404569"/>
          </a:xfrm>
          <a:prstGeom prst="rect">
            <a:avLst/>
          </a:prstGeom>
          <a:ln w="12700">
            <a:miter lim="400000"/>
          </a:ln>
        </p:spPr>
      </p:pic>
      <p:pic>
        <p:nvPicPr>
          <p:cNvPr id="192" name="Obrazek" descr="Obrazek"/>
          <p:cNvPicPr>
            <a:picLocks noChangeAspect="1"/>
          </p:cNvPicPr>
          <p:nvPr/>
        </p:nvPicPr>
        <p:blipFill>
          <a:blip r:embed="rId4">
            <a:extLst/>
          </a:blip>
          <a:stretch>
            <a:fillRect/>
          </a:stretch>
        </p:blipFill>
        <p:spPr>
          <a:xfrm>
            <a:off x="3882302" y="5932868"/>
            <a:ext cx="1389533" cy="1404569"/>
          </a:xfrm>
          <a:prstGeom prst="rect">
            <a:avLst/>
          </a:prstGeom>
          <a:ln w="12700">
            <a:miter lim="400000"/>
          </a:ln>
        </p:spPr>
      </p:pic>
      <p:pic>
        <p:nvPicPr>
          <p:cNvPr id="193" name="Obrazek" descr="Obrazek"/>
          <p:cNvPicPr>
            <a:picLocks noChangeAspect="1"/>
          </p:cNvPicPr>
          <p:nvPr/>
        </p:nvPicPr>
        <p:blipFill>
          <a:blip r:embed="rId5">
            <a:extLst/>
          </a:blip>
          <a:stretch>
            <a:fillRect/>
          </a:stretch>
        </p:blipFill>
        <p:spPr>
          <a:xfrm>
            <a:off x="9146647" y="6035881"/>
            <a:ext cx="974558" cy="1198543"/>
          </a:xfrm>
          <a:prstGeom prst="rect">
            <a:avLst/>
          </a:prstGeom>
          <a:ln w="12700">
            <a:miter lim="400000"/>
          </a:ln>
        </p:spPr>
      </p:pic>
      <p:pic>
        <p:nvPicPr>
          <p:cNvPr id="194" name="Obrazek" descr="Obrazek"/>
          <p:cNvPicPr>
            <a:picLocks noChangeAspect="1"/>
          </p:cNvPicPr>
          <p:nvPr/>
        </p:nvPicPr>
        <p:blipFill>
          <a:blip r:embed="rId6">
            <a:extLst/>
          </a:blip>
          <a:stretch>
            <a:fillRect/>
          </a:stretch>
        </p:blipFill>
        <p:spPr>
          <a:xfrm>
            <a:off x="19232311" y="5918038"/>
            <a:ext cx="974558" cy="1434228"/>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9.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Nasalization"/>
        <a:ea typeface="Nasalization"/>
        <a:cs typeface="Nasalization"/>
      </a:majorFont>
      <a:minorFont>
        <a:latin typeface="Nasalization"/>
        <a:ea typeface="Nasalization"/>
        <a:cs typeface="Nasalizatio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66CAD2"/>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Nasalization"/>
        <a:ea typeface="Nasalization"/>
        <a:cs typeface="Nasalization"/>
      </a:majorFont>
      <a:minorFont>
        <a:latin typeface="Nasalization"/>
        <a:ea typeface="Nasalization"/>
        <a:cs typeface="Nasalizatio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66CAD2"/>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