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Nunito SemiBold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Nunito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5EFCFA-042A-4497-B938-550AF7974FC0}">
  <a:tblStyle styleId="{2D5EFCFA-042A-4497-B938-550AF7974FC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SemiBo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SemiBold-italic.fntdata"/><Relationship Id="rId30" Type="http://schemas.openxmlformats.org/officeDocument/2006/relationships/font" Target="fonts/NunitoSemiBold-bold.fntdata"/><Relationship Id="rId11" Type="http://schemas.openxmlformats.org/officeDocument/2006/relationships/slide" Target="slides/slide4.xml"/><Relationship Id="rId33" Type="http://schemas.openxmlformats.org/officeDocument/2006/relationships/font" Target="fonts/Nunito-regular.fntdata"/><Relationship Id="rId10" Type="http://schemas.openxmlformats.org/officeDocument/2006/relationships/slide" Target="slides/slide3.xml"/><Relationship Id="rId32" Type="http://schemas.openxmlformats.org/officeDocument/2006/relationships/font" Target="fonts/NunitoSemiBold-boldItalic.fntdata"/><Relationship Id="rId13" Type="http://schemas.openxmlformats.org/officeDocument/2006/relationships/slide" Target="slides/slide6.xml"/><Relationship Id="rId35" Type="http://schemas.openxmlformats.org/officeDocument/2006/relationships/font" Target="fonts/Nunito-italic.fntdata"/><Relationship Id="rId12" Type="http://schemas.openxmlformats.org/officeDocument/2006/relationships/slide" Target="slides/slide5.xml"/><Relationship Id="rId34" Type="http://schemas.openxmlformats.org/officeDocument/2006/relationships/font" Target="fonts/Nunito-bold.fntdata"/><Relationship Id="rId15" Type="http://schemas.openxmlformats.org/officeDocument/2006/relationships/slide" Target="slides/slide8.xml"/><Relationship Id="rId37" Type="http://schemas.openxmlformats.org/officeDocument/2006/relationships/font" Target="fonts/NunitoExtraBold-bold.fntdata"/><Relationship Id="rId14" Type="http://schemas.openxmlformats.org/officeDocument/2006/relationships/slide" Target="slides/slide7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NunitoExtraBold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030713fbd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3030713f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030713fb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3030713f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030713fbd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3030713f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03140a65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303140a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03140a65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303140a6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03140a656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303140a6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03140a656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303140a6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03140a656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303140a65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03140a656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303140a65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03140a656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303140a6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03140a656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303140a65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03140a656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303140a65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03140a656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303140a6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03140a656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303140a65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030713fb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3030713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p11"/>
          <p:cNvPicPr preferRelativeResize="0"/>
          <p:nvPr/>
        </p:nvPicPr>
        <p:blipFill rotWithShape="1">
          <a:blip r:embed="rId2">
            <a:alphaModFix/>
          </a:blip>
          <a:srcRect b="19149" l="42816" r="37294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64" name="Google Shape;64;p13"/>
          <p:cNvPicPr preferRelativeResize="0"/>
          <p:nvPr/>
        </p:nvPicPr>
        <p:blipFill rotWithShape="1">
          <a:blip r:embed="rId2">
            <a:alphaModFix/>
          </a:blip>
          <a:srcRect b="19149" l="42816" r="37294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80" name="Google Shape;80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{2D5EFCFA-042A-4497-B938-550AF7974FC0}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{2D5EFCFA-042A-4497-B938-550AF7974FC0}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" name="Google Shape;56;p1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p1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FoodHub Data Analysis</a:t>
            </a:r>
            <a:endParaRPr sz="3600"/>
          </a:p>
        </p:txBody>
      </p:sp>
      <p:sp>
        <p:nvSpPr>
          <p:cNvPr id="106" name="Google Shape;106;p23"/>
          <p:cNvSpPr txBox="1"/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/>
              <a:t>Python Foundations: FoodHub</a:t>
            </a:r>
            <a:endParaRPr b="0" sz="3000"/>
          </a:p>
        </p:txBody>
      </p:sp>
      <p:sp>
        <p:nvSpPr>
          <p:cNvPr id="107" name="Google Shape;107;p23"/>
          <p:cNvSpPr txBox="1"/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600"/>
              <a:t>Isaac Gross - Feb 7, 2025</a:t>
            </a:r>
            <a:endParaRPr b="0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Food Preparation Time: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Symmetrical distribution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50% of orders take 23 – 31 minutes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Min: 20 min | Max: 35 min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Delivery Time: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Left-skewed distribution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50% of orders take 20 – 28 minutes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Min: 15 min | Max: 33 min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4519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Total</a:t>
            </a:r>
            <a:r>
              <a:rPr lang="en" sz="1400">
                <a:solidFill>
                  <a:srgbClr val="000000"/>
                </a:solidFill>
              </a:rPr>
              <a:t> Time: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50% of orders take 43 – 59 minutes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Min: 35 min | Max: 68 min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Top 5 Restaurants by Number of Orders: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Shake Shack – 219 orders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The Meatball Shop – 132 orders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Blue Ribbon Sushi – 119 orders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Blue Ribbon Fried Chicken – 96 orders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Parm – 68 orders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Most Popular Weekend Cuisine: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American cuisine with 415 orders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4519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Order Cost Analysis: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29.24% of orders cost more than $20 (555 orders)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Mean Delivery Time: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24.16 minutes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Top Customers for 20% Discount Vouchers: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There is a tie among 8 customers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Options for selection: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>
                <a:solidFill>
                  <a:srgbClr val="000000"/>
                </a:solidFill>
              </a:rPr>
              <a:t>Top 4 customers only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>
                <a:solidFill>
                  <a:srgbClr val="000000"/>
                </a:solidFill>
              </a:rPr>
              <a:t>Top 4 + the customer who spent the most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400">
                <a:solidFill>
                  <a:srgbClr val="000000"/>
                </a:solidFill>
              </a:rPr>
              <a:t>Include all 8 customers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4519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Top Customers by Order Count: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Customer 52832: 13 orders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Customer 47440: 10 orders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Customer 83287: 9 orders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Customer 250494: 8 orders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Tied (7 orders each): 259341, 82041, 65009, 276192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Cuisine vs. Cost of the Order: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Different cuisines have varying average costs per order.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Certain cuisines might be associated with higher or lower costs.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Cuisine vs. Food Preparation Time: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Fast food or simpler meals may have shorter preparation times, while complex dishes take longer.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This could influence customer satisfaction and delivery efficiency.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4519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Day of the Week vs. Delivery Time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Weekends: Faster delivery times (15 min min, 30 min max, 75% of orders &lt; 27 min).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Weekdays: Slower deliveries (25 min min, 33 min max, 75% of orders &gt; 26 min).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The faster weekend deliveries may indicate higher restaurant efficiency or fewer traffic-related delays.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Revenue Generated by Restaurants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Top 5 restaurants: Shake Shack is a clear outlier, generating the most revenue, with the next highest earning just over half of Shake Shack’s revenue.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Bottom 5 restaurants: Appear to have very few orders, possibly only one each in the dataset.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This highlights the disparity in restaurant performance on the platform.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4519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Rating vs. Delivery Time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Worst rating (3 stars): Highest delivery time (~24.5 min).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Best rating (5 stars): Not necessarily the fastest but has the least variability in delivery time.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Suggests that consistency in delivery time may impact ratings more than absolute speed.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Rating vs. Food Preparation Time: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Worst rating (3 stars): Highest average preparation time (~27.4 min).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Best rating (5 stars): Shows minimal variation, meaning preparation times are more consistent.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This suggests that reliability in food prep time is linked to higher ratings.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4519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Rating vs. Cost of the Order: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5-star ratings: Orders with a central price tendency around $17.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Lower variability: Higher-rated orders tend to have less price uncertainty, as seen in the pinplot.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More expensive orders may be associated with higher satisfaction.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Correlation Among Variables: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No strong correlations found between food delivery time, food preparation time, and cost of the order.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Restaurants Eligible for Promotional Offers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To qualify for the promotional offer, restaurants must have: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More than 50 ratings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An average rating greater than 4.0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4519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The Meatball Shop (84 ratings, 4.51 average rating)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Blue Ribbon Fried Chicken (64 ratings, 4.33 average rating)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Shake Shack (133 ratings, 4.28 average rating)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Blue Ribbon Sushi (73 ratings, 4.22 average rating)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Net Revenue Generated by the Company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</a:t>
            </a:r>
            <a:r>
              <a:rPr lang="en" sz="1400">
                <a:solidFill>
                  <a:srgbClr val="000000"/>
                </a:solidFill>
              </a:rPr>
              <a:t>charge a commission based on the order cost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25% for orders costing more than $20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15% for orders costing more than $5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Percentage of Orders Taking More than 60 Minutes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Total delivery time = Food preparation time + Delivery time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From the analysis, 10.54% of orders take more than 60 minutes to be delivered from order placement.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suggests that a significant portion of deliveries experience long wait times, which could impact customer satisfaction.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Mean Delivery Time on Weekdays vs. Weekends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Weekdays: ~28 minutes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Weekends: ~22 minutes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4519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Orders on weekends are delivered, on average, 6 minutes faster than on weekdays. This could be due to various factors such as: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Lower traffic congestion on weekends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Increased efficiency in restaurant operations during peak demand times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higher number of drivers available for delivery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 / Agenda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Solution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Overview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- Univariate Analysis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- Multivariate Analysis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42" name="Google Shape;242;p43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Executive Summary: </a:t>
            </a:r>
            <a:r>
              <a:rPr lang="en">
                <a:solidFill>
                  <a:srgbClr val="000000"/>
                </a:solidFill>
              </a:rPr>
              <a:t>Conclusions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Revenue Distribution: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Shake Shack is a clear outlier in revenue generation, earning significantly more than any other restaurant on FoodHub.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The bottom-performing restaurants have very few orders, suggesting low demand or visibility on the app.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Delivery Time Insights: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Delivery times are significantly shorter on weekends (22 min avg.) than weekdays (28 min avg.).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Orders taking more than 60 minutes account for 10.54% of total orders, indicating a need for optimization in preparation and delivery efficiency.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4519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Customer Satisfaction &amp; Ratings: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Lower ratings correlate with higher delivery times and longer food preparation times.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Higher ratings do not always have the lowest delivery times but have more consistency and lower variability.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Higher-cost orders are more likely to receive 5-star ratings, suggesting customers associate premium pricing with better quality.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Cuisine-Specific Insights::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Certain cuisines have longer preparation times, which can contribute to higher delivery times and lower ratings.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The relationship between cuisine type and cost also influences order frequency and revenue generation.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Executive Summary: </a:t>
            </a:r>
            <a:r>
              <a:rPr lang="en">
                <a:solidFill>
                  <a:srgbClr val="000000"/>
                </a:solidFill>
              </a:rPr>
              <a:t>Conclusions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Promotional Offer Eligibility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Restaurants like Shake Shack, The Meatball Shop, Blue Ribbon Fried Chicken, and Blue Ribbon Sushi qualify for promotions due to high ratings and order counts.*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4519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Company Revenue Generation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Orders over $20 contribute 25% revenue share, while those between $5 and $20 contribute 15% revenue share.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Executive Summary: </a:t>
            </a:r>
            <a:r>
              <a:rPr lang="en">
                <a:solidFill>
                  <a:srgbClr val="000000"/>
                </a:solidFill>
              </a:rPr>
              <a:t>Insights &amp; Recommendations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202550" y="861975"/>
            <a:ext cx="4317000" cy="29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Optimize Delivery &amp; Food Preparation Time</a:t>
            </a:r>
            <a:r>
              <a:rPr lang="en" sz="1000">
                <a:solidFill>
                  <a:srgbClr val="000000"/>
                </a:solidFill>
              </a:rPr>
              <a:t>: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Improve efficiency for longer weekday deliveries: Consider increasing the number of delivery personnel during peak weekday hours.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Support restaurants with high prep times: Encourage them to streamline processes.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Enhance Customer Satisfaction &amp; Ratings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Introduce a "Fast Delivery Badge" for restaurants consistently delivering within 25 minutes to incentivize quicker service.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Provide estimated delivery times upfront to set realistic customer expectations.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4519550" y="861975"/>
            <a:ext cx="43170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Strengthen Promotions &amp; Partnerships</a:t>
            </a:r>
            <a:r>
              <a:rPr lang="en" sz="1000">
                <a:solidFill>
                  <a:srgbClr val="000000"/>
                </a:solidFill>
              </a:rPr>
              <a:t>: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Prioritize high-rated restaurants with more than 50 reviews for marketing campaigns to boost engagement.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Revenue &amp; Pricing Strategy: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Introduce a tiered commission model: Offer reduced commission rates for restaurants that meet fast prep and high-rating criteria to incentivize quality service.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Encourage upselling &amp; larger orders by providing combo discounts or incentives on orders above $20.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691650" y="3996000"/>
            <a:ext cx="77607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implementing these strategies, we can </a:t>
            </a:r>
            <a:r>
              <a:rPr b="1" lang="en"/>
              <a:t>enhance operational efficiency, improve customer satisfaction, and drive revenue growth.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Our </a:t>
            </a:r>
            <a:r>
              <a:rPr lang="en" sz="1400">
                <a:solidFill>
                  <a:srgbClr val="000000"/>
                </a:solidFill>
              </a:rPr>
              <a:t>company, </a:t>
            </a:r>
            <a:r>
              <a:rPr lang="en" sz="1400">
                <a:solidFill>
                  <a:srgbClr val="000000"/>
                </a:solidFill>
              </a:rPr>
              <a:t>FoodHub, wants to analyze customer orders to understand restaurant demand and delivery efficiency. We aim to: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Optimize restaurant promotions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Improve customer experience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Enhance revenue strategies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Analyze operational efficiency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By addressing these challenges, we can refine our business model, improve service efficiency, and enhance customer satisfaction.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Solution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 Overview &amp; Cleansing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Handling Missing Values, Correcting Data Types, and Outlier Detection.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Univariate Analysis (Exploring individual variables)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Identify most popular restaurants and order trends, understand distribution of revenue trends, and evaluate timing.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Multivariate Analysis (Exploring relationships between variables)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Identify pricing and efficiency trends, compare delivery efficiency, assess factors affecting customer satisfaction, identify popular restaurants to optimize promotions, and check relationships between cost, prep time, and delivery time.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Dataset Size: 1,898 rows, 9 columns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Column Data Types: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float64: 1 column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int64: 4 columns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object: 4 columns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Missing Values: No null values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4519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Food Preparation Time (in minutes):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Minimum: 20 min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Average: 27.37 min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Maximum: 35 min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Unrated Orders: 736 orders have no rating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202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1,898 Orders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1,200 Customers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178 </a:t>
            </a:r>
            <a:r>
              <a:rPr lang="en" sz="1400">
                <a:solidFill>
                  <a:srgbClr val="000000"/>
                </a:solidFill>
              </a:rPr>
              <a:t>Restaurants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14 Cuisine Types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Most Popular Cuisines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American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Japanese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Italian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Chinese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4519550" y="861975"/>
            <a:ext cx="4317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Cost of Order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50% of orders range between $12 – $23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Mean: ~$40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Highest Order: ~$36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Distribution: Right-skewed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Day of the Week: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67%+ orders are on weekends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Ratings: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Most customers do not leave ratings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When given, ratings are at least 3 stars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Most common: 5 ⭐ &gt; 4 ⭐ &gt; 3 ⭐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