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12" autoAdjust="0"/>
  </p:normalViewPr>
  <p:slideViewPr>
    <p:cSldViewPr snapToGrid="0">
      <p:cViewPr varScale="1">
        <p:scale>
          <a:sx n="89" d="100"/>
          <a:sy n="89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AEB4-5C18-24C8-C008-6E3FA2B4D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01CB7-D547-CCD6-C5F0-8ACD2B094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F005-A4A0-E8D7-5D1D-A703F803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5988-9011-466B-AAFE-4BE8983FEF3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4CE4-B7BD-663F-B619-EC7258E2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84715-1626-6847-A562-6F5EFDF2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CFF4-5E6C-45CC-9288-70722B3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6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8C28-6C92-63AA-E082-E2BA2F3C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A849F-713D-416A-9DEE-83CE0BC7B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38D5-369C-F350-F07F-ACC57E5A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5988-9011-466B-AAFE-4BE8983FEF3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0AF7-8BE8-719B-A8EE-43BF4C41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A171B-C323-9600-6CE5-D3E29E8C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CFF4-5E6C-45CC-9288-70722B3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44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CFFE3-F1F0-53AB-A733-697A298F7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B2BA4-8403-842B-4AF7-AF3D4D413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3D35-E09E-2DF2-CE22-4F20A697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5988-9011-466B-AAFE-4BE8983FEF3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E538F-9494-073F-8590-1BF6EEF1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7E5A0-0E82-078E-B270-E87929A0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CFF4-5E6C-45CC-9288-70722B3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3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A4F9-D128-47C1-F6BE-87853319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0481-3792-FB66-38EB-48827E0E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0174A-0D65-8CDC-C6CD-41CA396D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5988-9011-466B-AAFE-4BE8983FEF3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1A036-C2B1-0D86-DFC3-D6DEFCF8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A168-48CF-E164-7F32-29EDA008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CFF4-5E6C-45CC-9288-70722B3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8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236D-89B0-EA29-4037-C10F6518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B5FC3-83C5-3F94-DAA0-56A8977B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395D-1056-8268-28B2-F0063A5E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5988-9011-466B-AAFE-4BE8983FEF3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98AE-A549-ED26-74A0-3D75B0AB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DC941-14EC-4D04-E052-84E519FB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CFF4-5E6C-45CC-9288-70722B3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2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235D-C39B-81CE-B1BA-F93FD9BE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C31C-3617-3D86-8A59-3645DEA9A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6C448-109E-8547-502E-298D18037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B9B94-E5D3-8834-96AE-74FB8575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5988-9011-466B-AAFE-4BE8983FEF3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A0204-3FD8-3E94-6569-46A46168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24AC0-F5D6-AE2B-16AF-6A1D34D5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CFF4-5E6C-45CC-9288-70722B3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2ECF-7E61-30EA-572B-DBE6ADFA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6ED68-E62E-6711-D431-B28BA0515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8782A-D199-6256-7C52-14C5EA3C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F9CB1-6908-B940-66A7-C309CB22E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C3B75-039F-C0F4-39F5-B39F3C8E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9D5F8-5F67-E5B7-A099-23947C11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5988-9011-466B-AAFE-4BE8983FEF3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0B8CD-ECAC-52EB-E6D5-05A419DB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34B60-84CC-300D-611F-B06D11B3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CFF4-5E6C-45CC-9288-70722B3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61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FE53-D0AD-A1DF-EE50-F40DCF98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F4CDF-26A5-8691-9A4C-698C13CF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5988-9011-466B-AAFE-4BE8983FEF3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D1F6B-77B5-2993-9FF0-E3A2EAD9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B0216-1D6F-28BD-AE70-A48A0461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CFF4-5E6C-45CC-9288-70722B3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07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EDB48-F203-1CC2-FDAC-D0501592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5988-9011-466B-AAFE-4BE8983FEF3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780CD-06AB-F9CC-2410-C22FC7E1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B07BB-61CC-BB53-E169-F393525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CFF4-5E6C-45CC-9288-70722B3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5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CE30-1054-0C15-7A6D-CB15C809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FCB2-B112-A6AD-5783-AA0153AB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9C4C3-71E9-AEEF-32F0-28F774C2D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EA83D-DFFD-ED59-D39A-1F1ECA8E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5988-9011-466B-AAFE-4BE8983FEF3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E83B-3B58-61D7-A071-B80336E0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17C1-883B-1AC4-207A-A928A1AA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CFF4-5E6C-45CC-9288-70722B3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11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E35B-646A-B44A-8B18-934B956D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F3BE8-EC57-F147-82AB-98D92441E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4CE8-F00E-6865-100D-34F830AD5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FEDE-AB5A-343C-63DA-5A630D33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5988-9011-466B-AAFE-4BE8983FEF3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D0F0-D570-350B-3606-1C00D88B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14E02-4A0D-741B-B4D8-693BA41D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CFF4-5E6C-45CC-9288-70722B3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6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C0027-5BF9-671D-9402-CC0BC9CB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EEDF-4E18-FFB9-25B2-997E4155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0D2E-C785-19CD-08C7-4A40BD712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5988-9011-466B-AAFE-4BE8983FEF3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782A5-2197-7B91-43B1-A5438A173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F971-F2D1-BCC3-7A79-6C836B416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CFF4-5E6C-45CC-9288-70722B3D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3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5569-FB6D-61D5-8989-7BCD12CFE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06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A69E2-BAC2-2767-9F45-96ABB382D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162"/>
            <a:ext cx="9144000" cy="528637"/>
          </a:xfrm>
        </p:spPr>
        <p:txBody>
          <a:bodyPr/>
          <a:lstStyle/>
          <a:p>
            <a:r>
              <a:rPr lang="en-US" dirty="0"/>
              <a:t>Login Using AD Into Microservice System based on a role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BA933-114E-0960-99E7-66A9C1190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1"/>
          <a:stretch/>
        </p:blipFill>
        <p:spPr>
          <a:xfrm>
            <a:off x="1452029" y="1057275"/>
            <a:ext cx="9215971" cy="369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77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8EE6-60FB-7DAD-21B9-6B441C8EE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139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913B9-E920-CDEC-883D-059598800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3468"/>
            <a:ext cx="9144000" cy="3643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Assign a role to a user based on their AD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68517-C262-B0E6-2B73-9EF1A747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27" y="1122363"/>
            <a:ext cx="9139873" cy="37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15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5FA1-8734-F220-D409-12DCE63DA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85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2C727-4A11-5A3D-9830-80B7BC184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7744"/>
            <a:ext cx="9144000" cy="450056"/>
          </a:xfrm>
        </p:spPr>
        <p:txBody>
          <a:bodyPr/>
          <a:lstStyle/>
          <a:p>
            <a:r>
              <a:rPr lang="en-US" dirty="0"/>
              <a:t>Assign a user a specific Trade roles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CEAD8-BD73-46D8-0A5E-1C1417404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1118552"/>
            <a:ext cx="9144001" cy="36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98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18C-8090-E142-78C6-63B4A3F32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425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BE339-DDE3-1CF1-A08E-7D7E0B66E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6324"/>
            <a:ext cx="9144000" cy="371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Trade Entry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A7404-4710-2153-A7E3-454621DB2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9144000" cy="36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80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F43E-6509-1C60-C462-07A4CAB08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139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81DBD-0357-739F-3583-4777A280A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3470"/>
            <a:ext cx="9144000" cy="3643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Trade Added and redirected to List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AB4D6-39BD-83B7-12C1-5563597CB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071958"/>
            <a:ext cx="9144001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39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CDFD-7604-8FD5-9402-36E2BD774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425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51814-FF81-6666-7B87-857928A47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6324"/>
            <a:ext cx="9144000" cy="371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Trade List View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8E5BD-9202-C51B-5C58-60A2ADCCC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9144000" cy="370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73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CAF2-D7CE-7BB4-E3E4-E7B727E19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853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D4B03-05F6-4741-6B5B-074ED8833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7744"/>
            <a:ext cx="9144000" cy="450056"/>
          </a:xfrm>
        </p:spPr>
        <p:txBody>
          <a:bodyPr/>
          <a:lstStyle/>
          <a:p>
            <a:r>
              <a:rPr lang="en-US" dirty="0"/>
              <a:t>Update Button Clicked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09263-62FA-9434-5B12-4586FC12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9144000" cy="35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27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BCFF-5255-F8D1-8D0C-C91FC45A0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85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EBB80-11BD-2599-0834-79302E270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4906"/>
            <a:ext cx="9144000" cy="2928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Take Action Button Clicked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63C27-BFEE-00D6-DF2E-5163DEE49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2"/>
            <a:ext cx="9144000" cy="36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3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Ephrem Daniel</dc:creator>
  <cp:lastModifiedBy>Ephrem Daniel</cp:lastModifiedBy>
  <cp:revision>1</cp:revision>
  <dcterms:created xsi:type="dcterms:W3CDTF">2024-05-27T07:37:22Z</dcterms:created>
  <dcterms:modified xsi:type="dcterms:W3CDTF">2024-05-27T08:45:17Z</dcterms:modified>
</cp:coreProperties>
</file>