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84" r:id="rId4"/>
    <p:sldId id="261" r:id="rId5"/>
    <p:sldId id="267" r:id="rId6"/>
    <p:sldId id="272" r:id="rId7"/>
    <p:sldId id="276" r:id="rId8"/>
    <p:sldId id="277" r:id="rId9"/>
    <p:sldId id="278" r:id="rId10"/>
    <p:sldId id="28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AD2B54-13EA-4CE7-A6D3-30F1AB499278}">
  <a:tblStyle styleId="{A0AD2B54-13EA-4CE7-A6D3-30F1AB499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5"/>
    <p:restoredTop sz="94707"/>
  </p:normalViewPr>
  <p:slideViewPr>
    <p:cSldViewPr snapToGrid="0" snapToObjects="1" showGuides="1">
      <p:cViewPr>
        <p:scale>
          <a:sx n="148" d="100"/>
          <a:sy n="148" d="100"/>
        </p:scale>
        <p:origin x="144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790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89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0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56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6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97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28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32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IS </a:t>
            </a:r>
            <a:r>
              <a:rPr lang="en-US" dirty="0" smtClean="0"/>
              <a:t>OUR</a:t>
            </a:r>
            <a:r>
              <a:rPr lang="en" dirty="0" smtClean="0"/>
              <a:t> </a:t>
            </a:r>
            <a:r>
              <a:rPr lang="en" dirty="0"/>
              <a:t>PRESENTATION </a:t>
            </a:r>
            <a:r>
              <a:rPr lang="en-US" dirty="0" err="1" smtClean="0"/>
              <a:t>ChatApp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2337817"/>
            <a:ext cx="2582704" cy="715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11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000"/>
                </a:solidFill>
              </a:rPr>
              <a:t>HELLO!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This is my teammate in group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</a:t>
            </a:r>
            <a:r>
              <a:rPr lang="en" dirty="0" smtClean="0"/>
              <a:t>I</a:t>
            </a:r>
            <a:r>
              <a:rPr lang="en-US" dirty="0" smtClean="0"/>
              <a:t> would like to </a:t>
            </a:r>
            <a:r>
              <a:rPr lang="en" dirty="0" smtClean="0"/>
              <a:t>present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 smtClean="0"/>
              <a:t>our project </a:t>
            </a:r>
            <a:r>
              <a:rPr lang="en-US" b="1" dirty="0" err="1" smtClean="0"/>
              <a:t>ChatApp</a:t>
            </a:r>
            <a:r>
              <a:rPr lang="en-US" b="1" dirty="0" smtClean="0"/>
              <a:t>.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" name="Google Shape;109;p16"/>
          <p:cNvSpPr txBox="1">
            <a:spLocks/>
          </p:cNvSpPr>
          <p:nvPr/>
        </p:nvSpPr>
        <p:spPr>
          <a:xfrm>
            <a:off x="1557975" y="3936689"/>
            <a:ext cx="7128826" cy="68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Lecturer: </a:t>
            </a:r>
            <a:r>
              <a:rPr lang="en-US" sz="3200" dirty="0" smtClean="0">
                <a:solidFill>
                  <a:srgbClr val="FFB000"/>
                </a:solidFill>
              </a:rPr>
              <a:t>HENG </a:t>
            </a:r>
            <a:r>
              <a:rPr lang="en-US" sz="3200" dirty="0" err="1" smtClean="0">
                <a:solidFill>
                  <a:srgbClr val="FFB000"/>
                </a:solidFill>
              </a:rPr>
              <a:t>Sotharith</a:t>
            </a:r>
            <a:endParaRPr lang="en-US" sz="3200" dirty="0" smtClean="0">
              <a:solidFill>
                <a:srgbClr val="FFB000"/>
              </a:solidFill>
            </a:endParaRPr>
          </a:p>
          <a:p>
            <a:pPr algn="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By Group: </a:t>
            </a:r>
            <a:r>
              <a:rPr lang="en-US" sz="3200" dirty="0" smtClean="0">
                <a:solidFill>
                  <a:srgbClr val="FFB000"/>
                </a:solidFill>
              </a:rPr>
              <a:t>1</a:t>
            </a:r>
            <a:endParaRPr lang="en" sz="3200" dirty="0">
              <a:solidFill>
                <a:srgbClr val="FFB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3</a:t>
            </a:fld>
            <a:endParaRPr lang="uk-UA"/>
          </a:p>
        </p:txBody>
      </p:sp>
      <p:sp>
        <p:nvSpPr>
          <p:cNvPr id="3" name="Google Shape;109;p16"/>
          <p:cNvSpPr txBox="1">
            <a:spLocks/>
          </p:cNvSpPr>
          <p:nvPr/>
        </p:nvSpPr>
        <p:spPr>
          <a:xfrm>
            <a:off x="1402699" y="520629"/>
            <a:ext cx="7128826" cy="393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3200" dirty="0" smtClean="0">
                <a:solidFill>
                  <a:srgbClr val="FFC000"/>
                </a:solidFill>
              </a:rPr>
              <a:t>CONTENT: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1- Why we choose this project?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2- Our project diagram and flow.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3- Preview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4- Demo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n-US" sz="32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WHY THIS PROEJECT ?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Talking is important but we do not have much time to talk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No need to direct talk to each other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Lack of information by not having efficient and effective conversation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</a:t>
            </a:r>
            <a:r>
              <a:rPr lang="en-US" dirty="0" smtClean="0"/>
              <a:t>OUR</a:t>
            </a:r>
            <a:r>
              <a:rPr lang="en" dirty="0" smtClean="0"/>
              <a:t> </a:t>
            </a:r>
            <a:r>
              <a:rPr lang="en" dirty="0"/>
              <a:t>IDEAS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</a:t>
            </a:r>
            <a:endParaRPr dirty="0"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/>
          <p:cNvSpPr/>
          <p:nvPr/>
        </p:nvSpPr>
        <p:spPr>
          <a:xfrm>
            <a:off x="1725283" y="1713422"/>
            <a:ext cx="16994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User’s Form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631721" y="1304644"/>
            <a:ext cx="4077040" cy="33708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25283" y="3468783"/>
            <a:ext cx="169940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946582" y="4027778"/>
            <a:ext cx="1255144" cy="5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Personal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9630" y="1794294"/>
            <a:ext cx="1009291" cy="32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32030" y="2274498"/>
            <a:ext cx="1020793" cy="29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228435" y="3461618"/>
            <a:ext cx="1009291" cy="32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66016" y="1713422"/>
            <a:ext cx="1112090" cy="457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15618" y="2259222"/>
            <a:ext cx="1009291" cy="32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58704" y="4042772"/>
            <a:ext cx="1001384" cy="26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69235" y="2423124"/>
            <a:ext cx="5750" cy="98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963836" y="3193277"/>
            <a:ext cx="1255144" cy="55101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 Group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963836" y="1424976"/>
            <a:ext cx="1190446" cy="576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948741" y="2270366"/>
            <a:ext cx="1255144" cy="551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 Out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587040" y="1871932"/>
            <a:ext cx="1892061" cy="673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</a:t>
            </a:r>
            <a:r>
              <a:rPr lang="en-US" dirty="0" smtClean="0"/>
              <a:t>FOLLOW BY FLOW</a:t>
            </a:r>
            <a:endParaRPr dirty="0"/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Framework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Use Angular to Webpage easy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Firebase for store database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HTML+CSS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First just create interface </a:t>
              </a: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and style</a:t>
              </a:r>
              <a:endParaRPr lang="en-US" sz="12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follow </a:t>
              </a:r>
              <a:r>
                <a:rPr lang="en-US" sz="1200" dirty="0" err="1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MockUp</a:t>
              </a:r>
              <a:endParaRPr lang="en-US" sz="12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endParaRPr lang="en-US" sz="12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JavaScript</a:t>
              </a:r>
              <a:endParaRPr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Connect Database in firebase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200" dirty="0" smtClean="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Make function and restricting database from firebase to display</a:t>
              </a:r>
              <a:endParaRPr sz="12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pic>
        <p:nvPicPr>
          <p:cNvPr id="18" name="Picture 10" descr="Image result for firebase logo">
            <a:extLst>
              <a:ext uri="{FF2B5EF4-FFF2-40B4-BE49-F238E27FC236}">
                <a16:creationId xmlns="" xmlns:a16="http://schemas.microsoft.com/office/drawing/2014/main" id="{F53E1EAA-CAE3-4A62-9331-1EFE97E5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10" y="3901520"/>
            <a:ext cx="986015" cy="9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lated image">
            <a:extLst>
              <a:ext uri="{FF2B5EF4-FFF2-40B4-BE49-F238E27FC236}">
                <a16:creationId xmlns="" xmlns:a16="http://schemas.microsoft.com/office/drawing/2014/main" id="{1E5073F1-16C9-4707-9CEA-6668A1A0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72" y="3495554"/>
            <a:ext cx="2663251" cy="15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82" y="3709190"/>
            <a:ext cx="1218245" cy="1294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We can use Tablet or Mobile to chat for make comfortable</a:t>
            </a:r>
            <a:r>
              <a:rPr lang="en-US" sz="2400" dirty="0"/>
              <a:t> </a:t>
            </a:r>
            <a:r>
              <a:rPr lang="en-US" sz="2400" dirty="0" smtClean="0"/>
              <a:t>without use PC.</a:t>
            </a: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TABLET </a:t>
            </a:r>
            <a:r>
              <a:rPr lang="en-US" dirty="0" smtClean="0"/>
              <a:t>RESPONSIVE</a:t>
            </a:r>
            <a:endParaRPr dirty="0"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6" y="669870"/>
            <a:ext cx="3022197" cy="3897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4716534" y="1417725"/>
            <a:ext cx="37764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/>
              <a:t>For 	   </a:t>
            </a:r>
            <a:r>
              <a:rPr lang="en" sz="2400" dirty="0" smtClean="0"/>
              <a:t> </a:t>
            </a:r>
            <a:r>
              <a:rPr lang="en-US" sz="2400" dirty="0" smtClean="0"/>
              <a:t>you will see like this</a:t>
            </a:r>
          </a:p>
          <a:p>
            <a:pPr marL="342900" indent="-342900"/>
            <a:r>
              <a:rPr lang="en-US" sz="2400" dirty="0" smtClean="0"/>
              <a:t>We can see who is online or </a:t>
            </a:r>
            <a:r>
              <a:rPr lang="en-US" sz="2400" dirty="0" err="1" smtClean="0"/>
              <a:t>offine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</a:t>
            </a:r>
            <a:r>
              <a:rPr lang="en-US" dirty="0" smtClean="0"/>
              <a:t>RESPONSIVE</a:t>
            </a:r>
            <a:endParaRPr dirty="0"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4" y="1526875"/>
            <a:ext cx="3855147" cy="2510287"/>
          </a:xfrm>
          <a:prstGeom prst="rect">
            <a:avLst/>
          </a:prstGeom>
        </p:spPr>
      </p:pic>
      <p:grpSp>
        <p:nvGrpSpPr>
          <p:cNvPr id="11" name="Google Shape;537;p39"/>
          <p:cNvGrpSpPr/>
          <p:nvPr/>
        </p:nvGrpSpPr>
        <p:grpSpPr>
          <a:xfrm>
            <a:off x="5605479" y="1551824"/>
            <a:ext cx="369725" cy="356065"/>
            <a:chOff x="2583325" y="2972875"/>
            <a:chExt cx="462850" cy="445750"/>
          </a:xfrm>
        </p:grpSpPr>
        <p:sp>
          <p:nvSpPr>
            <p:cNvPr id="12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</a:t>
            </a:r>
            <a:endParaRPr dirty="0"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2536460" y="1889691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FFB000"/>
                </a:solidFill>
              </a:rPr>
              <a:t>DEMO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6297283" y="2390595"/>
            <a:ext cx="2116878" cy="79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smtClean="0"/>
              <a:t>Enjoy it!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191</Words>
  <Application>Microsoft Macintosh PowerPoint</Application>
  <PresentationFormat>On-screen Show (16:9)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Barlow</vt:lpstr>
      <vt:lpstr>Arial</vt:lpstr>
      <vt:lpstr>Basset template</vt:lpstr>
      <vt:lpstr>THIS IS OUR PRESENTATION ChatApp</vt:lpstr>
      <vt:lpstr>HELLO!</vt:lpstr>
      <vt:lpstr>PowerPoint Presentation</vt:lpstr>
      <vt:lpstr>WHY THIS PROEJECT ?</vt:lpstr>
      <vt:lpstr>USE DIAGRAMS TO EXPLAIN OUR IDEAS</vt:lpstr>
      <vt:lpstr>OUR PROCESS FOLLOW BY FLOW</vt:lpstr>
      <vt:lpstr>TABLET RESPONSIVE</vt:lpstr>
      <vt:lpstr>DESKTOP RESPONSIVE</vt:lpstr>
      <vt:lpstr>DEMO</vt:lpstr>
      <vt:lpstr>THANKS!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ChatApp PRESENTATION ChatApp</dc:title>
  <cp:lastModifiedBy>Microsoft Office User</cp:lastModifiedBy>
  <cp:revision>19</cp:revision>
  <dcterms:modified xsi:type="dcterms:W3CDTF">2019-02-18T03:32:40Z</dcterms:modified>
</cp:coreProperties>
</file>