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61" r:id="rId4"/>
    <p:sldId id="262" r:id="rId5"/>
    <p:sldId id="272" r:id="rId6"/>
    <p:sldId id="267" r:id="rId7"/>
    <p:sldId id="274" r:id="rId8"/>
    <p:sldId id="275" r:id="rId9"/>
    <p:sldId id="276" r:id="rId10"/>
    <p:sldId id="277" r:id="rId11"/>
    <p:sldId id="278" r:id="rId12"/>
    <p:sldId id="281" r:id="rId13"/>
    <p:sldId id="282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AD2B54-13EA-4CE7-A6D3-30F1AB499278}">
  <a:tblStyle styleId="{A0AD2B54-13EA-4CE7-A6D3-30F1AB4992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2"/>
    <p:restoredTop sz="94636"/>
  </p:normalViewPr>
  <p:slideViewPr>
    <p:cSldViewPr snapToGrid="0" snapToObjects="1" showGuides="1">
      <p:cViewPr varScale="1">
        <p:scale>
          <a:sx n="138" d="100"/>
          <a:sy n="138" d="100"/>
        </p:scale>
        <p:origin x="200" y="7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67909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53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974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282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417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279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897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900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874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566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899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775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547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56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witter.com/googledocs/status/73008724015664332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hyperlink" Target="http://www.google.com/sheets/about/" TargetMode="Externa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THIS IS </a:t>
            </a:r>
            <a:r>
              <a:rPr lang="en-US" dirty="0" smtClean="0"/>
              <a:t>OUR</a:t>
            </a:r>
            <a:r>
              <a:rPr lang="en" dirty="0" smtClean="0"/>
              <a:t> </a:t>
            </a:r>
            <a:r>
              <a:rPr lang="en" dirty="0"/>
              <a:t>PRESENTATION </a:t>
            </a:r>
            <a:r>
              <a:rPr lang="en-US" dirty="0" err="1" smtClean="0"/>
              <a:t>ChatApp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/>
          <p:nvPr/>
        </p:nvSpPr>
        <p:spPr>
          <a:xfrm>
            <a:off x="370194" y="1452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5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54" name="Google Shape;354;p35"/>
          <p:cNvSpPr/>
          <p:nvPr/>
        </p:nvSpPr>
        <p:spPr>
          <a:xfrm>
            <a:off x="531519" y="1611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5" name="Google Shape;355;p3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56" name="Google Shape;356;p35"/>
          <p:cNvSpPr txBox="1">
            <a:spLocks noGrp="1"/>
          </p:cNvSpPr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grpSp>
        <p:nvGrpSpPr>
          <p:cNvPr id="357" name="Google Shape;357;p35"/>
          <p:cNvGrpSpPr/>
          <p:nvPr/>
        </p:nvGrpSpPr>
        <p:grpSpPr>
          <a:xfrm>
            <a:off x="8162544" y="618788"/>
            <a:ext cx="369725" cy="356065"/>
            <a:chOff x="2583325" y="2972875"/>
            <a:chExt cx="462850" cy="445750"/>
          </a:xfrm>
        </p:grpSpPr>
        <p:sp>
          <p:nvSpPr>
            <p:cNvPr id="358" name="Google Shape;358;p35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65" name="Google Shape;365;p36"/>
          <p:cNvSpPr txBox="1">
            <a:spLocks noGrp="1"/>
          </p:cNvSpPr>
          <p:nvPr>
            <p:ph type="ctrTitle" idx="4294967295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000"/>
                </a:solidFill>
              </a:rPr>
              <a:t>THANKS!</a:t>
            </a:r>
            <a:endParaRPr sz="9600">
              <a:solidFill>
                <a:srgbClr val="FFB000"/>
              </a:solidFill>
            </a:endParaRPr>
          </a:p>
        </p:txBody>
      </p:sp>
      <p:sp>
        <p:nvSpPr>
          <p:cNvPr id="366" name="Google Shape;366;p36"/>
          <p:cNvSpPr txBox="1">
            <a:spLocks noGrp="1"/>
          </p:cNvSpPr>
          <p:nvPr>
            <p:ph type="subTitle" idx="4294967295"/>
          </p:nvPr>
        </p:nvSpPr>
        <p:spPr>
          <a:xfrm>
            <a:off x="1557975" y="1777100"/>
            <a:ext cx="7192200" cy="19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Any questions?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@username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000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39"/>
          <p:cNvGrpSpPr/>
          <p:nvPr/>
        </p:nvGrpSpPr>
        <p:grpSpPr>
          <a:xfrm>
            <a:off x="1590622" y="439720"/>
            <a:ext cx="331662" cy="419450"/>
            <a:chOff x="584925" y="238125"/>
            <a:chExt cx="415200" cy="525100"/>
          </a:xfrm>
        </p:grpSpPr>
        <p:sp>
          <p:nvSpPr>
            <p:cNvPr id="391" name="Google Shape;391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39"/>
          <p:cNvGrpSpPr/>
          <p:nvPr/>
        </p:nvGrpSpPr>
        <p:grpSpPr>
          <a:xfrm>
            <a:off x="2117351" y="500668"/>
            <a:ext cx="355087" cy="295596"/>
            <a:chOff x="1244325" y="314425"/>
            <a:chExt cx="444525" cy="370050"/>
          </a:xfrm>
        </p:grpSpPr>
        <p:sp>
          <p:nvSpPr>
            <p:cNvPr id="398" name="Google Shape;398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39"/>
          <p:cNvGrpSpPr/>
          <p:nvPr/>
        </p:nvGrpSpPr>
        <p:grpSpPr>
          <a:xfrm>
            <a:off x="2663610" y="499210"/>
            <a:ext cx="339490" cy="298512"/>
            <a:chOff x="1928175" y="312600"/>
            <a:chExt cx="425000" cy="373700"/>
          </a:xfrm>
        </p:grpSpPr>
        <p:sp>
          <p:nvSpPr>
            <p:cNvPr id="401" name="Google Shape;401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" name="Google Shape;403;p39"/>
          <p:cNvSpPr/>
          <p:nvPr/>
        </p:nvSpPr>
        <p:spPr>
          <a:xfrm>
            <a:off x="3232939" y="488502"/>
            <a:ext cx="278022" cy="319959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9"/>
          <p:cNvSpPr/>
          <p:nvPr/>
        </p:nvSpPr>
        <p:spPr>
          <a:xfrm>
            <a:off x="3790439" y="489481"/>
            <a:ext cx="239999" cy="31800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5" name="Google Shape;405;p39"/>
          <p:cNvGrpSpPr/>
          <p:nvPr/>
        </p:nvGrpSpPr>
        <p:grpSpPr>
          <a:xfrm>
            <a:off x="4253602" y="483614"/>
            <a:ext cx="390214" cy="329725"/>
            <a:chOff x="3918650" y="293075"/>
            <a:chExt cx="488500" cy="412775"/>
          </a:xfrm>
        </p:grpSpPr>
        <p:sp>
          <p:nvSpPr>
            <p:cNvPr id="406" name="Google Shape;406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39"/>
          <p:cNvGrpSpPr/>
          <p:nvPr/>
        </p:nvGrpSpPr>
        <p:grpSpPr>
          <a:xfrm>
            <a:off x="4826681" y="458731"/>
            <a:ext cx="320958" cy="379470"/>
            <a:chOff x="4636075" y="261925"/>
            <a:chExt cx="401800" cy="475050"/>
          </a:xfrm>
        </p:grpSpPr>
        <p:sp>
          <p:nvSpPr>
            <p:cNvPr id="410" name="Google Shape;410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39"/>
          <p:cNvSpPr/>
          <p:nvPr/>
        </p:nvSpPr>
        <p:spPr>
          <a:xfrm>
            <a:off x="5342014" y="488003"/>
            <a:ext cx="367768" cy="320958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39"/>
          <p:cNvGrpSpPr/>
          <p:nvPr/>
        </p:nvGrpSpPr>
        <p:grpSpPr>
          <a:xfrm>
            <a:off x="5903104" y="490444"/>
            <a:ext cx="321916" cy="315566"/>
            <a:chOff x="5983625" y="301625"/>
            <a:chExt cx="403000" cy="395050"/>
          </a:xfrm>
        </p:grpSpPr>
        <p:sp>
          <p:nvSpPr>
            <p:cNvPr id="416" name="Google Shape;416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39"/>
          <p:cNvGrpSpPr/>
          <p:nvPr/>
        </p:nvGrpSpPr>
        <p:grpSpPr>
          <a:xfrm>
            <a:off x="6443991" y="487987"/>
            <a:ext cx="317044" cy="316564"/>
            <a:chOff x="6660750" y="298550"/>
            <a:chExt cx="396900" cy="396300"/>
          </a:xfrm>
        </p:grpSpPr>
        <p:sp>
          <p:nvSpPr>
            <p:cNvPr id="437" name="Google Shape;437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39"/>
          <p:cNvGrpSpPr/>
          <p:nvPr/>
        </p:nvGrpSpPr>
        <p:grpSpPr>
          <a:xfrm>
            <a:off x="1590622" y="986459"/>
            <a:ext cx="331662" cy="401417"/>
            <a:chOff x="584925" y="922575"/>
            <a:chExt cx="415200" cy="502525"/>
          </a:xfrm>
        </p:grpSpPr>
        <p:sp>
          <p:nvSpPr>
            <p:cNvPr id="440" name="Google Shape;440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9"/>
          <p:cNvGrpSpPr/>
          <p:nvPr/>
        </p:nvGrpSpPr>
        <p:grpSpPr>
          <a:xfrm>
            <a:off x="2119308" y="977192"/>
            <a:ext cx="351192" cy="418491"/>
            <a:chOff x="1246775" y="910975"/>
            <a:chExt cx="439650" cy="523900"/>
          </a:xfrm>
        </p:grpSpPr>
        <p:sp>
          <p:nvSpPr>
            <p:cNvPr id="444" name="Google Shape;444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39"/>
          <p:cNvGrpSpPr/>
          <p:nvPr/>
        </p:nvGrpSpPr>
        <p:grpSpPr>
          <a:xfrm>
            <a:off x="2662153" y="1044491"/>
            <a:ext cx="342406" cy="284852"/>
            <a:chOff x="1926350" y="995225"/>
            <a:chExt cx="428650" cy="356600"/>
          </a:xfrm>
        </p:grpSpPr>
        <p:sp>
          <p:nvSpPr>
            <p:cNvPr id="448" name="Google Shape;448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39"/>
          <p:cNvSpPr/>
          <p:nvPr/>
        </p:nvSpPr>
        <p:spPr>
          <a:xfrm>
            <a:off x="3204639" y="1020638"/>
            <a:ext cx="334617" cy="332660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9"/>
          <p:cNvSpPr/>
          <p:nvPr/>
        </p:nvSpPr>
        <p:spPr>
          <a:xfrm>
            <a:off x="3743626" y="1037234"/>
            <a:ext cx="333619" cy="299490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9"/>
          <p:cNvSpPr/>
          <p:nvPr/>
        </p:nvSpPr>
        <p:spPr>
          <a:xfrm>
            <a:off x="4286987" y="1039670"/>
            <a:ext cx="323873" cy="29459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9"/>
          <p:cNvSpPr/>
          <p:nvPr/>
        </p:nvSpPr>
        <p:spPr>
          <a:xfrm>
            <a:off x="4836199" y="1042586"/>
            <a:ext cx="302426" cy="28876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" name="Google Shape;456;p39"/>
          <p:cNvGrpSpPr/>
          <p:nvPr/>
        </p:nvGrpSpPr>
        <p:grpSpPr>
          <a:xfrm>
            <a:off x="5358802" y="1023044"/>
            <a:ext cx="333619" cy="334098"/>
            <a:chOff x="5302225" y="968375"/>
            <a:chExt cx="417650" cy="418250"/>
          </a:xfrm>
        </p:grpSpPr>
        <p:sp>
          <p:nvSpPr>
            <p:cNvPr id="457" name="Google Shape;457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39"/>
          <p:cNvGrpSpPr/>
          <p:nvPr/>
        </p:nvGrpSpPr>
        <p:grpSpPr>
          <a:xfrm>
            <a:off x="5857253" y="985480"/>
            <a:ext cx="413619" cy="402875"/>
            <a:chOff x="5926225" y="921350"/>
            <a:chExt cx="517800" cy="504350"/>
          </a:xfrm>
        </p:grpSpPr>
        <p:sp>
          <p:nvSpPr>
            <p:cNvPr id="460" name="Google Shape;460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39"/>
          <p:cNvGrpSpPr/>
          <p:nvPr/>
        </p:nvGrpSpPr>
        <p:grpSpPr>
          <a:xfrm>
            <a:off x="6409363" y="993288"/>
            <a:ext cx="386300" cy="387278"/>
            <a:chOff x="6617400" y="931125"/>
            <a:chExt cx="483600" cy="484825"/>
          </a:xfrm>
        </p:grpSpPr>
        <p:sp>
          <p:nvSpPr>
            <p:cNvPr id="463" name="Google Shape;463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39"/>
          <p:cNvGrpSpPr/>
          <p:nvPr/>
        </p:nvGrpSpPr>
        <p:grpSpPr>
          <a:xfrm>
            <a:off x="1570133" y="1594645"/>
            <a:ext cx="372640" cy="261447"/>
            <a:chOff x="559275" y="1683950"/>
            <a:chExt cx="466500" cy="327300"/>
          </a:xfrm>
        </p:grpSpPr>
        <p:sp>
          <p:nvSpPr>
            <p:cNvPr id="466" name="Google Shape;466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39"/>
          <p:cNvGrpSpPr/>
          <p:nvPr/>
        </p:nvGrpSpPr>
        <p:grpSpPr>
          <a:xfrm>
            <a:off x="2108584" y="1542962"/>
            <a:ext cx="372640" cy="364832"/>
            <a:chOff x="1233350" y="1619250"/>
            <a:chExt cx="466500" cy="456725"/>
          </a:xfrm>
        </p:grpSpPr>
        <p:sp>
          <p:nvSpPr>
            <p:cNvPr id="469" name="Google Shape;469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2658738" y="1550751"/>
            <a:ext cx="349235" cy="349235"/>
            <a:chOff x="1922075" y="1629000"/>
            <a:chExt cx="437200" cy="437200"/>
          </a:xfrm>
        </p:grpSpPr>
        <p:sp>
          <p:nvSpPr>
            <p:cNvPr id="474" name="Google Shape;474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3195731" y="1549293"/>
            <a:ext cx="352151" cy="352151"/>
            <a:chOff x="2594325" y="1627175"/>
            <a:chExt cx="440850" cy="440850"/>
          </a:xfrm>
        </p:grpSpPr>
        <p:sp>
          <p:nvSpPr>
            <p:cNvPr id="477" name="Google Shape;477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Google Shape;480;p39"/>
          <p:cNvSpPr/>
          <p:nvPr/>
        </p:nvSpPr>
        <p:spPr>
          <a:xfrm>
            <a:off x="3749957" y="1564996"/>
            <a:ext cx="320958" cy="320938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" name="Google Shape;481;p39"/>
          <p:cNvGrpSpPr/>
          <p:nvPr/>
        </p:nvGrpSpPr>
        <p:grpSpPr>
          <a:xfrm>
            <a:off x="4305803" y="1522953"/>
            <a:ext cx="285811" cy="404832"/>
            <a:chOff x="3984000" y="1594200"/>
            <a:chExt cx="357800" cy="506800"/>
          </a:xfrm>
        </p:grpSpPr>
        <p:sp>
          <p:nvSpPr>
            <p:cNvPr id="482" name="Google Shape;482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39"/>
          <p:cNvGrpSpPr/>
          <p:nvPr/>
        </p:nvGrpSpPr>
        <p:grpSpPr>
          <a:xfrm>
            <a:off x="4798883" y="1609762"/>
            <a:ext cx="376554" cy="231213"/>
            <a:chOff x="4601275" y="1702875"/>
            <a:chExt cx="471400" cy="289450"/>
          </a:xfrm>
        </p:grpSpPr>
        <p:sp>
          <p:nvSpPr>
            <p:cNvPr id="485" name="Google Shape;485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39"/>
          <p:cNvGrpSpPr/>
          <p:nvPr/>
        </p:nvGrpSpPr>
        <p:grpSpPr>
          <a:xfrm>
            <a:off x="5355387" y="1553187"/>
            <a:ext cx="340449" cy="344363"/>
            <a:chOff x="5297950" y="1632050"/>
            <a:chExt cx="426200" cy="431100"/>
          </a:xfrm>
        </p:grpSpPr>
        <p:sp>
          <p:nvSpPr>
            <p:cNvPr id="491" name="Google Shape;491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39"/>
          <p:cNvGrpSpPr/>
          <p:nvPr/>
        </p:nvGrpSpPr>
        <p:grpSpPr>
          <a:xfrm>
            <a:off x="5892859" y="1542962"/>
            <a:ext cx="342406" cy="364832"/>
            <a:chOff x="5970800" y="1619250"/>
            <a:chExt cx="428650" cy="456725"/>
          </a:xfrm>
        </p:grpSpPr>
        <p:sp>
          <p:nvSpPr>
            <p:cNvPr id="494" name="Google Shape;494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9"/>
          <p:cNvGrpSpPr/>
          <p:nvPr/>
        </p:nvGrpSpPr>
        <p:grpSpPr>
          <a:xfrm>
            <a:off x="6415714" y="1538569"/>
            <a:ext cx="383843" cy="350194"/>
            <a:chOff x="6625350" y="1613750"/>
            <a:chExt cx="480525" cy="438400"/>
          </a:xfrm>
        </p:grpSpPr>
        <p:sp>
          <p:nvSpPr>
            <p:cNvPr id="500" name="Google Shape;500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39"/>
          <p:cNvGrpSpPr/>
          <p:nvPr/>
        </p:nvGrpSpPr>
        <p:grpSpPr>
          <a:xfrm>
            <a:off x="1611591" y="2108233"/>
            <a:ext cx="289725" cy="311193"/>
            <a:chOff x="611175" y="2326900"/>
            <a:chExt cx="362700" cy="389575"/>
          </a:xfrm>
        </p:grpSpPr>
        <p:sp>
          <p:nvSpPr>
            <p:cNvPr id="506" name="Google Shape;506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0" name="Google Shape;510;p39"/>
          <p:cNvSpPr/>
          <p:nvPr/>
        </p:nvSpPr>
        <p:spPr>
          <a:xfrm>
            <a:off x="2142303" y="2111271"/>
            <a:ext cx="305341" cy="30534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9"/>
          <p:cNvSpPr/>
          <p:nvPr/>
        </p:nvSpPr>
        <p:spPr>
          <a:xfrm>
            <a:off x="2680790" y="2111271"/>
            <a:ext cx="305341" cy="30534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9"/>
          <p:cNvSpPr/>
          <p:nvPr/>
        </p:nvSpPr>
        <p:spPr>
          <a:xfrm>
            <a:off x="3219278" y="2111271"/>
            <a:ext cx="305341" cy="30534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3" name="Google Shape;513;p39"/>
          <p:cNvGrpSpPr/>
          <p:nvPr/>
        </p:nvGrpSpPr>
        <p:grpSpPr>
          <a:xfrm>
            <a:off x="3828800" y="2058488"/>
            <a:ext cx="162915" cy="406789"/>
            <a:chOff x="3386850" y="2264625"/>
            <a:chExt cx="203950" cy="509250"/>
          </a:xfrm>
        </p:grpSpPr>
        <p:sp>
          <p:nvSpPr>
            <p:cNvPr id="514" name="Google Shape;514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39"/>
          <p:cNvGrpSpPr/>
          <p:nvPr/>
        </p:nvGrpSpPr>
        <p:grpSpPr>
          <a:xfrm>
            <a:off x="4920340" y="2110190"/>
            <a:ext cx="133639" cy="303384"/>
            <a:chOff x="4753325" y="2329350"/>
            <a:chExt cx="167300" cy="379800"/>
          </a:xfrm>
        </p:grpSpPr>
        <p:sp>
          <p:nvSpPr>
            <p:cNvPr id="517" name="Google Shape;517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39"/>
          <p:cNvGrpSpPr/>
          <p:nvPr/>
        </p:nvGrpSpPr>
        <p:grpSpPr>
          <a:xfrm>
            <a:off x="4379433" y="2060425"/>
            <a:ext cx="138552" cy="402895"/>
            <a:chOff x="4076175" y="2267050"/>
            <a:chExt cx="173450" cy="504375"/>
          </a:xfrm>
        </p:grpSpPr>
        <p:sp>
          <p:nvSpPr>
            <p:cNvPr id="520" name="Google Shape;520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2" name="Google Shape;522;p39"/>
          <p:cNvSpPr/>
          <p:nvPr/>
        </p:nvSpPr>
        <p:spPr>
          <a:xfrm>
            <a:off x="5373229" y="2102983"/>
            <a:ext cx="305341" cy="32191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39"/>
          <p:cNvGrpSpPr/>
          <p:nvPr/>
        </p:nvGrpSpPr>
        <p:grpSpPr>
          <a:xfrm>
            <a:off x="5896274" y="2108713"/>
            <a:ext cx="335576" cy="310214"/>
            <a:chOff x="5975075" y="2327500"/>
            <a:chExt cx="420100" cy="388350"/>
          </a:xfrm>
        </p:grpSpPr>
        <p:sp>
          <p:nvSpPr>
            <p:cNvPr id="524" name="Google Shape;524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6499588" y="2099447"/>
            <a:ext cx="205851" cy="335576"/>
            <a:chOff x="6730350" y="2315900"/>
            <a:chExt cx="257700" cy="420100"/>
          </a:xfrm>
        </p:grpSpPr>
        <p:sp>
          <p:nvSpPr>
            <p:cNvPr id="527" name="Google Shape;527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1704252" y="2612056"/>
            <a:ext cx="104403" cy="380448"/>
            <a:chOff x="727175" y="2957625"/>
            <a:chExt cx="130700" cy="476275"/>
          </a:xfrm>
        </p:grpSpPr>
        <p:sp>
          <p:nvSpPr>
            <p:cNvPr id="533" name="Google Shape;533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9"/>
          <p:cNvSpPr/>
          <p:nvPr/>
        </p:nvSpPr>
        <p:spPr>
          <a:xfrm>
            <a:off x="2673481" y="2597093"/>
            <a:ext cx="319959" cy="410683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9"/>
          <p:cNvSpPr/>
          <p:nvPr/>
        </p:nvSpPr>
        <p:spPr>
          <a:xfrm>
            <a:off x="2176454" y="2597093"/>
            <a:ext cx="237044" cy="410683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9"/>
          <p:cNvGrpSpPr/>
          <p:nvPr/>
        </p:nvGrpSpPr>
        <p:grpSpPr>
          <a:xfrm>
            <a:off x="3186944" y="2624238"/>
            <a:ext cx="369725" cy="356065"/>
            <a:chOff x="2583325" y="2972875"/>
            <a:chExt cx="462850" cy="445750"/>
          </a:xfrm>
        </p:grpSpPr>
        <p:sp>
          <p:nvSpPr>
            <p:cNvPr id="538" name="Google Shape;538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39"/>
          <p:cNvGrpSpPr/>
          <p:nvPr/>
        </p:nvGrpSpPr>
        <p:grpSpPr>
          <a:xfrm>
            <a:off x="3712714" y="2677418"/>
            <a:ext cx="395086" cy="249725"/>
            <a:chOff x="3241525" y="3039450"/>
            <a:chExt cx="494600" cy="312625"/>
          </a:xfrm>
        </p:grpSpPr>
        <p:sp>
          <p:nvSpPr>
            <p:cNvPr id="541" name="Google Shape;541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9"/>
          <p:cNvSpPr/>
          <p:nvPr/>
        </p:nvSpPr>
        <p:spPr>
          <a:xfrm>
            <a:off x="4817665" y="2632702"/>
            <a:ext cx="339490" cy="339470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39"/>
          <p:cNvGrpSpPr/>
          <p:nvPr/>
        </p:nvGrpSpPr>
        <p:grpSpPr>
          <a:xfrm>
            <a:off x="5321238" y="2651078"/>
            <a:ext cx="408746" cy="302406"/>
            <a:chOff x="5255200" y="3006475"/>
            <a:chExt cx="511700" cy="378575"/>
          </a:xfrm>
        </p:grpSpPr>
        <p:sp>
          <p:nvSpPr>
            <p:cNvPr id="545" name="Google Shape;545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4283357" y="2633524"/>
            <a:ext cx="330703" cy="337513"/>
            <a:chOff x="3955900" y="2984500"/>
            <a:chExt cx="414000" cy="422525"/>
          </a:xfrm>
        </p:grpSpPr>
        <p:sp>
          <p:nvSpPr>
            <p:cNvPr id="548" name="Google Shape;548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39"/>
          <p:cNvSpPr/>
          <p:nvPr/>
        </p:nvSpPr>
        <p:spPr>
          <a:xfrm>
            <a:off x="1573579" y="3195573"/>
            <a:ext cx="369705" cy="290703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9"/>
          <p:cNvSpPr/>
          <p:nvPr/>
        </p:nvSpPr>
        <p:spPr>
          <a:xfrm>
            <a:off x="5935622" y="2617084"/>
            <a:ext cx="257533" cy="370703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3" name="Google Shape;553;p39"/>
          <p:cNvGrpSpPr/>
          <p:nvPr/>
        </p:nvGrpSpPr>
        <p:grpSpPr>
          <a:xfrm>
            <a:off x="6476183" y="2628632"/>
            <a:ext cx="252660" cy="359001"/>
            <a:chOff x="6701050" y="2978375"/>
            <a:chExt cx="316300" cy="449425"/>
          </a:xfrm>
        </p:grpSpPr>
        <p:sp>
          <p:nvSpPr>
            <p:cNvPr id="554" name="Google Shape;554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39"/>
          <p:cNvGrpSpPr/>
          <p:nvPr/>
        </p:nvGrpSpPr>
        <p:grpSpPr>
          <a:xfrm>
            <a:off x="2114915" y="3219764"/>
            <a:ext cx="359979" cy="241937"/>
            <a:chOff x="1241275" y="3718400"/>
            <a:chExt cx="450650" cy="302875"/>
          </a:xfrm>
        </p:grpSpPr>
        <p:sp>
          <p:nvSpPr>
            <p:cNvPr id="557" name="Google Shape;557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39"/>
          <p:cNvGrpSpPr/>
          <p:nvPr/>
        </p:nvGrpSpPr>
        <p:grpSpPr>
          <a:xfrm>
            <a:off x="2658258" y="3201231"/>
            <a:ext cx="350194" cy="279480"/>
            <a:chOff x="1921475" y="3695200"/>
            <a:chExt cx="438400" cy="349875"/>
          </a:xfrm>
        </p:grpSpPr>
        <p:sp>
          <p:nvSpPr>
            <p:cNvPr id="562" name="Google Shape;562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39"/>
          <p:cNvGrpSpPr/>
          <p:nvPr/>
        </p:nvGrpSpPr>
        <p:grpSpPr>
          <a:xfrm>
            <a:off x="3200124" y="3196838"/>
            <a:ext cx="343364" cy="287788"/>
            <a:chOff x="2599825" y="3689700"/>
            <a:chExt cx="429850" cy="360275"/>
          </a:xfrm>
        </p:grpSpPr>
        <p:sp>
          <p:nvSpPr>
            <p:cNvPr id="566" name="Google Shape;566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39"/>
          <p:cNvGrpSpPr/>
          <p:nvPr/>
        </p:nvGrpSpPr>
        <p:grpSpPr>
          <a:xfrm>
            <a:off x="3755151" y="3167083"/>
            <a:ext cx="310214" cy="323873"/>
            <a:chOff x="3294650" y="3652450"/>
            <a:chExt cx="388350" cy="405450"/>
          </a:xfrm>
        </p:grpSpPr>
        <p:sp>
          <p:nvSpPr>
            <p:cNvPr id="569" name="Google Shape;569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39"/>
          <p:cNvGrpSpPr/>
          <p:nvPr/>
        </p:nvGrpSpPr>
        <p:grpSpPr>
          <a:xfrm>
            <a:off x="4267761" y="3208061"/>
            <a:ext cx="361896" cy="265341"/>
            <a:chOff x="3936375" y="3703750"/>
            <a:chExt cx="453050" cy="332175"/>
          </a:xfrm>
        </p:grpSpPr>
        <p:sp>
          <p:nvSpPr>
            <p:cNvPr id="573" name="Google Shape;573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4806212" y="3208061"/>
            <a:ext cx="361896" cy="265341"/>
            <a:chOff x="4610450" y="3703750"/>
            <a:chExt cx="453050" cy="332175"/>
          </a:xfrm>
        </p:grpSpPr>
        <p:sp>
          <p:nvSpPr>
            <p:cNvPr id="579" name="Google Shape;579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9"/>
          <p:cNvGrpSpPr/>
          <p:nvPr/>
        </p:nvGrpSpPr>
        <p:grpSpPr>
          <a:xfrm>
            <a:off x="5357344" y="3181241"/>
            <a:ext cx="336534" cy="318981"/>
            <a:chOff x="5300400" y="3670175"/>
            <a:chExt cx="421300" cy="399325"/>
          </a:xfrm>
        </p:grpSpPr>
        <p:sp>
          <p:nvSpPr>
            <p:cNvPr id="582" name="Google Shape;582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39"/>
          <p:cNvSpPr/>
          <p:nvPr/>
        </p:nvSpPr>
        <p:spPr>
          <a:xfrm>
            <a:off x="5877086" y="3153633"/>
            <a:ext cx="374597" cy="374577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" name="Google Shape;588;p39"/>
          <p:cNvGrpSpPr/>
          <p:nvPr/>
        </p:nvGrpSpPr>
        <p:grpSpPr>
          <a:xfrm>
            <a:off x="6439119" y="3177327"/>
            <a:ext cx="326789" cy="326809"/>
            <a:chOff x="6654650" y="3665275"/>
            <a:chExt cx="409100" cy="409125"/>
          </a:xfrm>
        </p:grpSpPr>
        <p:sp>
          <p:nvSpPr>
            <p:cNvPr id="589" name="Google Shape;589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39"/>
          <p:cNvGrpSpPr/>
          <p:nvPr/>
        </p:nvGrpSpPr>
        <p:grpSpPr>
          <a:xfrm>
            <a:off x="1579399" y="3702119"/>
            <a:ext cx="354108" cy="354128"/>
            <a:chOff x="570875" y="4322250"/>
            <a:chExt cx="443300" cy="443325"/>
          </a:xfrm>
        </p:grpSpPr>
        <p:sp>
          <p:nvSpPr>
            <p:cNvPr id="592" name="Google Shape;592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Google Shape;596;p39"/>
          <p:cNvSpPr/>
          <p:nvPr/>
        </p:nvSpPr>
        <p:spPr>
          <a:xfrm>
            <a:off x="2103279" y="3771126"/>
            <a:ext cx="383384" cy="216575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7" name="Google Shape;597;p39"/>
          <p:cNvGrpSpPr/>
          <p:nvPr/>
        </p:nvGrpSpPr>
        <p:grpSpPr>
          <a:xfrm>
            <a:off x="2704589" y="3675798"/>
            <a:ext cx="257533" cy="406769"/>
            <a:chOff x="1979475" y="4289300"/>
            <a:chExt cx="322400" cy="509225"/>
          </a:xfrm>
        </p:grpSpPr>
        <p:sp>
          <p:nvSpPr>
            <p:cNvPr id="598" name="Google Shape;598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9"/>
          <p:cNvGrpSpPr/>
          <p:nvPr/>
        </p:nvGrpSpPr>
        <p:grpSpPr>
          <a:xfrm>
            <a:off x="3220114" y="3681150"/>
            <a:ext cx="303864" cy="396065"/>
            <a:chOff x="2624850" y="4296000"/>
            <a:chExt cx="380400" cy="495825"/>
          </a:xfrm>
        </p:grpSpPr>
        <p:sp>
          <p:nvSpPr>
            <p:cNvPr id="602" name="Google Shape;602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5" name="Google Shape;605;p39"/>
          <p:cNvSpPr/>
          <p:nvPr/>
        </p:nvSpPr>
        <p:spPr>
          <a:xfrm>
            <a:off x="4286507" y="3716984"/>
            <a:ext cx="324832" cy="324852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9"/>
          <p:cNvSpPr/>
          <p:nvPr/>
        </p:nvSpPr>
        <p:spPr>
          <a:xfrm>
            <a:off x="3748020" y="3737474"/>
            <a:ext cx="324832" cy="28387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9"/>
          <p:cNvSpPr/>
          <p:nvPr/>
        </p:nvSpPr>
        <p:spPr>
          <a:xfrm>
            <a:off x="4823517" y="3715526"/>
            <a:ext cx="327788" cy="327768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39"/>
          <p:cNvGrpSpPr/>
          <p:nvPr/>
        </p:nvGrpSpPr>
        <p:grpSpPr>
          <a:xfrm>
            <a:off x="5337833" y="3720172"/>
            <a:ext cx="375556" cy="318022"/>
            <a:chOff x="5275975" y="4344850"/>
            <a:chExt cx="470150" cy="398125"/>
          </a:xfrm>
        </p:grpSpPr>
        <p:sp>
          <p:nvSpPr>
            <p:cNvPr id="609" name="Google Shape;609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39"/>
          <p:cNvSpPr/>
          <p:nvPr/>
        </p:nvSpPr>
        <p:spPr>
          <a:xfrm>
            <a:off x="5895619" y="3710653"/>
            <a:ext cx="337533" cy="337513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3" name="Google Shape;613;p39"/>
          <p:cNvGrpSpPr/>
          <p:nvPr/>
        </p:nvGrpSpPr>
        <p:grpSpPr>
          <a:xfrm>
            <a:off x="6429353" y="3694331"/>
            <a:ext cx="346320" cy="369705"/>
            <a:chOff x="6642425" y="4312500"/>
            <a:chExt cx="433550" cy="462825"/>
          </a:xfrm>
        </p:grpSpPr>
        <p:sp>
          <p:nvSpPr>
            <p:cNvPr id="614" name="Google Shape;614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39"/>
          <p:cNvSpPr/>
          <p:nvPr/>
        </p:nvSpPr>
        <p:spPr>
          <a:xfrm>
            <a:off x="1534075" y="4286685"/>
            <a:ext cx="444812" cy="262426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8" name="Google Shape;618;p39"/>
          <p:cNvGrpSpPr/>
          <p:nvPr/>
        </p:nvGrpSpPr>
        <p:grpSpPr>
          <a:xfrm>
            <a:off x="2117351" y="4243026"/>
            <a:ext cx="355087" cy="349235"/>
            <a:chOff x="1244325" y="4999400"/>
            <a:chExt cx="444525" cy="437200"/>
          </a:xfrm>
        </p:grpSpPr>
        <p:sp>
          <p:nvSpPr>
            <p:cNvPr id="619" name="Google Shape;619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9"/>
          <p:cNvGrpSpPr/>
          <p:nvPr/>
        </p:nvGrpSpPr>
        <p:grpSpPr>
          <a:xfrm>
            <a:off x="2687514" y="4231803"/>
            <a:ext cx="291682" cy="371662"/>
            <a:chOff x="1958100" y="4985350"/>
            <a:chExt cx="365150" cy="465275"/>
          </a:xfrm>
        </p:grpSpPr>
        <p:sp>
          <p:nvSpPr>
            <p:cNvPr id="625" name="Google Shape;625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9"/>
          <p:cNvGrpSpPr/>
          <p:nvPr/>
        </p:nvGrpSpPr>
        <p:grpSpPr>
          <a:xfrm>
            <a:off x="3204498" y="4245942"/>
            <a:ext cx="334617" cy="343863"/>
            <a:chOff x="2605300" y="5003050"/>
            <a:chExt cx="418900" cy="430475"/>
          </a:xfrm>
        </p:grpSpPr>
        <p:sp>
          <p:nvSpPr>
            <p:cNvPr id="629" name="Google Shape;629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39"/>
          <p:cNvGrpSpPr/>
          <p:nvPr/>
        </p:nvGrpSpPr>
        <p:grpSpPr>
          <a:xfrm>
            <a:off x="3710278" y="4253271"/>
            <a:ext cx="399959" cy="328746"/>
            <a:chOff x="3238475" y="5012225"/>
            <a:chExt cx="500700" cy="411550"/>
          </a:xfrm>
        </p:grpSpPr>
        <p:sp>
          <p:nvSpPr>
            <p:cNvPr id="633" name="Google Shape;633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39"/>
          <p:cNvGrpSpPr/>
          <p:nvPr/>
        </p:nvGrpSpPr>
        <p:grpSpPr>
          <a:xfrm>
            <a:off x="4767670" y="4218144"/>
            <a:ext cx="438981" cy="398981"/>
            <a:chOff x="4562200" y="4968250"/>
            <a:chExt cx="549550" cy="499475"/>
          </a:xfrm>
        </p:grpSpPr>
        <p:sp>
          <p:nvSpPr>
            <p:cNvPr id="639" name="Google Shape;639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39"/>
          <p:cNvGrpSpPr/>
          <p:nvPr/>
        </p:nvGrpSpPr>
        <p:grpSpPr>
          <a:xfrm>
            <a:off x="4296537" y="4240590"/>
            <a:ext cx="304343" cy="353609"/>
            <a:chOff x="3972400" y="4996350"/>
            <a:chExt cx="381000" cy="442675"/>
          </a:xfrm>
        </p:grpSpPr>
        <p:sp>
          <p:nvSpPr>
            <p:cNvPr id="645" name="Google Shape;645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39"/>
          <p:cNvGrpSpPr/>
          <p:nvPr/>
        </p:nvGrpSpPr>
        <p:grpSpPr>
          <a:xfrm>
            <a:off x="5310035" y="4210835"/>
            <a:ext cx="431172" cy="413599"/>
            <a:chOff x="5241175" y="4959100"/>
            <a:chExt cx="539775" cy="517775"/>
          </a:xfrm>
        </p:grpSpPr>
        <p:sp>
          <p:nvSpPr>
            <p:cNvPr id="648" name="Google Shape;648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39"/>
          <p:cNvSpPr/>
          <p:nvPr/>
        </p:nvSpPr>
        <p:spPr>
          <a:xfrm>
            <a:off x="5874650" y="4313028"/>
            <a:ext cx="379470" cy="209745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Google Shape;655;p39"/>
          <p:cNvGrpSpPr/>
          <p:nvPr/>
        </p:nvGrpSpPr>
        <p:grpSpPr>
          <a:xfrm>
            <a:off x="6463502" y="4272282"/>
            <a:ext cx="276565" cy="318022"/>
            <a:chOff x="6685175" y="5036025"/>
            <a:chExt cx="346225" cy="398125"/>
          </a:xfrm>
        </p:grpSpPr>
        <p:sp>
          <p:nvSpPr>
            <p:cNvPr id="656" name="Google Shape;656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39"/>
          <p:cNvGrpSpPr/>
          <p:nvPr/>
        </p:nvGrpSpPr>
        <p:grpSpPr>
          <a:xfrm>
            <a:off x="7089643" y="2411824"/>
            <a:ext cx="432570" cy="421334"/>
            <a:chOff x="5926225" y="921350"/>
            <a:chExt cx="517800" cy="504350"/>
          </a:xfrm>
        </p:grpSpPr>
        <p:sp>
          <p:nvSpPr>
            <p:cNvPr id="662" name="Google Shape;662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64" name="Google Shape;664;p39"/>
          <p:cNvSpPr/>
          <p:nvPr/>
        </p:nvSpPr>
        <p:spPr>
          <a:xfrm>
            <a:off x="7283563" y="264788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39"/>
          <p:cNvGrpSpPr/>
          <p:nvPr/>
        </p:nvGrpSpPr>
        <p:grpSpPr>
          <a:xfrm>
            <a:off x="7974630" y="2391204"/>
            <a:ext cx="432570" cy="421334"/>
            <a:chOff x="5926225" y="921350"/>
            <a:chExt cx="517800" cy="504350"/>
          </a:xfrm>
        </p:grpSpPr>
        <p:sp>
          <p:nvSpPr>
            <p:cNvPr id="666" name="Google Shape;666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39"/>
          <p:cNvSpPr/>
          <p:nvPr/>
        </p:nvSpPr>
        <p:spPr>
          <a:xfrm>
            <a:off x="8168551" y="262726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39"/>
          <p:cNvGrpSpPr/>
          <p:nvPr/>
        </p:nvGrpSpPr>
        <p:grpSpPr>
          <a:xfrm>
            <a:off x="7089910" y="3140246"/>
            <a:ext cx="1075937" cy="1047989"/>
            <a:chOff x="5926225" y="921350"/>
            <a:chExt cx="517800" cy="504350"/>
          </a:xfrm>
        </p:grpSpPr>
        <p:sp>
          <p:nvSpPr>
            <p:cNvPr id="670" name="Google Shape;670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FFB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FFB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39"/>
          <p:cNvSpPr/>
          <p:nvPr/>
        </p:nvSpPr>
        <p:spPr>
          <a:xfrm>
            <a:off x="7572223" y="3727343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9"/>
          <p:cNvSpPr txBox="1"/>
          <p:nvPr/>
        </p:nvSpPr>
        <p:spPr>
          <a:xfrm>
            <a:off x="6978600" y="312075"/>
            <a:ext cx="17718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SlidesCarnival icons are editable shapes</a:t>
            </a: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This means that you can: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Barlow"/>
              <a:buChar char="●"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Resize them without losing quality.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Barlow"/>
              <a:buChar char="●"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Change fill color and opacity.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Barlow"/>
              <a:buChar char="●"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Change line color, width and style.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Isn’t that nice? :)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Examples: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74" name="Google Shape;674;p39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000"/>
        </a:solidFill>
        <a:effectLst/>
      </p:bgPr>
    </p:bg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0"/>
          <p:cNvSpPr txBox="1"/>
          <p:nvPr/>
        </p:nvSpPr>
        <p:spPr>
          <a:xfrm>
            <a:off x="2846155" y="914286"/>
            <a:ext cx="59184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Now you can use any emoji as an icon!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And of course it resizes without losing quality and you can change the color.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How? Follow Google instructions </a:t>
            </a:r>
            <a:r>
              <a:rPr lang="en" u="sng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https://twitter.com/googledocs/status/730087240156643328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0" name="Google Shape;680;p40"/>
          <p:cNvSpPr txBox="1"/>
          <p:nvPr/>
        </p:nvSpPr>
        <p:spPr>
          <a:xfrm>
            <a:off x="1644425" y="2374250"/>
            <a:ext cx="7106100" cy="23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B000"/>
                </a:solidFill>
                <a:highlight>
                  <a:srgbClr val="434343"/>
                </a:highlight>
                <a:latin typeface="Barlow"/>
                <a:ea typeface="Barlow"/>
                <a:cs typeface="Barlow"/>
                <a:sym typeface="Barlow"/>
              </a:rPr>
              <a:t> and many more...</a:t>
            </a:r>
            <a:endParaRPr sz="2400">
              <a:solidFill>
                <a:srgbClr val="FFB000"/>
              </a:solidFill>
              <a:highlight>
                <a:srgbClr val="434343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1" name="Google Shape;681;p4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82" name="Google Shape;682;p40"/>
          <p:cNvSpPr txBox="1"/>
          <p:nvPr/>
        </p:nvSpPr>
        <p:spPr>
          <a:xfrm>
            <a:off x="1412125" y="10329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D9D9D9"/>
                </a:solidFill>
              </a:rPr>
              <a:t>😉</a:t>
            </a:r>
            <a:endParaRPr sz="96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ctrTitle" idx="4294967295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000"/>
                </a:solidFill>
              </a:rPr>
              <a:t>HELLO!</a:t>
            </a:r>
            <a:endParaRPr sz="9600">
              <a:solidFill>
                <a:srgbClr val="FFB000"/>
              </a:solidFill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4294967295"/>
          </p:nvPr>
        </p:nvSpPr>
        <p:spPr>
          <a:xfrm>
            <a:off x="1557975" y="1777100"/>
            <a:ext cx="7192200" cy="19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This is my teammate in group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 am here because I love to give presentations.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 @username</a:t>
            </a:r>
            <a:endParaRPr b="1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WHY THIS PROEJECT ?</a:t>
            </a:r>
            <a:endParaRPr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en-US" dirty="0" smtClean="0"/>
              <a:t>Talking is important but we do not have much time to talk</a:t>
            </a:r>
            <a:endParaRPr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 dirty="0" smtClean="0"/>
              <a:t>Spend time many time</a:t>
            </a:r>
            <a:endParaRPr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 dirty="0" smtClean="0"/>
              <a:t>Information was lack because need talk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endParaRPr dirty="0"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32" name="Google Shape;132;p1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ctrTitle" idx="4294967295"/>
          </p:nvPr>
        </p:nvSpPr>
        <p:spPr>
          <a:xfrm>
            <a:off x="2114675" y="1811950"/>
            <a:ext cx="5455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B000"/>
                </a:solidFill>
              </a:rPr>
              <a:t>BIG CONCEPT</a:t>
            </a:r>
            <a:endParaRPr sz="7200">
              <a:solidFill>
                <a:srgbClr val="FFB000"/>
              </a:solidFill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4294967295"/>
          </p:nvPr>
        </p:nvSpPr>
        <p:spPr>
          <a:xfrm>
            <a:off x="2114675" y="3487751"/>
            <a:ext cx="5455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Bring the attention of your audience over a key concept using icons or illustrations</a:t>
            </a:r>
            <a:endParaRPr sz="2200"/>
          </a:p>
        </p:txBody>
      </p:sp>
      <p:sp>
        <p:nvSpPr>
          <p:cNvPr id="143" name="Google Shape;143;p20"/>
          <p:cNvSpPr/>
          <p:nvPr/>
        </p:nvSpPr>
        <p:spPr>
          <a:xfrm>
            <a:off x="7568290" y="2334064"/>
            <a:ext cx="261878" cy="2500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7243253" y="929993"/>
            <a:ext cx="1121957" cy="1122271"/>
            <a:chOff x="6654650" y="3665275"/>
            <a:chExt cx="409100" cy="409125"/>
          </a:xfrm>
        </p:grpSpPr>
        <p:sp>
          <p:nvSpPr>
            <p:cNvPr id="145" name="Google Shape;145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20"/>
          <p:cNvGrpSpPr/>
          <p:nvPr/>
        </p:nvGrpSpPr>
        <p:grpSpPr>
          <a:xfrm rot="1057075">
            <a:off x="6161947" y="1812386"/>
            <a:ext cx="741255" cy="741354"/>
            <a:chOff x="570875" y="4322250"/>
            <a:chExt cx="443300" cy="443325"/>
          </a:xfrm>
        </p:grpSpPr>
        <p:sp>
          <p:nvSpPr>
            <p:cNvPr id="148" name="Google Shape;148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20"/>
          <p:cNvSpPr/>
          <p:nvPr/>
        </p:nvSpPr>
        <p:spPr>
          <a:xfrm rot="2466613">
            <a:off x="6245163" y="1147346"/>
            <a:ext cx="363854" cy="34742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 rot="-1609020">
            <a:off x="6777274" y="1365970"/>
            <a:ext cx="261831" cy="2500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 rot="2926409">
            <a:off x="8364950" y="1564011"/>
            <a:ext cx="196068" cy="18721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 rot="-1609718">
            <a:off x="7548927" y="309671"/>
            <a:ext cx="176665" cy="16868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80" name="Google Shape;280;p3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81" name="Google Shape;281;p30"/>
          <p:cNvGrpSpPr/>
          <p:nvPr/>
        </p:nvGrpSpPr>
        <p:grpSpPr>
          <a:xfrm>
            <a:off x="8192081" y="607094"/>
            <a:ext cx="320958" cy="379470"/>
            <a:chOff x="4636075" y="261925"/>
            <a:chExt cx="401800" cy="475050"/>
          </a:xfrm>
        </p:grpSpPr>
        <p:sp>
          <p:nvSpPr>
            <p:cNvPr id="282" name="Google Shape;282;p3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30"/>
          <p:cNvGrpSpPr/>
          <p:nvPr/>
        </p:nvGrpSpPr>
        <p:grpSpPr>
          <a:xfrm>
            <a:off x="5984210" y="1799375"/>
            <a:ext cx="2766540" cy="2785550"/>
            <a:chOff x="5632317" y="1189775"/>
            <a:chExt cx="3305700" cy="2785550"/>
          </a:xfrm>
        </p:grpSpPr>
        <p:sp>
          <p:nvSpPr>
            <p:cNvPr id="287" name="Google Shape;287;p30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Framework</a:t>
              </a:r>
              <a:endParaRPr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88" name="Google Shape;288;p30"/>
            <p:cNvSpPr txBox="1"/>
            <p:nvPr/>
          </p:nvSpPr>
          <p:spPr>
            <a:xfrm>
              <a:off x="6167076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</a:t>
              </a:r>
              <a:r>
                <a:rPr lang="en" sz="1200" dirty="0" err="1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amet</a:t>
              </a: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, </a:t>
              </a:r>
              <a:r>
                <a:rPr lang="en" sz="1200" dirty="0" err="1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consectetur</a:t>
              </a: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adipiscing</a:t>
              </a: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elit</a:t>
              </a: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. </a:t>
              </a:r>
              <a:r>
                <a:rPr lang="en" sz="1200" dirty="0" err="1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Duis</a:t>
              </a: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 sit </a:t>
              </a:r>
              <a:r>
                <a:rPr lang="en" sz="1200" dirty="0" err="1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amet</a:t>
              </a: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odio</a:t>
              </a: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vel</a:t>
              </a: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purus</a:t>
              </a: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bibendum</a:t>
              </a: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luctus</a:t>
              </a: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. </a:t>
              </a:r>
              <a:r>
                <a:rPr lang="en" sz="1200" dirty="0" err="1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Morbi</a:t>
              </a: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iaculis</a:t>
              </a: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dapibus</a:t>
              </a: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tristique</a:t>
              </a: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. In </a:t>
              </a:r>
              <a:r>
                <a:rPr lang="en" sz="1200" dirty="0" err="1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hac</a:t>
              </a: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habitasse</a:t>
              </a: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platea</a:t>
              </a: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dictumst</a:t>
              </a: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. </a:t>
              </a:r>
              <a:endParaRPr sz="1200" dirty="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1270524" y="1799589"/>
            <a:ext cx="2968401" cy="2785336"/>
            <a:chOff x="0" y="1189989"/>
            <a:chExt cx="3546900" cy="2785336"/>
          </a:xfrm>
        </p:grpSpPr>
        <p:sp>
          <p:nvSpPr>
            <p:cNvPr id="290" name="Google Shape;290;p30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HTML+CSS</a:t>
              </a:r>
              <a:endParaRPr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91" name="Google Shape;291;p30"/>
            <p:cNvSpPr txBox="1"/>
            <p:nvPr/>
          </p:nvSpPr>
          <p:spPr>
            <a:xfrm>
              <a:off x="655366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dirty="0" smtClean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First just create interface and 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dirty="0" smtClean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follow </a:t>
              </a:r>
              <a:r>
                <a:rPr lang="en-US" sz="1200" dirty="0" err="1" smtClean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MockUp</a:t>
              </a:r>
              <a:endParaRPr lang="en-US" sz="1200" dirty="0" smtClean="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endParaRPr lang="en-US" sz="1200" dirty="0" smtClean="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92" name="Google Shape;292;p30"/>
          <p:cNvGrpSpPr/>
          <p:nvPr/>
        </p:nvGrpSpPr>
        <p:grpSpPr>
          <a:xfrm>
            <a:off x="3734528" y="1799375"/>
            <a:ext cx="2766540" cy="2785550"/>
            <a:chOff x="2944204" y="1189775"/>
            <a:chExt cx="3305700" cy="2785550"/>
          </a:xfrm>
        </p:grpSpPr>
        <p:sp>
          <p:nvSpPr>
            <p:cNvPr id="293" name="Google Shape;293;p30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JavaScript</a:t>
              </a:r>
              <a:endParaRPr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94" name="Google Shape;294;p30"/>
            <p:cNvSpPr txBox="1"/>
            <p:nvPr/>
          </p:nvSpPr>
          <p:spPr>
            <a:xfrm>
              <a:off x="3478941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dirty="0" smtClean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Connect Databas</a:t>
              </a:r>
              <a:r>
                <a:rPr lang="en-US" sz="1200" dirty="0" smtClean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e in firebase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dirty="0" smtClean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Make f</a:t>
              </a:r>
              <a:r>
                <a:rPr lang="en-US" sz="1200" dirty="0" smtClean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unction and</a:t>
              </a:r>
              <a:endParaRPr sz="1200" dirty="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03" name="Google Shape;203;p25"/>
          <p:cNvGrpSpPr/>
          <p:nvPr/>
        </p:nvGrpSpPr>
        <p:grpSpPr>
          <a:xfrm>
            <a:off x="8141260" y="590035"/>
            <a:ext cx="431172" cy="413599"/>
            <a:chOff x="5241175" y="4959100"/>
            <a:chExt cx="539775" cy="517775"/>
          </a:xfrm>
        </p:grpSpPr>
        <p:sp>
          <p:nvSpPr>
            <p:cNvPr id="204" name="Google Shape;204;p2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25"/>
          <p:cNvGrpSpPr/>
          <p:nvPr/>
        </p:nvGrpSpPr>
        <p:grpSpPr>
          <a:xfrm>
            <a:off x="3787460" y="2173525"/>
            <a:ext cx="1944600" cy="1569600"/>
            <a:chOff x="3071457" y="2013875"/>
            <a:chExt cx="1944600" cy="1569600"/>
          </a:xfrm>
        </p:grpSpPr>
        <p:sp>
          <p:nvSpPr>
            <p:cNvPr id="211" name="Google Shape;211;p25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2" name="Google Shape;212;p25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14" name="Google Shape;214;p25"/>
          <p:cNvGrpSpPr/>
          <p:nvPr/>
        </p:nvGrpSpPr>
        <p:grpSpPr>
          <a:xfrm>
            <a:off x="1845246" y="2173525"/>
            <a:ext cx="1944600" cy="1569600"/>
            <a:chOff x="1126863" y="2013875"/>
            <a:chExt cx="1944600" cy="1569600"/>
          </a:xfrm>
        </p:grpSpPr>
        <p:sp>
          <p:nvSpPr>
            <p:cNvPr id="215" name="Google Shape;215;p25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6" name="Google Shape;216;p25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7" name="Google Shape;217;p25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18" name="Google Shape;218;p25"/>
          <p:cNvGrpSpPr/>
          <p:nvPr/>
        </p:nvGrpSpPr>
        <p:grpSpPr>
          <a:xfrm>
            <a:off x="5729559" y="2173525"/>
            <a:ext cx="3001200" cy="1569600"/>
            <a:chOff x="5015938" y="2013875"/>
            <a:chExt cx="3001200" cy="1569600"/>
          </a:xfrm>
        </p:grpSpPr>
        <p:sp>
          <p:nvSpPr>
            <p:cNvPr id="219" name="Google Shape;219;p25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0" name="Google Shape;220;p25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1" name="Google Shape;221;p25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22" name="Google Shape;222;p25"/>
          <p:cNvGrpSpPr/>
          <p:nvPr/>
        </p:nvGrpSpPr>
        <p:grpSpPr>
          <a:xfrm>
            <a:off x="5599105" y="2860920"/>
            <a:ext cx="261571" cy="260379"/>
            <a:chOff x="4858109" y="2631368"/>
            <a:chExt cx="316442" cy="315000"/>
          </a:xfrm>
        </p:grpSpPr>
        <p:sp>
          <p:nvSpPr>
            <p:cNvPr id="223" name="Google Shape;223;p25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Barlow"/>
                  <a:ea typeface="Barlow"/>
                  <a:cs typeface="Barlow"/>
                  <a:sym typeface="Barlow"/>
                </a:rPr>
                <a:t/>
              </a:r>
              <a:br>
                <a:rPr lang="en">
                  <a:latin typeface="Barlow"/>
                  <a:ea typeface="Barlow"/>
                  <a:cs typeface="Barlow"/>
                  <a:sym typeface="Barlow"/>
                </a:rPr>
              </a:b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25" name="Google Shape;225;p25"/>
          <p:cNvGrpSpPr/>
          <p:nvPr/>
        </p:nvGrpSpPr>
        <p:grpSpPr>
          <a:xfrm>
            <a:off x="3661899" y="2860921"/>
            <a:ext cx="260366" cy="260366"/>
            <a:chOff x="3157188" y="909150"/>
            <a:chExt cx="470400" cy="470400"/>
          </a:xfrm>
        </p:grpSpPr>
        <p:sp>
          <p:nvSpPr>
            <p:cNvPr id="226" name="Google Shape;226;p25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insert graphs from </a:t>
            </a:r>
            <a:r>
              <a:rPr lang="en" u="sng">
                <a:solidFill>
                  <a:srgbClr val="FFFFFF"/>
                </a:solidFill>
                <a:hlinkClick r:id="rId4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8" name="Google Shape;318;p32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19" name="Google Shape;319;p32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0400" y="778850"/>
            <a:ext cx="6446300" cy="29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25" name="Google Shape;325;p33"/>
          <p:cNvSpPr/>
          <p:nvPr/>
        </p:nvSpPr>
        <p:spPr>
          <a:xfrm>
            <a:off x="125327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26" name="Google Shape;326;p33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27" name="Google Shape;327;p33"/>
          <p:cNvGrpSpPr/>
          <p:nvPr/>
        </p:nvGrpSpPr>
        <p:grpSpPr>
          <a:xfrm>
            <a:off x="1194150" y="373572"/>
            <a:ext cx="2119546" cy="4396359"/>
            <a:chOff x="2547150" y="238125"/>
            <a:chExt cx="2525675" cy="5238750"/>
          </a:xfrm>
        </p:grpSpPr>
        <p:sp>
          <p:nvSpPr>
            <p:cNvPr id="328" name="Google Shape;328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33"/>
          <p:cNvSpPr txBox="1">
            <a:spLocks noGrp="1"/>
          </p:cNvSpPr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  <p:sp>
        <p:nvSpPr>
          <p:cNvPr id="333" name="Google Shape;333;p33"/>
          <p:cNvSpPr/>
          <p:nvPr/>
        </p:nvSpPr>
        <p:spPr>
          <a:xfrm>
            <a:off x="8232466" y="591480"/>
            <a:ext cx="237044" cy="410683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39" name="Google Shape;339;p34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40" name="Google Shape;340;p34"/>
          <p:cNvGrpSpPr/>
          <p:nvPr/>
        </p:nvGrpSpPr>
        <p:grpSpPr>
          <a:xfrm>
            <a:off x="906077" y="465959"/>
            <a:ext cx="2736410" cy="4222433"/>
            <a:chOff x="2112475" y="238125"/>
            <a:chExt cx="3395050" cy="5238750"/>
          </a:xfrm>
        </p:grpSpPr>
        <p:sp>
          <p:nvSpPr>
            <p:cNvPr id="341" name="Google Shape;341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34"/>
          <p:cNvSpPr txBox="1">
            <a:spLocks noGrp="1"/>
          </p:cNvSpPr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46" name="Google Shape;346;p34"/>
          <p:cNvSpPr/>
          <p:nvPr/>
        </p:nvSpPr>
        <p:spPr>
          <a:xfrm>
            <a:off x="8190919" y="591480"/>
            <a:ext cx="319959" cy="410683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4"/>
          <p:cNvSpPr/>
          <p:nvPr/>
        </p:nvSpPr>
        <p:spPr>
          <a:xfrm>
            <a:off x="984450" y="854700"/>
            <a:ext cx="2579400" cy="3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387</Words>
  <Application>Microsoft Macintosh PowerPoint</Application>
  <PresentationFormat>On-screen Show (16:9)</PresentationFormat>
  <Paragraphs>76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Barlow</vt:lpstr>
      <vt:lpstr>Arial</vt:lpstr>
      <vt:lpstr>Basset template</vt:lpstr>
      <vt:lpstr>THIS IS OUR PRESENTATION ChatApp</vt:lpstr>
      <vt:lpstr>HELLO!</vt:lpstr>
      <vt:lpstr>WHY THIS PROEJECT ?</vt:lpstr>
      <vt:lpstr>BIG CONCEPT</vt:lpstr>
      <vt:lpstr>OUR PROCESS IS EASY</vt:lpstr>
      <vt:lpstr>USE DIAGRAMS TO EXPLAIN YOUR IDEAS</vt:lpstr>
      <vt:lpstr>PowerPoint Presentation</vt:lpstr>
      <vt:lpstr>MOBILE PROJECT</vt:lpstr>
      <vt:lpstr>TABLET PROJECT</vt:lpstr>
      <vt:lpstr>DESKTOP PROJECT</vt:lpstr>
      <vt:lpstr>THANKS!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ChatApp PRESENTATION ChatApp</dc:title>
  <cp:lastModifiedBy>Microsoft Office User</cp:lastModifiedBy>
  <cp:revision>6</cp:revision>
  <dcterms:modified xsi:type="dcterms:W3CDTF">2019-02-17T10:44:17Z</dcterms:modified>
</cp:coreProperties>
</file>