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733569" y="-1238540"/>
            <a:ext cx="11789300" cy="7737275"/>
            <a:chOff x="-554275" y="-1381975"/>
            <a:chExt cx="11789300" cy="7737275"/>
          </a:xfrm>
        </p:grpSpPr>
        <p:pic>
          <p:nvPicPr>
            <p:cNvPr id="55" name="Shape 55" descr="firebase.png"/>
            <p:cNvPicPr preferRelativeResize="0"/>
            <p:nvPr/>
          </p:nvPicPr>
          <p:blipFill rotWithShape="1">
            <a:blip r:embed="rId3">
              <a:alphaModFix/>
            </a:blip>
            <a:srcRect l="11645"/>
            <a:stretch/>
          </p:blipFill>
          <p:spPr>
            <a:xfrm>
              <a:off x="2222825" y="2106750"/>
              <a:ext cx="1388928" cy="139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Shape 56"/>
            <p:cNvSpPr/>
            <p:nvPr/>
          </p:nvSpPr>
          <p:spPr>
            <a:xfrm rot="16200000">
              <a:off x="3836580" y="2165400"/>
              <a:ext cx="350100" cy="1162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7" name="Shape 57" descr="1375966995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25" y="2148537"/>
              <a:ext cx="918776" cy="1273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58" descr="MOf9Kxxkj7GvyZlTZOnUzuYv0JAweEhlxJX6gslQvbvlhLK5_bSTK6duxY2xfbBsj43H=w300"/>
            <p:cNvPicPr preferRelativeResize="0"/>
            <p:nvPr/>
          </p:nvPicPr>
          <p:blipFill rotWithShape="1">
            <a:blip r:embed="rId5">
              <a:alphaModFix/>
            </a:blip>
            <a:srcRect l="11629" t="-708" r="-2555" b="8686"/>
            <a:stretch/>
          </p:blipFill>
          <p:spPr>
            <a:xfrm>
              <a:off x="0" y="3645967"/>
              <a:ext cx="1388925" cy="1405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Shape 59"/>
            <p:cNvSpPr/>
            <p:nvPr/>
          </p:nvSpPr>
          <p:spPr>
            <a:xfrm>
              <a:off x="1502100" y="1079200"/>
              <a:ext cx="714600" cy="34125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60" name="Shape 60" descr="authentication_manager_header.png"/>
            <p:cNvPicPr preferRelativeResize="0"/>
            <p:nvPr/>
          </p:nvPicPr>
          <p:blipFill rotWithShape="1">
            <a:blip r:embed="rId6">
              <a:alphaModFix/>
            </a:blip>
            <a:srcRect l="21469" r="23874"/>
            <a:stretch/>
          </p:blipFill>
          <p:spPr>
            <a:xfrm>
              <a:off x="51632" y="116525"/>
              <a:ext cx="1093243" cy="17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 rotWithShape="1">
            <a:blip r:embed="rId7">
              <a:alphaModFix/>
            </a:blip>
            <a:srcRect l="13601" t="43800" r="17598" b="24600"/>
            <a:stretch/>
          </p:blipFill>
          <p:spPr>
            <a:xfrm>
              <a:off x="4965763" y="3645975"/>
              <a:ext cx="2461450" cy="12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 rotWithShape="1">
            <a:blip r:embed="rId8">
              <a:alphaModFix/>
            </a:blip>
            <a:srcRect l="11706" t="10979" r="13009" b="9863"/>
            <a:stretch/>
          </p:blipFill>
          <p:spPr>
            <a:xfrm>
              <a:off x="5540213" y="1958513"/>
              <a:ext cx="1312550" cy="152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63"/>
            <p:cNvSpPr/>
            <p:nvPr/>
          </p:nvSpPr>
          <p:spPr>
            <a:xfrm rot="16200000">
              <a:off x="8194800" y="2055119"/>
              <a:ext cx="350100" cy="1162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64" name="Shape 64" descr="1200px-Android_Studio_icon.svg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02037" y="116525"/>
              <a:ext cx="1388925" cy="1388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 descr="icon-slider-image--one.png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844250" y="1457875"/>
              <a:ext cx="2390775" cy="115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981138" y="2610400"/>
              <a:ext cx="2116989" cy="178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67"/>
            <p:cNvSpPr/>
            <p:nvPr/>
          </p:nvSpPr>
          <p:spPr>
            <a:xfrm>
              <a:off x="-244050" y="0"/>
              <a:ext cx="3996000" cy="5143500"/>
            </a:xfrm>
            <a:prstGeom prst="flowChartAlternateProcess">
              <a:avLst/>
            </a:prstGeom>
            <a:noFill/>
            <a:ln w="76200" cap="flat" cmpd="sng">
              <a:solidFill>
                <a:srgbClr val="98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198500" y="0"/>
              <a:ext cx="3996000" cy="5143500"/>
            </a:xfrm>
            <a:prstGeom prst="flowChartAlternateProcess">
              <a:avLst/>
            </a:prstGeom>
            <a:noFill/>
            <a:ln w="76200" cap="flat" cmpd="sng">
              <a:solidFill>
                <a:srgbClr val="4A86E8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-554275" y="-350000"/>
              <a:ext cx="9195300" cy="6705300"/>
            </a:xfrm>
            <a:prstGeom prst="flowChartAlternateProcess">
              <a:avLst/>
            </a:prstGeom>
            <a:noFill/>
            <a:ln w="76200" cap="flat" cmpd="sng">
              <a:solidFill>
                <a:srgbClr val="FF00FF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120450" y="5275300"/>
              <a:ext cx="36315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4800" b="1"/>
                <a:t>BackEnd</a:t>
              </a: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4815952" y="5208900"/>
              <a:ext cx="41652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 b="1"/>
                <a:t>FrontEnd</a:t>
              </a: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3057200" y="-1381975"/>
              <a:ext cx="36315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200" b="1"/>
                <a:t>MVC</a:t>
              </a:r>
            </a:p>
          </p:txBody>
        </p:sp>
      </p:grpSp>
      <p:grpSp>
        <p:nvGrpSpPr>
          <p:cNvPr id="21" name="Shape 54"/>
          <p:cNvGrpSpPr/>
          <p:nvPr/>
        </p:nvGrpSpPr>
        <p:grpSpPr>
          <a:xfrm>
            <a:off x="-733569" y="-1229575"/>
            <a:ext cx="11789300" cy="7737275"/>
            <a:chOff x="-554275" y="-1381975"/>
            <a:chExt cx="11789300" cy="7737275"/>
          </a:xfrm>
        </p:grpSpPr>
        <p:pic>
          <p:nvPicPr>
            <p:cNvPr id="22" name="Shape 55" descr="firebase.png"/>
            <p:cNvPicPr preferRelativeResize="0"/>
            <p:nvPr/>
          </p:nvPicPr>
          <p:blipFill rotWithShape="1">
            <a:blip r:embed="rId3">
              <a:alphaModFix/>
            </a:blip>
            <a:srcRect l="11645"/>
            <a:stretch/>
          </p:blipFill>
          <p:spPr>
            <a:xfrm>
              <a:off x="2222825" y="2106750"/>
              <a:ext cx="1388928" cy="139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56"/>
            <p:cNvSpPr/>
            <p:nvPr/>
          </p:nvSpPr>
          <p:spPr>
            <a:xfrm rot="16200000">
              <a:off x="3836580" y="2165400"/>
              <a:ext cx="350100" cy="1162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" name="Shape 57" descr="1375966995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25" y="2148537"/>
              <a:ext cx="918776" cy="1273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58" descr="MOf9Kxxkj7GvyZlTZOnUzuYv0JAweEhlxJX6gslQvbvlhLK5_bSTK6duxY2xfbBsj43H=w300"/>
            <p:cNvPicPr preferRelativeResize="0"/>
            <p:nvPr/>
          </p:nvPicPr>
          <p:blipFill rotWithShape="1">
            <a:blip r:embed="rId5">
              <a:alphaModFix/>
            </a:blip>
            <a:srcRect l="11629" t="-708" r="-2555" b="8686"/>
            <a:stretch/>
          </p:blipFill>
          <p:spPr>
            <a:xfrm>
              <a:off x="0" y="3645967"/>
              <a:ext cx="1388925" cy="1405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Shape 59"/>
            <p:cNvSpPr/>
            <p:nvPr/>
          </p:nvSpPr>
          <p:spPr>
            <a:xfrm>
              <a:off x="1502100" y="1079200"/>
              <a:ext cx="714600" cy="34125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762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7" name="Shape 60" descr="authentication_manager_header.png"/>
            <p:cNvPicPr preferRelativeResize="0"/>
            <p:nvPr/>
          </p:nvPicPr>
          <p:blipFill rotWithShape="1">
            <a:blip r:embed="rId6">
              <a:alphaModFix/>
            </a:blip>
            <a:srcRect l="21469" r="23874"/>
            <a:stretch/>
          </p:blipFill>
          <p:spPr>
            <a:xfrm>
              <a:off x="51632" y="116525"/>
              <a:ext cx="1093243" cy="17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61"/>
            <p:cNvPicPr preferRelativeResize="0"/>
            <p:nvPr/>
          </p:nvPicPr>
          <p:blipFill rotWithShape="1">
            <a:blip r:embed="rId7">
              <a:alphaModFix/>
            </a:blip>
            <a:srcRect l="13601" t="43800" r="17598" b="24600"/>
            <a:stretch/>
          </p:blipFill>
          <p:spPr>
            <a:xfrm>
              <a:off x="4965763" y="3645975"/>
              <a:ext cx="2461450" cy="12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62"/>
            <p:cNvPicPr preferRelativeResize="0"/>
            <p:nvPr/>
          </p:nvPicPr>
          <p:blipFill rotWithShape="1">
            <a:blip r:embed="rId8">
              <a:alphaModFix/>
            </a:blip>
            <a:srcRect l="11706" t="10979" r="13009" b="9863"/>
            <a:stretch/>
          </p:blipFill>
          <p:spPr>
            <a:xfrm>
              <a:off x="5540213" y="1958513"/>
              <a:ext cx="1312550" cy="152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63"/>
            <p:cNvSpPr/>
            <p:nvPr/>
          </p:nvSpPr>
          <p:spPr>
            <a:xfrm rot="16200000">
              <a:off x="8194800" y="2055119"/>
              <a:ext cx="350100" cy="1162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1" name="Shape 64" descr="1200px-Android_Studio_icon.svg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02037" y="116525"/>
              <a:ext cx="1388925" cy="1388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65" descr="icon-slider-image--one.png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844250" y="1457875"/>
              <a:ext cx="2390775" cy="115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981138" y="2610400"/>
              <a:ext cx="2116989" cy="178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67"/>
            <p:cNvSpPr/>
            <p:nvPr/>
          </p:nvSpPr>
          <p:spPr>
            <a:xfrm>
              <a:off x="-244050" y="0"/>
              <a:ext cx="3996000" cy="5143500"/>
            </a:xfrm>
            <a:prstGeom prst="flowChartAlternateProcess">
              <a:avLst/>
            </a:prstGeom>
            <a:noFill/>
            <a:ln w="76200" cap="flat" cmpd="sng">
              <a:solidFill>
                <a:srgbClr val="98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68"/>
            <p:cNvSpPr/>
            <p:nvPr/>
          </p:nvSpPr>
          <p:spPr>
            <a:xfrm>
              <a:off x="4198500" y="0"/>
              <a:ext cx="3996000" cy="5143500"/>
            </a:xfrm>
            <a:prstGeom prst="flowChartAlternateProcess">
              <a:avLst/>
            </a:prstGeom>
            <a:noFill/>
            <a:ln w="76200" cap="flat" cmpd="sng">
              <a:solidFill>
                <a:srgbClr val="4A86E8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69"/>
            <p:cNvSpPr/>
            <p:nvPr/>
          </p:nvSpPr>
          <p:spPr>
            <a:xfrm>
              <a:off x="-554275" y="-350000"/>
              <a:ext cx="9195300" cy="6705300"/>
            </a:xfrm>
            <a:prstGeom prst="flowChartAlternateProcess">
              <a:avLst/>
            </a:prstGeom>
            <a:noFill/>
            <a:ln w="76200" cap="flat" cmpd="sng">
              <a:solidFill>
                <a:srgbClr val="FF00FF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70"/>
            <p:cNvSpPr txBox="1"/>
            <p:nvPr/>
          </p:nvSpPr>
          <p:spPr>
            <a:xfrm>
              <a:off x="120450" y="5275300"/>
              <a:ext cx="36315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4800" b="1"/>
                <a:t>BackEnd</a:t>
              </a:r>
            </a:p>
          </p:txBody>
        </p:sp>
        <p:sp>
          <p:nvSpPr>
            <p:cNvPr id="38" name="Shape 71"/>
            <p:cNvSpPr txBox="1"/>
            <p:nvPr/>
          </p:nvSpPr>
          <p:spPr>
            <a:xfrm>
              <a:off x="4815952" y="5208900"/>
              <a:ext cx="41652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 b="1"/>
                <a:t>FrontEnd</a:t>
              </a:r>
            </a:p>
          </p:txBody>
        </p:sp>
        <p:sp>
          <p:nvSpPr>
            <p:cNvPr id="39" name="Shape 72"/>
            <p:cNvSpPr txBox="1"/>
            <p:nvPr/>
          </p:nvSpPr>
          <p:spPr>
            <a:xfrm>
              <a:off x="3057200" y="-1381975"/>
              <a:ext cx="36315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200" b="1"/>
                <a:t>MVC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2017-10-13T16:52:09Z</dcterms:modified>
</cp:coreProperties>
</file>